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4"/>
    <p:sldMasterId id="2147483660" r:id="rId5"/>
  </p:sldMasterIdLst>
  <p:notesMasterIdLst>
    <p:notesMasterId r:id="rId52"/>
  </p:notesMasterIdLst>
  <p:handoutMasterIdLst>
    <p:handoutMasterId r:id="rId53"/>
  </p:handoutMasterIdLst>
  <p:sldIdLst>
    <p:sldId id="277" r:id="rId6"/>
    <p:sldId id="272" r:id="rId7"/>
    <p:sldId id="555" r:id="rId8"/>
    <p:sldId id="268" r:id="rId9"/>
    <p:sldId id="352" r:id="rId10"/>
    <p:sldId id="353" r:id="rId11"/>
    <p:sldId id="327" r:id="rId12"/>
    <p:sldId id="322" r:id="rId13"/>
    <p:sldId id="553" r:id="rId14"/>
    <p:sldId id="340" r:id="rId15"/>
    <p:sldId id="345" r:id="rId16"/>
    <p:sldId id="305" r:id="rId17"/>
    <p:sldId id="306" r:id="rId18"/>
    <p:sldId id="335" r:id="rId19"/>
    <p:sldId id="552" r:id="rId20"/>
    <p:sldId id="333" r:id="rId21"/>
    <p:sldId id="339" r:id="rId22"/>
    <p:sldId id="329" r:id="rId23"/>
    <p:sldId id="307" r:id="rId24"/>
    <p:sldId id="310" r:id="rId25"/>
    <p:sldId id="311" r:id="rId26"/>
    <p:sldId id="351" r:id="rId27"/>
    <p:sldId id="313" r:id="rId28"/>
    <p:sldId id="315" r:id="rId29"/>
    <p:sldId id="316" r:id="rId30"/>
    <p:sldId id="350" r:id="rId31"/>
    <p:sldId id="545" r:id="rId32"/>
    <p:sldId id="556" r:id="rId33"/>
    <p:sldId id="296" r:id="rId34"/>
    <p:sldId id="349" r:id="rId35"/>
    <p:sldId id="341" r:id="rId36"/>
    <p:sldId id="539" r:id="rId37"/>
    <p:sldId id="536" r:id="rId38"/>
    <p:sldId id="337" r:id="rId39"/>
    <p:sldId id="338" r:id="rId40"/>
    <p:sldId id="328" r:id="rId41"/>
    <p:sldId id="319" r:id="rId42"/>
    <p:sldId id="330" r:id="rId43"/>
    <p:sldId id="547" r:id="rId44"/>
    <p:sldId id="554" r:id="rId45"/>
    <p:sldId id="550" r:id="rId46"/>
    <p:sldId id="551" r:id="rId47"/>
    <p:sldId id="256" r:id="rId48"/>
    <p:sldId id="257" r:id="rId49"/>
    <p:sldId id="297" r:id="rId50"/>
    <p:sldId id="544" r:id="rId5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59" userDrawn="1">
          <p15:clr>
            <a:srgbClr val="A4A3A4"/>
          </p15:clr>
        </p15:guide>
        <p15:guide id="2" orient="horz" pos="255" userDrawn="1">
          <p15:clr>
            <a:srgbClr val="A4A3A4"/>
          </p15:clr>
        </p15:guide>
        <p15:guide id="3" orient="horz" pos="731" userDrawn="1">
          <p15:clr>
            <a:srgbClr val="A4A3A4"/>
          </p15:clr>
        </p15:guide>
        <p15:guide id="4" orient="horz" pos="3861" userDrawn="1">
          <p15:clr>
            <a:srgbClr val="A4A3A4"/>
          </p15:clr>
        </p15:guide>
        <p15:guide id="5" orient="horz" pos="4042" userDrawn="1">
          <p15:clr>
            <a:srgbClr val="A4A3A4"/>
          </p15:clr>
        </p15:guide>
        <p15:guide id="6"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D412"/>
    <a:srgbClr val="462D81"/>
    <a:srgbClr val="7A8961"/>
    <a:srgbClr val="90B810"/>
    <a:srgbClr val="8DCDCD"/>
    <a:srgbClr val="B4BEA5"/>
    <a:srgbClr val="C7F04A"/>
    <a:srgbClr val="E6E6E6"/>
    <a:srgbClr val="EFF1EB"/>
    <a:srgbClr val="B5BF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1" autoAdjust="0"/>
    <p:restoredTop sz="94660"/>
  </p:normalViewPr>
  <p:slideViewPr>
    <p:cSldViewPr snapToGrid="0" showGuides="1">
      <p:cViewPr varScale="1">
        <p:scale>
          <a:sx n="106" d="100"/>
          <a:sy n="106" d="100"/>
        </p:scale>
        <p:origin x="708" y="96"/>
      </p:cViewPr>
      <p:guideLst>
        <p:guide orient="horz" pos="459"/>
        <p:guide orient="horz" pos="255"/>
        <p:guide orient="horz" pos="731"/>
        <p:guide orient="horz" pos="3861"/>
        <p:guide orient="horz" pos="4042"/>
        <p:guide pos="3840"/>
      </p:guideLst>
    </p:cSldViewPr>
  </p:slideViewPr>
  <p:notesTextViewPr>
    <p:cViewPr>
      <p:scale>
        <a:sx n="1" d="1"/>
        <a:sy n="1" d="1"/>
      </p:scale>
      <p:origin x="0" y="0"/>
    </p:cViewPr>
  </p:notesTextViewPr>
  <p:sorterViewPr>
    <p:cViewPr>
      <p:scale>
        <a:sx n="71" d="100"/>
        <a:sy n="71" d="100"/>
      </p:scale>
      <p:origin x="0" y="0"/>
    </p:cViewPr>
  </p:sorterViewPr>
  <p:notesViewPr>
    <p:cSldViewPr snapToGrid="0" showGuides="1">
      <p:cViewPr varScale="1">
        <p:scale>
          <a:sx n="121" d="100"/>
          <a:sy n="121" d="100"/>
        </p:scale>
        <p:origin x="4938" y="11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handoutMaster" Target="handoutMasters/handoutMaster1.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hq-dfs-01.wdc.paho.org\AD_DPC_CD\CHA_HT\Surveillance%20and%20M&amp;E\UNIVERSAL%20ACCESS%20DATA%20AND%20FILES\2019\WHO%20UNAIDS%20estimates\regional_estimates_5_july_2019%20for%20tableau.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hq-dfs-01.wdc.paho.org\AD_DPC_CD\CHA_HT\Surveillance%20and%20M&amp;E\UNIVERSAL%20ACCESS%20DATA%20AND%20FILES\2019\WHO%20UNAIDS%20estimates\regional_estimates_5_july_2019%20for%20tableau.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rgbClr val="00B0F0"/>
                </a:solidFill>
                <a:latin typeface="+mn-lt"/>
                <a:ea typeface="+mn-ea"/>
                <a:cs typeface="+mn-cs"/>
              </a:defRPr>
            </a:pPr>
            <a:r>
              <a:rPr lang="es-ES" sz="1600" b="1" dirty="0" err="1">
                <a:solidFill>
                  <a:schemeClr val="tx1"/>
                </a:solidFill>
              </a:rPr>
              <a:t>The</a:t>
            </a:r>
            <a:r>
              <a:rPr lang="es-ES" sz="1600" b="1" dirty="0">
                <a:solidFill>
                  <a:schemeClr val="tx1"/>
                </a:solidFill>
              </a:rPr>
              <a:t> </a:t>
            </a:r>
            <a:r>
              <a:rPr lang="es-ES" sz="1600" b="1" dirty="0" err="1">
                <a:solidFill>
                  <a:schemeClr val="tx1"/>
                </a:solidFill>
              </a:rPr>
              <a:t>Caribbean</a:t>
            </a:r>
            <a:r>
              <a:rPr lang="es-ES" sz="1600" b="1" dirty="0">
                <a:solidFill>
                  <a:schemeClr val="tx1"/>
                </a:solidFill>
              </a:rPr>
              <a:t> </a:t>
            </a:r>
          </a:p>
        </c:rich>
      </c:tx>
      <c:layout>
        <c:manualLayout>
          <c:xMode val="edge"/>
          <c:yMode val="edge"/>
          <c:x val="0.33094477948659778"/>
          <c:y val="3.0366298859853076E-3"/>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rgbClr val="00B0F0"/>
              </a:solidFill>
              <a:latin typeface="+mn-lt"/>
              <a:ea typeface="+mn-ea"/>
              <a:cs typeface="+mn-cs"/>
            </a:defRPr>
          </a:pPr>
          <a:endParaRPr lang="pt-BR"/>
        </a:p>
      </c:txPr>
    </c:title>
    <c:autoTitleDeleted val="0"/>
    <c:plotArea>
      <c:layout>
        <c:manualLayout>
          <c:layoutTarget val="inner"/>
          <c:xMode val="edge"/>
          <c:yMode val="edge"/>
          <c:x val="0.10961313305892689"/>
          <c:y val="0.1517831291338135"/>
          <c:w val="0.87573733113141705"/>
          <c:h val="0.63055380477769485"/>
        </c:manualLayout>
      </c:layout>
      <c:barChart>
        <c:barDir val="col"/>
        <c:grouping val="clustered"/>
        <c:varyColors val="0"/>
        <c:ser>
          <c:idx val="0"/>
          <c:order val="0"/>
          <c:tx>
            <c:strRef>
              <c:f>'new inf deaths'!$A$3</c:f>
              <c:strCache>
                <c:ptCount val="1"/>
                <c:pt idx="0">
                  <c:v>AIDS deaths Male+Female</c:v>
                </c:pt>
              </c:strCache>
            </c:strRef>
          </c:tx>
          <c:spPr>
            <a:solidFill>
              <a:srgbClr val="8DCDCD"/>
            </a:solidFill>
            <a:ln>
              <a:noFill/>
            </a:ln>
            <a:effectLst/>
          </c:spPr>
          <c:invertIfNegative val="0"/>
          <c:dLbls>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66B-4F61-8ED3-F56DF524FD2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'new inf deaths'!$B$2:$P$2</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'new inf deaths'!$B$3:$P$3</c:f>
              <c:numCache>
                <c:formatCode>#,##0</c:formatCode>
                <c:ptCount val="15"/>
                <c:pt idx="0">
                  <c:v>22000</c:v>
                </c:pt>
                <c:pt idx="1">
                  <c:v>21000</c:v>
                </c:pt>
                <c:pt idx="2">
                  <c:v>18000</c:v>
                </c:pt>
                <c:pt idx="3">
                  <c:v>16000</c:v>
                </c:pt>
                <c:pt idx="4">
                  <c:v>13000</c:v>
                </c:pt>
                <c:pt idx="5">
                  <c:v>12000</c:v>
                </c:pt>
                <c:pt idx="6">
                  <c:v>11000</c:v>
                </c:pt>
                <c:pt idx="7">
                  <c:v>11000</c:v>
                </c:pt>
                <c:pt idx="8">
                  <c:v>11000</c:v>
                </c:pt>
                <c:pt idx="9">
                  <c:v>10000</c:v>
                </c:pt>
                <c:pt idx="10">
                  <c:v>9300</c:v>
                </c:pt>
                <c:pt idx="11">
                  <c:v>8700</c:v>
                </c:pt>
                <c:pt idx="12">
                  <c:v>8200</c:v>
                </c:pt>
                <c:pt idx="13">
                  <c:v>7400</c:v>
                </c:pt>
                <c:pt idx="14">
                  <c:v>6700</c:v>
                </c:pt>
              </c:numCache>
            </c:numRef>
          </c:val>
          <c:extLst>
            <c:ext xmlns:c16="http://schemas.microsoft.com/office/drawing/2014/chart" uri="{C3380CC4-5D6E-409C-BE32-E72D297353CC}">
              <c16:uniqueId val="{00000001-666B-4F61-8ED3-F56DF524FD2B}"/>
            </c:ext>
          </c:extLst>
        </c:ser>
        <c:dLbls>
          <c:showLegendKey val="0"/>
          <c:showVal val="0"/>
          <c:showCatName val="0"/>
          <c:showSerName val="0"/>
          <c:showPercent val="0"/>
          <c:showBubbleSize val="0"/>
        </c:dLbls>
        <c:gapWidth val="219"/>
        <c:axId val="1758204815"/>
        <c:axId val="1932340319"/>
      </c:barChart>
      <c:lineChart>
        <c:grouping val="standard"/>
        <c:varyColors val="0"/>
        <c:ser>
          <c:idx val="1"/>
          <c:order val="1"/>
          <c:tx>
            <c:strRef>
              <c:f>'new inf deaths'!$A$4</c:f>
              <c:strCache>
                <c:ptCount val="1"/>
                <c:pt idx="0">
                  <c:v>New HIV infections Male+Female</c:v>
                </c:pt>
              </c:strCache>
            </c:strRef>
          </c:tx>
          <c:spPr>
            <a:ln w="28575" cap="rnd">
              <a:solidFill>
                <a:srgbClr val="462D81"/>
              </a:solidFill>
              <a:round/>
            </a:ln>
            <a:effectLst/>
          </c:spPr>
          <c:marker>
            <c:symbol val="none"/>
          </c:marker>
          <c:dLbls>
            <c:dLbl>
              <c:idx val="14"/>
              <c:layout>
                <c:manualLayout>
                  <c:x val="-3.1740660920921343E-2"/>
                  <c:y val="-4.65949744079243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66B-4F61-8ED3-F56DF524FD2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'new inf deaths'!$B$2:$P$2</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'new inf deaths'!$B$4:$P$4</c:f>
              <c:numCache>
                <c:formatCode>#,##0</c:formatCode>
                <c:ptCount val="15"/>
                <c:pt idx="0">
                  <c:v>22000</c:v>
                </c:pt>
                <c:pt idx="1">
                  <c:v>22000</c:v>
                </c:pt>
                <c:pt idx="2">
                  <c:v>20000</c:v>
                </c:pt>
                <c:pt idx="3">
                  <c:v>19000</c:v>
                </c:pt>
                <c:pt idx="4">
                  <c:v>19000</c:v>
                </c:pt>
                <c:pt idx="5">
                  <c:v>19000</c:v>
                </c:pt>
                <c:pt idx="6">
                  <c:v>19000</c:v>
                </c:pt>
                <c:pt idx="7">
                  <c:v>18000</c:v>
                </c:pt>
                <c:pt idx="8">
                  <c:v>18000</c:v>
                </c:pt>
                <c:pt idx="9">
                  <c:v>18000</c:v>
                </c:pt>
                <c:pt idx="10">
                  <c:v>17000</c:v>
                </c:pt>
                <c:pt idx="11">
                  <c:v>17000</c:v>
                </c:pt>
                <c:pt idx="12">
                  <c:v>17000</c:v>
                </c:pt>
                <c:pt idx="13">
                  <c:v>16000</c:v>
                </c:pt>
                <c:pt idx="14">
                  <c:v>16000</c:v>
                </c:pt>
              </c:numCache>
            </c:numRef>
          </c:val>
          <c:smooth val="0"/>
          <c:extLst>
            <c:ext xmlns:c16="http://schemas.microsoft.com/office/drawing/2014/chart" uri="{C3380CC4-5D6E-409C-BE32-E72D297353CC}">
              <c16:uniqueId val="{00000003-666B-4F61-8ED3-F56DF524FD2B}"/>
            </c:ext>
          </c:extLst>
        </c:ser>
        <c:dLbls>
          <c:showLegendKey val="0"/>
          <c:showVal val="0"/>
          <c:showCatName val="0"/>
          <c:showSerName val="0"/>
          <c:showPercent val="0"/>
          <c:showBubbleSize val="0"/>
        </c:dLbls>
        <c:marker val="1"/>
        <c:smooth val="0"/>
        <c:axId val="1758204815"/>
        <c:axId val="1932340319"/>
      </c:lineChart>
      <c:catAx>
        <c:axId val="17582048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pt-BR"/>
          </a:p>
        </c:txPr>
        <c:crossAx val="1932340319"/>
        <c:crosses val="autoZero"/>
        <c:auto val="1"/>
        <c:lblAlgn val="ctr"/>
        <c:lblOffset val="100"/>
        <c:noMultiLvlLbl val="0"/>
      </c:catAx>
      <c:valAx>
        <c:axId val="193234031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758204815"/>
        <c:crosses val="autoZero"/>
        <c:crossBetween val="between"/>
      </c:valAx>
      <c:spPr>
        <a:noFill/>
        <a:ln>
          <a:noFill/>
        </a:ln>
        <a:effectLst/>
      </c:spPr>
    </c:plotArea>
    <c:legend>
      <c:legendPos val="b"/>
      <c:layout>
        <c:manualLayout>
          <c:xMode val="edge"/>
          <c:yMode val="edge"/>
          <c:x val="1.6124560060244415E-3"/>
          <c:y val="0.91265217819613664"/>
          <c:w val="0.9942738906586257"/>
          <c:h val="8.7347821803863343E-2"/>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rgbClr val="00B0F0"/>
                </a:solidFill>
                <a:latin typeface="+mn-lt"/>
                <a:ea typeface="+mn-ea"/>
                <a:cs typeface="+mn-cs"/>
              </a:defRPr>
            </a:pPr>
            <a:r>
              <a:rPr lang="es-ES" sz="1600" b="1" dirty="0" err="1">
                <a:solidFill>
                  <a:schemeClr val="tx1"/>
                </a:solidFill>
              </a:rPr>
              <a:t>Latin</a:t>
            </a:r>
            <a:r>
              <a:rPr lang="es-ES" sz="1600" b="1" dirty="0">
                <a:solidFill>
                  <a:schemeClr val="tx1"/>
                </a:solidFill>
              </a:rPr>
              <a:t> </a:t>
            </a:r>
            <a:r>
              <a:rPr lang="es-ES" sz="1600" b="1" dirty="0" err="1">
                <a:solidFill>
                  <a:schemeClr val="tx1"/>
                </a:solidFill>
              </a:rPr>
              <a:t>America</a:t>
            </a:r>
            <a:r>
              <a:rPr lang="es-ES" sz="1600" b="1" dirty="0">
                <a:solidFill>
                  <a:schemeClr val="tx1"/>
                </a:solidFill>
              </a:rPr>
              <a:t> </a:t>
            </a:r>
          </a:p>
        </c:rich>
      </c:tx>
      <c:layout>
        <c:manualLayout>
          <c:xMode val="edge"/>
          <c:yMode val="edge"/>
          <c:x val="0.33070312499999999"/>
          <c:y val="0"/>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rgbClr val="00B0F0"/>
              </a:solidFill>
              <a:latin typeface="+mn-lt"/>
              <a:ea typeface="+mn-ea"/>
              <a:cs typeface="+mn-cs"/>
            </a:defRPr>
          </a:pPr>
          <a:endParaRPr lang="pt-BR"/>
        </a:p>
      </c:txPr>
    </c:title>
    <c:autoTitleDeleted val="0"/>
    <c:plotArea>
      <c:layout>
        <c:manualLayout>
          <c:layoutTarget val="inner"/>
          <c:xMode val="edge"/>
          <c:yMode val="edge"/>
          <c:x val="0.13693138943569555"/>
          <c:y val="0.11977998540504817"/>
          <c:w val="0.83442277723097114"/>
          <c:h val="0.66178303255554161"/>
        </c:manualLayout>
      </c:layout>
      <c:barChart>
        <c:barDir val="col"/>
        <c:grouping val="clustered"/>
        <c:varyColors val="0"/>
        <c:ser>
          <c:idx val="0"/>
          <c:order val="0"/>
          <c:tx>
            <c:strRef>
              <c:f>'new inf deaths'!$A$3</c:f>
              <c:strCache>
                <c:ptCount val="1"/>
                <c:pt idx="0">
                  <c:v>AIDS deaths Male+Female</c:v>
                </c:pt>
              </c:strCache>
            </c:strRef>
          </c:tx>
          <c:spPr>
            <a:solidFill>
              <a:srgbClr val="8DCDCD"/>
            </a:solidFill>
            <a:ln>
              <a:noFill/>
            </a:ln>
            <a:effectLst/>
          </c:spPr>
          <c:invertIfNegative val="0"/>
          <c:dLbls>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989-43E4-95B6-F3EC1DC223A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'new inf deaths'!$B$2:$P$2</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'new inf deaths'!$Q$3:$AE$3</c:f>
              <c:numCache>
                <c:formatCode>#,##0</c:formatCode>
                <c:ptCount val="15"/>
                <c:pt idx="0">
                  <c:v>46000</c:v>
                </c:pt>
                <c:pt idx="1">
                  <c:v>47000</c:v>
                </c:pt>
                <c:pt idx="2">
                  <c:v>47000</c:v>
                </c:pt>
                <c:pt idx="3">
                  <c:v>43000</c:v>
                </c:pt>
                <c:pt idx="4">
                  <c:v>41000</c:v>
                </c:pt>
                <c:pt idx="5">
                  <c:v>41000</c:v>
                </c:pt>
                <c:pt idx="6">
                  <c:v>40000</c:v>
                </c:pt>
                <c:pt idx="7">
                  <c:v>39000</c:v>
                </c:pt>
                <c:pt idx="8">
                  <c:v>37000</c:v>
                </c:pt>
                <c:pt idx="9">
                  <c:v>37000</c:v>
                </c:pt>
                <c:pt idx="10">
                  <c:v>37000</c:v>
                </c:pt>
                <c:pt idx="11">
                  <c:v>37000</c:v>
                </c:pt>
                <c:pt idx="12">
                  <c:v>35000</c:v>
                </c:pt>
                <c:pt idx="13">
                  <c:v>34000</c:v>
                </c:pt>
                <c:pt idx="14">
                  <c:v>35000</c:v>
                </c:pt>
              </c:numCache>
            </c:numRef>
          </c:val>
          <c:extLst>
            <c:ext xmlns:c16="http://schemas.microsoft.com/office/drawing/2014/chart" uri="{C3380CC4-5D6E-409C-BE32-E72D297353CC}">
              <c16:uniqueId val="{00000001-A989-43E4-95B6-F3EC1DC223AE}"/>
            </c:ext>
          </c:extLst>
        </c:ser>
        <c:dLbls>
          <c:showLegendKey val="0"/>
          <c:showVal val="0"/>
          <c:showCatName val="0"/>
          <c:showSerName val="0"/>
          <c:showPercent val="0"/>
          <c:showBubbleSize val="0"/>
        </c:dLbls>
        <c:gapWidth val="219"/>
        <c:axId val="1758204815"/>
        <c:axId val="1932340319"/>
      </c:barChart>
      <c:lineChart>
        <c:grouping val="standard"/>
        <c:varyColors val="0"/>
        <c:ser>
          <c:idx val="1"/>
          <c:order val="1"/>
          <c:tx>
            <c:strRef>
              <c:f>'new inf deaths'!$A$4</c:f>
              <c:strCache>
                <c:ptCount val="1"/>
                <c:pt idx="0">
                  <c:v>New HIV infections Male+Female</c:v>
                </c:pt>
              </c:strCache>
            </c:strRef>
          </c:tx>
          <c:spPr>
            <a:ln w="28575" cap="rnd">
              <a:solidFill>
                <a:srgbClr val="462D81"/>
              </a:solidFill>
              <a:round/>
            </a:ln>
            <a:effectLst/>
          </c:spPr>
          <c:marker>
            <c:symbol val="none"/>
          </c:marker>
          <c:dLbls>
            <c:dLbl>
              <c:idx val="14"/>
              <c:layout>
                <c:manualLayout>
                  <c:x val="-7.3247679048280027E-3"/>
                  <c:y val="-5.43608034759117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989-43E4-95B6-F3EC1DC223A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'new inf deaths'!$B$2:$P$2</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'new inf deaths'!$Q$4:$AE$4</c:f>
              <c:numCache>
                <c:formatCode>#,##0</c:formatCode>
                <c:ptCount val="15"/>
                <c:pt idx="0">
                  <c:v>97000</c:v>
                </c:pt>
                <c:pt idx="1">
                  <c:v>97000</c:v>
                </c:pt>
                <c:pt idx="2">
                  <c:v>97000</c:v>
                </c:pt>
                <c:pt idx="3">
                  <c:v>96000</c:v>
                </c:pt>
                <c:pt idx="4">
                  <c:v>96000</c:v>
                </c:pt>
                <c:pt idx="5">
                  <c:v>96000</c:v>
                </c:pt>
                <c:pt idx="6">
                  <c:v>97000</c:v>
                </c:pt>
                <c:pt idx="7">
                  <c:v>98000</c:v>
                </c:pt>
                <c:pt idx="8">
                  <c:v>98000</c:v>
                </c:pt>
                <c:pt idx="9">
                  <c:v>99000</c:v>
                </c:pt>
                <c:pt idx="10">
                  <c:v>100000</c:v>
                </c:pt>
                <c:pt idx="11">
                  <c:v>100000</c:v>
                </c:pt>
                <c:pt idx="12">
                  <c:v>100000</c:v>
                </c:pt>
                <c:pt idx="13">
                  <c:v>100000</c:v>
                </c:pt>
                <c:pt idx="14">
                  <c:v>100000</c:v>
                </c:pt>
              </c:numCache>
            </c:numRef>
          </c:val>
          <c:smooth val="0"/>
          <c:extLst>
            <c:ext xmlns:c16="http://schemas.microsoft.com/office/drawing/2014/chart" uri="{C3380CC4-5D6E-409C-BE32-E72D297353CC}">
              <c16:uniqueId val="{00000003-A989-43E4-95B6-F3EC1DC223AE}"/>
            </c:ext>
          </c:extLst>
        </c:ser>
        <c:dLbls>
          <c:showLegendKey val="0"/>
          <c:showVal val="0"/>
          <c:showCatName val="0"/>
          <c:showSerName val="0"/>
          <c:showPercent val="0"/>
          <c:showBubbleSize val="0"/>
        </c:dLbls>
        <c:marker val="1"/>
        <c:smooth val="0"/>
        <c:axId val="1758204815"/>
        <c:axId val="1932340319"/>
      </c:lineChart>
      <c:catAx>
        <c:axId val="17582048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pt-BR"/>
          </a:p>
        </c:txPr>
        <c:crossAx val="1932340319"/>
        <c:crosses val="autoZero"/>
        <c:auto val="1"/>
        <c:lblAlgn val="ctr"/>
        <c:lblOffset val="100"/>
        <c:noMultiLvlLbl val="0"/>
      </c:catAx>
      <c:valAx>
        <c:axId val="193234031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758204815"/>
        <c:crosses val="autoZero"/>
        <c:crossBetween val="between"/>
      </c:valAx>
      <c:spPr>
        <a:noFill/>
        <a:ln>
          <a:noFill/>
        </a:ln>
        <a:effectLst/>
      </c:spPr>
    </c:plotArea>
    <c:legend>
      <c:legendPos val="b"/>
      <c:layout>
        <c:manualLayout>
          <c:xMode val="edge"/>
          <c:yMode val="edge"/>
          <c:x val="3.2833005249343827E-3"/>
          <c:y val="0.92860811406633903"/>
          <c:w val="0.99671680049300559"/>
          <c:h val="7.0193971309346986E-2"/>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F6AAA520-F2F5-4EDD-89FF-112F506DBD8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16D02F3C-8EFD-4B07-80ED-B2429D54C34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662BD4C-6D77-4375-88B2-8F24E3740D1D}" type="datetimeFigureOut">
              <a:rPr lang="de-DE" smtClean="0"/>
              <a:t>14.07.2021</a:t>
            </a:fld>
            <a:endParaRPr lang="de-DE"/>
          </a:p>
        </p:txBody>
      </p:sp>
      <p:sp>
        <p:nvSpPr>
          <p:cNvPr id="4" name="Fußzeilenplatzhalter 3">
            <a:extLst>
              <a:ext uri="{FF2B5EF4-FFF2-40B4-BE49-F238E27FC236}">
                <a16:creationId xmlns:a16="http://schemas.microsoft.com/office/drawing/2014/main" id="{D51B987F-84C1-40E0-A9D7-A8F4901E46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05432F72-438D-4B28-B0F3-2E4B8F6078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DFC5FE3-128E-4546-A5A8-7038C4C3160C}" type="slidenum">
              <a:rPr lang="de-DE" smtClean="0"/>
              <a:t>‹nº›</a:t>
            </a:fld>
            <a:endParaRPr lang="de-DE"/>
          </a:p>
        </p:txBody>
      </p:sp>
    </p:spTree>
    <p:extLst>
      <p:ext uri="{BB962C8B-B14F-4D97-AF65-F5344CB8AC3E}">
        <p14:creationId xmlns:p14="http://schemas.microsoft.com/office/powerpoint/2010/main" val="13384655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AF585C-AB1D-41F5-8A22-EE236ED1EB54}" type="datetimeFigureOut">
              <a:rPr lang="de-DE" smtClean="0"/>
              <a:t>14.07.2021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DADB82-A706-4784-AE8E-3965AD040C7C}" type="slidenum">
              <a:rPr lang="de-DE" smtClean="0"/>
              <a:t>‹nº›</a:t>
            </a:fld>
            <a:endParaRPr lang="de-DE"/>
          </a:p>
        </p:txBody>
      </p:sp>
    </p:spTree>
    <p:extLst>
      <p:ext uri="{BB962C8B-B14F-4D97-AF65-F5344CB8AC3E}">
        <p14:creationId xmlns:p14="http://schemas.microsoft.com/office/powerpoint/2010/main" val="860537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Eligible participants were HIV uninfected MSM and TGW ≥18 years old at high risk for HIV infection . Participants were screened and enrolled on the same day at 15 sites in </a:t>
            </a:r>
            <a:r>
              <a:rPr lang="en-US" sz="1200" kern="1200" dirty="0" err="1">
                <a:solidFill>
                  <a:schemeClr val="tx1"/>
                </a:solidFill>
                <a:effectLst/>
                <a:latin typeface="+mn-lt"/>
                <a:ea typeface="+mn-ea"/>
                <a:cs typeface="+mn-cs"/>
              </a:rPr>
              <a:t>Brasil</a:t>
            </a:r>
            <a:r>
              <a:rPr lang="en-US" sz="1200" kern="1200" dirty="0">
                <a:solidFill>
                  <a:schemeClr val="tx1"/>
                </a:solidFill>
                <a:effectLst/>
                <a:latin typeface="+mn-lt"/>
                <a:ea typeface="+mn-ea"/>
                <a:cs typeface="+mn-cs"/>
              </a:rPr>
              <a:t> 8 sites</a:t>
            </a:r>
            <a:r>
              <a:rPr lang="en-US" sz="1200" kern="1200" baseline="0" dirty="0">
                <a:solidFill>
                  <a:schemeClr val="tx1"/>
                </a:solidFill>
                <a:effectLst/>
                <a:latin typeface="+mn-lt"/>
                <a:ea typeface="+mn-ea"/>
                <a:cs typeface="+mn-cs"/>
              </a:rPr>
              <a:t> in Mexico </a:t>
            </a:r>
            <a:r>
              <a:rPr lang="en-US" sz="1200" kern="1200" dirty="0">
                <a:solidFill>
                  <a:schemeClr val="tx1"/>
                </a:solidFill>
                <a:effectLst/>
                <a:latin typeface="+mn-lt"/>
                <a:ea typeface="+mn-ea"/>
                <a:cs typeface="+mn-cs"/>
              </a:rPr>
              <a:t>and 10 sites in Peru</a:t>
            </a:r>
            <a:r>
              <a:rPr lang="en-US" sz="1200" kern="1200" baseline="0" dirty="0">
                <a:solidFill>
                  <a:schemeClr val="tx1"/>
                </a:solidFill>
                <a:effectLst/>
                <a:latin typeface="+mn-lt"/>
                <a:ea typeface="+mn-ea"/>
                <a:cs typeface="+mn-cs"/>
              </a:rPr>
              <a:t> and </a:t>
            </a:r>
            <a:r>
              <a:rPr lang="en-US" sz="1200" kern="1200" dirty="0">
                <a:solidFill>
                  <a:schemeClr val="tx1"/>
                </a:solidFill>
                <a:effectLst/>
                <a:latin typeface="+mn-lt"/>
                <a:ea typeface="+mn-ea"/>
                <a:cs typeface="+mn-cs"/>
              </a:rPr>
              <a:t>received a 30 days’ supply of TDF/FTC.</a:t>
            </a:r>
            <a:endParaRPr lang="en-US" dirty="0"/>
          </a:p>
          <a:p>
            <a:endParaRPr lang="pt-BR" dirty="0"/>
          </a:p>
        </p:txBody>
      </p:sp>
      <p:sp>
        <p:nvSpPr>
          <p:cNvPr id="4" name="Espaço Reservado para Número de Slide 3"/>
          <p:cNvSpPr>
            <a:spLocks noGrp="1"/>
          </p:cNvSpPr>
          <p:nvPr>
            <p:ph type="sldNum" sz="quarter" idx="5"/>
          </p:nvPr>
        </p:nvSpPr>
        <p:spPr/>
        <p:txBody>
          <a:bodyPr/>
          <a:lstStyle/>
          <a:p>
            <a:fld id="{4A1C2398-BD9D-4F08-B1C5-A6A9BECDF4EE}" type="slidenum">
              <a:rPr lang="pt-BR" smtClean="0"/>
              <a:t>19</a:t>
            </a:fld>
            <a:endParaRPr lang="pt-BR"/>
          </a:p>
        </p:txBody>
      </p:sp>
    </p:spTree>
    <p:extLst>
      <p:ext uri="{BB962C8B-B14F-4D97-AF65-F5344CB8AC3E}">
        <p14:creationId xmlns:p14="http://schemas.microsoft.com/office/powerpoint/2010/main" val="611431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a:extLst>
              <a:ext uri="{FF2B5EF4-FFF2-40B4-BE49-F238E27FC236}">
                <a16:creationId xmlns:a16="http://schemas.microsoft.com/office/drawing/2014/main" id="{7097B29F-28D4-4FB1-8E70-CBC4CCCAD45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9811" name="Notes Placeholder 2">
            <a:extLst>
              <a:ext uri="{FF2B5EF4-FFF2-40B4-BE49-F238E27FC236}">
                <a16:creationId xmlns:a16="http://schemas.microsoft.com/office/drawing/2014/main" id="{FC7F68CF-E1D6-49AC-932E-B4084122EA63}"/>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pt-BR" dirty="0"/>
          </a:p>
        </p:txBody>
      </p:sp>
      <p:sp>
        <p:nvSpPr>
          <p:cNvPr id="119812" name="Slide Number Placeholder 3">
            <a:extLst>
              <a:ext uri="{FF2B5EF4-FFF2-40B4-BE49-F238E27FC236}">
                <a16:creationId xmlns:a16="http://schemas.microsoft.com/office/drawing/2014/main" id="{B7E3B330-EC40-4CDE-9FEB-56821F4C4F5B}"/>
              </a:ext>
            </a:extLst>
          </p:cNvPr>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0914" indent="-281121">
              <a:spcBef>
                <a:spcPct val="30000"/>
              </a:spcBef>
              <a:defRPr sz="1200">
                <a:solidFill>
                  <a:schemeClr val="tx1"/>
                </a:solidFill>
                <a:latin typeface="Calibri" panose="020F0502020204030204" pitchFamily="34" charset="0"/>
              </a:defRPr>
            </a:lvl2pPr>
            <a:lvl3pPr marL="1124483" indent="-224897">
              <a:spcBef>
                <a:spcPct val="30000"/>
              </a:spcBef>
              <a:defRPr sz="1200">
                <a:solidFill>
                  <a:schemeClr val="tx1"/>
                </a:solidFill>
                <a:latin typeface="Calibri" panose="020F0502020204030204" pitchFamily="34" charset="0"/>
              </a:defRPr>
            </a:lvl3pPr>
            <a:lvl4pPr marL="1574277" indent="-224897">
              <a:spcBef>
                <a:spcPct val="30000"/>
              </a:spcBef>
              <a:defRPr sz="1200">
                <a:solidFill>
                  <a:schemeClr val="tx1"/>
                </a:solidFill>
                <a:latin typeface="Calibri" panose="020F0502020204030204" pitchFamily="34" charset="0"/>
              </a:defRPr>
            </a:lvl4pPr>
            <a:lvl5pPr marL="2024070" indent="-224897">
              <a:spcBef>
                <a:spcPct val="30000"/>
              </a:spcBef>
              <a:defRPr sz="1200">
                <a:solidFill>
                  <a:schemeClr val="tx1"/>
                </a:solidFill>
                <a:latin typeface="Calibri" panose="020F0502020204030204" pitchFamily="34" charset="0"/>
              </a:defRPr>
            </a:lvl5pPr>
            <a:lvl6pPr marL="2473863" indent="-224897" defTabSz="448232" eaLnBrk="0" fontAlgn="base" hangingPunct="0">
              <a:spcBef>
                <a:spcPct val="30000"/>
              </a:spcBef>
              <a:spcAft>
                <a:spcPct val="0"/>
              </a:spcAft>
              <a:defRPr sz="1200">
                <a:solidFill>
                  <a:schemeClr val="tx1"/>
                </a:solidFill>
                <a:latin typeface="Calibri" panose="020F0502020204030204" pitchFamily="34" charset="0"/>
              </a:defRPr>
            </a:lvl6pPr>
            <a:lvl7pPr marL="2923657" indent="-224897" defTabSz="448232" eaLnBrk="0" fontAlgn="base" hangingPunct="0">
              <a:spcBef>
                <a:spcPct val="30000"/>
              </a:spcBef>
              <a:spcAft>
                <a:spcPct val="0"/>
              </a:spcAft>
              <a:defRPr sz="1200">
                <a:solidFill>
                  <a:schemeClr val="tx1"/>
                </a:solidFill>
                <a:latin typeface="Calibri" panose="020F0502020204030204" pitchFamily="34" charset="0"/>
              </a:defRPr>
            </a:lvl7pPr>
            <a:lvl8pPr marL="3373450" indent="-224897" defTabSz="448232" eaLnBrk="0" fontAlgn="base" hangingPunct="0">
              <a:spcBef>
                <a:spcPct val="30000"/>
              </a:spcBef>
              <a:spcAft>
                <a:spcPct val="0"/>
              </a:spcAft>
              <a:defRPr sz="1200">
                <a:solidFill>
                  <a:schemeClr val="tx1"/>
                </a:solidFill>
                <a:latin typeface="Calibri" panose="020F0502020204030204" pitchFamily="34" charset="0"/>
              </a:defRPr>
            </a:lvl8pPr>
            <a:lvl9pPr marL="3823244" indent="-224897" defTabSz="448232"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5F63478-B03D-4514-A5CC-31036701E6D5}" type="slidenum">
              <a:rPr lang="en-US" altLang="pt-BR" smtClean="0">
                <a:solidFill>
                  <a:srgbClr val="000000"/>
                </a:solidFill>
                <a:latin typeface="Verdana" panose="020B0604030504040204" pitchFamily="34" charset="0"/>
              </a:rPr>
              <a:pPr>
                <a:spcBef>
                  <a:spcPct val="0"/>
                </a:spcBef>
              </a:pPr>
              <a:t>33</a:t>
            </a:fld>
            <a:endParaRPr lang="en-US" altLang="pt-BR" dirty="0">
              <a:solidFill>
                <a:srgbClr val="000000"/>
              </a:solidFill>
              <a:latin typeface="Verdana" panose="020B0604030504040204" pitchFamily="34" charset="0"/>
            </a:endParaRPr>
          </a:p>
        </p:txBody>
      </p:sp>
    </p:spTree>
    <p:extLst>
      <p:ext uri="{BB962C8B-B14F-4D97-AF65-F5344CB8AC3E}">
        <p14:creationId xmlns:p14="http://schemas.microsoft.com/office/powerpoint/2010/main" val="2447419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ço Reservado para Imagem de Slide 1">
            <a:extLst>
              <a:ext uri="{FF2B5EF4-FFF2-40B4-BE49-F238E27FC236}">
                <a16:creationId xmlns:a16="http://schemas.microsoft.com/office/drawing/2014/main" id="{5940F3EF-92A9-4126-82BD-03B980B556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0963" name="Espaço Reservado para Anotações 2">
            <a:extLst>
              <a:ext uri="{FF2B5EF4-FFF2-40B4-BE49-F238E27FC236}">
                <a16:creationId xmlns:a16="http://schemas.microsoft.com/office/drawing/2014/main" id="{538E0A8E-1D1B-4042-B638-F6E40ADA7DCD}"/>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pt-BR"/>
          </a:p>
        </p:txBody>
      </p:sp>
      <p:sp>
        <p:nvSpPr>
          <p:cNvPr id="40964" name="Espaço Reservado para Número de Slide 3">
            <a:extLst>
              <a:ext uri="{FF2B5EF4-FFF2-40B4-BE49-F238E27FC236}">
                <a16:creationId xmlns:a16="http://schemas.microsoft.com/office/drawing/2014/main" id="{66E55D00-7A87-4D1F-A061-FFBE313B1745}"/>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01FD5CF-F280-45E3-BF5C-B59330A41C5D}" type="slidenum">
              <a:rPr lang="fr-FR" altLang="pt-BR" smtClean="0">
                <a:solidFill>
                  <a:srgbClr val="000000"/>
                </a:solidFill>
              </a:rPr>
              <a:pPr>
                <a:spcBef>
                  <a:spcPct val="0"/>
                </a:spcBef>
              </a:pPr>
              <a:t>46</a:t>
            </a:fld>
            <a:endParaRPr lang="fr-FR" altLang="pt-BR">
              <a:solidFill>
                <a:srgbClr val="000000"/>
              </a:solidFill>
            </a:endParaRPr>
          </a:p>
        </p:txBody>
      </p:sp>
    </p:spTree>
    <p:extLst>
      <p:ext uri="{BB962C8B-B14F-4D97-AF65-F5344CB8AC3E}">
        <p14:creationId xmlns:p14="http://schemas.microsoft.com/office/powerpoint/2010/main" val="16233631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jp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jp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gray">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71E152-40FE-4879-A587-C808D35650A2}"/>
              </a:ext>
            </a:extLst>
          </p:cNvPr>
          <p:cNvSpPr>
            <a:spLocks noGrp="1"/>
          </p:cNvSpPr>
          <p:nvPr>
            <p:ph type="ctrTitle"/>
          </p:nvPr>
        </p:nvSpPr>
        <p:spPr bwMode="gray">
          <a:xfrm>
            <a:off x="510543" y="2288228"/>
            <a:ext cx="4411980" cy="4272597"/>
          </a:xfrm>
        </p:spPr>
        <p:txBody>
          <a:bodyPr anchor="t"/>
          <a:lstStyle>
            <a:lvl1pPr algn="l">
              <a:lnSpc>
                <a:spcPts val="3251"/>
              </a:lnSpc>
              <a:defRPr sz="3000"/>
            </a:lvl1pPr>
          </a:lstStyle>
          <a:p>
            <a:r>
              <a:rPr lang="en-US"/>
              <a:t>Click to edit Master title style</a:t>
            </a:r>
            <a:endParaRPr lang="de-DE" dirty="0"/>
          </a:p>
        </p:txBody>
      </p:sp>
      <p:grpSp>
        <p:nvGrpSpPr>
          <p:cNvPr id="32" name="Gruppieren 31">
            <a:extLst>
              <a:ext uri="{FF2B5EF4-FFF2-40B4-BE49-F238E27FC236}">
                <a16:creationId xmlns:a16="http://schemas.microsoft.com/office/drawing/2014/main" id="{14AE7EBA-21F3-4FE6-AA6A-3CB8E53A4BD3}"/>
              </a:ext>
            </a:extLst>
          </p:cNvPr>
          <p:cNvGrpSpPr/>
          <p:nvPr userDrawn="1"/>
        </p:nvGrpSpPr>
        <p:grpSpPr>
          <a:xfrm>
            <a:off x="5340342" y="0"/>
            <a:ext cx="6852929" cy="6855464"/>
            <a:chOff x="5340338" y="0"/>
            <a:chExt cx="6852929" cy="6855464"/>
          </a:xfrm>
        </p:grpSpPr>
        <p:sp>
          <p:nvSpPr>
            <p:cNvPr id="5" name="Freihandform: Form 4">
              <a:extLst>
                <a:ext uri="{FF2B5EF4-FFF2-40B4-BE49-F238E27FC236}">
                  <a16:creationId xmlns:a16="http://schemas.microsoft.com/office/drawing/2014/main" id="{A4CECC16-CF51-4B81-B381-2DAB79EC9FBE}"/>
                </a:ext>
              </a:extLst>
            </p:cNvPr>
            <p:cNvSpPr/>
            <p:nvPr/>
          </p:nvSpPr>
          <p:spPr>
            <a:xfrm>
              <a:off x="5340338" y="0"/>
              <a:ext cx="2284943" cy="2284943"/>
            </a:xfrm>
            <a:custGeom>
              <a:avLst/>
              <a:gdLst>
                <a:gd name="connsiteX0" fmla="*/ 0 w 2284943"/>
                <a:gd name="connsiteY0" fmla="*/ 0 h 2284943"/>
                <a:gd name="connsiteX1" fmla="*/ 2284944 w 2284943"/>
                <a:gd name="connsiteY1" fmla="*/ 0 h 2284943"/>
                <a:gd name="connsiteX2" fmla="*/ 2284944 w 2284943"/>
                <a:gd name="connsiteY2" fmla="*/ 2284944 h 2284943"/>
                <a:gd name="connsiteX3" fmla="*/ 0 w 2284943"/>
                <a:gd name="connsiteY3" fmla="*/ 2284944 h 2284943"/>
              </a:gdLst>
              <a:ahLst/>
              <a:cxnLst>
                <a:cxn ang="0">
                  <a:pos x="connsiteX0" y="connsiteY0"/>
                </a:cxn>
                <a:cxn ang="0">
                  <a:pos x="connsiteX1" y="connsiteY1"/>
                </a:cxn>
                <a:cxn ang="0">
                  <a:pos x="connsiteX2" y="connsiteY2"/>
                </a:cxn>
                <a:cxn ang="0">
                  <a:pos x="connsiteX3" y="connsiteY3"/>
                </a:cxn>
              </a:cxnLst>
              <a:rect l="l" t="t" r="r" b="b"/>
              <a:pathLst>
                <a:path w="2284943" h="2284943">
                  <a:moveTo>
                    <a:pt x="0" y="0"/>
                  </a:moveTo>
                  <a:lnTo>
                    <a:pt x="2284944" y="0"/>
                  </a:lnTo>
                  <a:lnTo>
                    <a:pt x="2284944" y="2284944"/>
                  </a:lnTo>
                  <a:lnTo>
                    <a:pt x="0" y="2284944"/>
                  </a:lnTo>
                  <a:close/>
                </a:path>
              </a:pathLst>
            </a:custGeom>
            <a:solidFill>
              <a:srgbClr val="C8F04B"/>
            </a:solidFill>
            <a:ln w="6335" cap="flat">
              <a:noFill/>
              <a:prstDash val="solid"/>
              <a:miter/>
            </a:ln>
          </p:spPr>
          <p:txBody>
            <a:bodyPr rtlCol="0" anchor="ctr"/>
            <a:lstStyle/>
            <a:p>
              <a:endParaRPr lang="de-DE" sz="1800"/>
            </a:p>
          </p:txBody>
        </p:sp>
        <p:sp>
          <p:nvSpPr>
            <p:cNvPr id="6" name="Freihandform: Form 5">
              <a:extLst>
                <a:ext uri="{FF2B5EF4-FFF2-40B4-BE49-F238E27FC236}">
                  <a16:creationId xmlns:a16="http://schemas.microsoft.com/office/drawing/2014/main" id="{93F29901-B42A-4476-9F5A-8D51A68EEC14}"/>
                </a:ext>
              </a:extLst>
            </p:cNvPr>
            <p:cNvSpPr/>
            <p:nvPr/>
          </p:nvSpPr>
          <p:spPr>
            <a:xfrm>
              <a:off x="5340338" y="633"/>
              <a:ext cx="2274802" cy="2274168"/>
            </a:xfrm>
            <a:custGeom>
              <a:avLst/>
              <a:gdLst>
                <a:gd name="connsiteX0" fmla="*/ 1422306 w 2274802"/>
                <a:gd name="connsiteY0" fmla="*/ 0 h 2274168"/>
                <a:gd name="connsiteX1" fmla="*/ 1422306 w 2274802"/>
                <a:gd name="connsiteY1" fmla="*/ 844890 h 2274168"/>
                <a:gd name="connsiteX2" fmla="*/ 568542 w 2274802"/>
                <a:gd name="connsiteY2" fmla="*/ 568542 h 2274168"/>
                <a:gd name="connsiteX3" fmla="*/ 0 w 2274802"/>
                <a:gd name="connsiteY3" fmla="*/ 1137084 h 2274168"/>
                <a:gd name="connsiteX4" fmla="*/ 568542 w 2274802"/>
                <a:gd name="connsiteY4" fmla="*/ 1705627 h 2274168"/>
                <a:gd name="connsiteX5" fmla="*/ 1422306 w 2274802"/>
                <a:gd name="connsiteY5" fmla="*/ 1429278 h 2274168"/>
                <a:gd name="connsiteX6" fmla="*/ 1422306 w 2274802"/>
                <a:gd name="connsiteY6" fmla="*/ 2274169 h 2274168"/>
                <a:gd name="connsiteX7" fmla="*/ 2274803 w 2274802"/>
                <a:gd name="connsiteY7" fmla="*/ 1137084 h 2274168"/>
                <a:gd name="connsiteX8" fmla="*/ 1422306 w 2274802"/>
                <a:gd name="connsiteY8" fmla="*/ 0 h 2274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4802" h="2274168">
                  <a:moveTo>
                    <a:pt x="1422306" y="0"/>
                  </a:moveTo>
                  <a:lnTo>
                    <a:pt x="1422306" y="844890"/>
                  </a:lnTo>
                  <a:cubicBezTo>
                    <a:pt x="1123774" y="705449"/>
                    <a:pt x="777705" y="568542"/>
                    <a:pt x="568542" y="568542"/>
                  </a:cubicBezTo>
                  <a:cubicBezTo>
                    <a:pt x="254164" y="568542"/>
                    <a:pt x="0" y="822706"/>
                    <a:pt x="0" y="1137084"/>
                  </a:cubicBezTo>
                  <a:cubicBezTo>
                    <a:pt x="0" y="1450828"/>
                    <a:pt x="254164" y="1705627"/>
                    <a:pt x="568542" y="1705627"/>
                  </a:cubicBezTo>
                  <a:cubicBezTo>
                    <a:pt x="777705" y="1705627"/>
                    <a:pt x="1123774" y="1568720"/>
                    <a:pt x="1422306" y="1429278"/>
                  </a:cubicBezTo>
                  <a:lnTo>
                    <a:pt x="1422306" y="2274169"/>
                  </a:lnTo>
                  <a:lnTo>
                    <a:pt x="2274803" y="1137084"/>
                  </a:lnTo>
                  <a:lnTo>
                    <a:pt x="1422306" y="0"/>
                  </a:lnTo>
                  <a:close/>
                </a:path>
              </a:pathLst>
            </a:custGeom>
            <a:solidFill>
              <a:srgbClr val="FFFFFF"/>
            </a:solidFill>
            <a:ln w="6335" cap="flat">
              <a:noFill/>
              <a:prstDash val="solid"/>
              <a:miter/>
            </a:ln>
          </p:spPr>
          <p:txBody>
            <a:bodyPr rtlCol="0" anchor="ctr"/>
            <a:lstStyle/>
            <a:p>
              <a:endParaRPr lang="de-DE" sz="1800"/>
            </a:p>
          </p:txBody>
        </p:sp>
        <p:sp>
          <p:nvSpPr>
            <p:cNvPr id="7" name="Freihandform: Form 6">
              <a:extLst>
                <a:ext uri="{FF2B5EF4-FFF2-40B4-BE49-F238E27FC236}">
                  <a16:creationId xmlns:a16="http://schemas.microsoft.com/office/drawing/2014/main" id="{6ABB9074-686A-4080-81D9-595E72012084}"/>
                </a:ext>
              </a:extLst>
            </p:cNvPr>
            <p:cNvSpPr/>
            <p:nvPr/>
          </p:nvSpPr>
          <p:spPr>
            <a:xfrm>
              <a:off x="7624647" y="2535"/>
              <a:ext cx="2284943" cy="2282408"/>
            </a:xfrm>
            <a:custGeom>
              <a:avLst/>
              <a:gdLst>
                <a:gd name="connsiteX0" fmla="*/ 0 w 2284943"/>
                <a:gd name="connsiteY0" fmla="*/ 0 h 2282408"/>
                <a:gd name="connsiteX1" fmla="*/ 2284944 w 2284943"/>
                <a:gd name="connsiteY1" fmla="*/ 0 h 2282408"/>
                <a:gd name="connsiteX2" fmla="*/ 2284944 w 2284943"/>
                <a:gd name="connsiteY2" fmla="*/ 2282408 h 2282408"/>
                <a:gd name="connsiteX3" fmla="*/ 0 w 2284943"/>
                <a:gd name="connsiteY3" fmla="*/ 2282408 h 2282408"/>
              </a:gdLst>
              <a:ahLst/>
              <a:cxnLst>
                <a:cxn ang="0">
                  <a:pos x="connsiteX0" y="connsiteY0"/>
                </a:cxn>
                <a:cxn ang="0">
                  <a:pos x="connsiteX1" y="connsiteY1"/>
                </a:cxn>
                <a:cxn ang="0">
                  <a:pos x="connsiteX2" y="connsiteY2"/>
                </a:cxn>
                <a:cxn ang="0">
                  <a:pos x="connsiteX3" y="connsiteY3"/>
                </a:cxn>
              </a:cxnLst>
              <a:rect l="l" t="t" r="r" b="b"/>
              <a:pathLst>
                <a:path w="2284943" h="2282408">
                  <a:moveTo>
                    <a:pt x="0" y="0"/>
                  </a:moveTo>
                  <a:lnTo>
                    <a:pt x="2284944" y="0"/>
                  </a:lnTo>
                  <a:lnTo>
                    <a:pt x="2284944" y="2282408"/>
                  </a:lnTo>
                  <a:lnTo>
                    <a:pt x="0" y="2282408"/>
                  </a:lnTo>
                  <a:close/>
                </a:path>
              </a:pathLst>
            </a:custGeom>
            <a:solidFill>
              <a:srgbClr val="8CCDCD"/>
            </a:solidFill>
            <a:ln w="6335" cap="flat">
              <a:noFill/>
              <a:prstDash val="solid"/>
              <a:miter/>
            </a:ln>
          </p:spPr>
          <p:txBody>
            <a:bodyPr rtlCol="0" anchor="ctr"/>
            <a:lstStyle/>
            <a:p>
              <a:endParaRPr lang="de-DE" sz="1800"/>
            </a:p>
          </p:txBody>
        </p:sp>
        <p:sp>
          <p:nvSpPr>
            <p:cNvPr id="8" name="Freihandform: Form 7">
              <a:extLst>
                <a:ext uri="{FF2B5EF4-FFF2-40B4-BE49-F238E27FC236}">
                  <a16:creationId xmlns:a16="http://schemas.microsoft.com/office/drawing/2014/main" id="{4E8103C6-20BF-4392-8C8E-BF035083F150}"/>
                </a:ext>
              </a:extLst>
            </p:cNvPr>
            <p:cNvSpPr/>
            <p:nvPr/>
          </p:nvSpPr>
          <p:spPr>
            <a:xfrm>
              <a:off x="8455594" y="820804"/>
              <a:ext cx="377760" cy="337829"/>
            </a:xfrm>
            <a:custGeom>
              <a:avLst/>
              <a:gdLst>
                <a:gd name="connsiteX0" fmla="*/ 377760 w 377760"/>
                <a:gd name="connsiteY0" fmla="*/ 199021 h 337829"/>
                <a:gd name="connsiteX1" fmla="*/ 96342 w 377760"/>
                <a:gd name="connsiteY1" fmla="*/ 0 h 337829"/>
                <a:gd name="connsiteX2" fmla="*/ 0 w 377760"/>
                <a:gd name="connsiteY2" fmla="*/ 138808 h 337829"/>
                <a:gd name="connsiteX3" fmla="*/ 281419 w 377760"/>
                <a:gd name="connsiteY3" fmla="*/ 337829 h 337829"/>
              </a:gdLst>
              <a:ahLst/>
              <a:cxnLst>
                <a:cxn ang="0">
                  <a:pos x="connsiteX0" y="connsiteY0"/>
                </a:cxn>
                <a:cxn ang="0">
                  <a:pos x="connsiteX1" y="connsiteY1"/>
                </a:cxn>
                <a:cxn ang="0">
                  <a:pos x="connsiteX2" y="connsiteY2"/>
                </a:cxn>
                <a:cxn ang="0">
                  <a:pos x="connsiteX3" y="connsiteY3"/>
                </a:cxn>
              </a:cxnLst>
              <a:rect l="l" t="t" r="r" b="b"/>
              <a:pathLst>
                <a:path w="377760" h="337829">
                  <a:moveTo>
                    <a:pt x="377760" y="199021"/>
                  </a:moveTo>
                  <a:lnTo>
                    <a:pt x="96342" y="0"/>
                  </a:lnTo>
                  <a:lnTo>
                    <a:pt x="0" y="138808"/>
                  </a:lnTo>
                  <a:lnTo>
                    <a:pt x="281419" y="337829"/>
                  </a:lnTo>
                  <a:close/>
                </a:path>
              </a:pathLst>
            </a:custGeom>
            <a:solidFill>
              <a:srgbClr val="FFFFFF"/>
            </a:solidFill>
            <a:ln w="6335" cap="flat">
              <a:noFill/>
              <a:prstDash val="solid"/>
              <a:miter/>
            </a:ln>
          </p:spPr>
          <p:txBody>
            <a:bodyPr rtlCol="0" anchor="ctr"/>
            <a:lstStyle/>
            <a:p>
              <a:endParaRPr lang="de-DE" sz="1800"/>
            </a:p>
          </p:txBody>
        </p:sp>
        <p:sp>
          <p:nvSpPr>
            <p:cNvPr id="10" name="Freihandform: Form 9">
              <a:extLst>
                <a:ext uri="{FF2B5EF4-FFF2-40B4-BE49-F238E27FC236}">
                  <a16:creationId xmlns:a16="http://schemas.microsoft.com/office/drawing/2014/main" id="{57DAF0EF-1F2B-4002-BED8-A2B64F3F8B4B}"/>
                </a:ext>
              </a:extLst>
            </p:cNvPr>
            <p:cNvSpPr/>
            <p:nvPr/>
          </p:nvSpPr>
          <p:spPr>
            <a:xfrm>
              <a:off x="8061354" y="171133"/>
              <a:ext cx="1410263" cy="1942677"/>
            </a:xfrm>
            <a:custGeom>
              <a:avLst/>
              <a:gdLst>
                <a:gd name="connsiteX0" fmla="*/ 1131380 w 1410263"/>
                <a:gd name="connsiteY0" fmla="*/ 1707528 h 1942677"/>
                <a:gd name="connsiteX1" fmla="*/ 1410264 w 1410263"/>
                <a:gd name="connsiteY1" fmla="*/ 1144056 h 1942677"/>
                <a:gd name="connsiteX2" fmla="*/ 919048 w 1410263"/>
                <a:gd name="connsiteY2" fmla="*/ 470299 h 1942677"/>
                <a:gd name="connsiteX3" fmla="*/ 1107928 w 1410263"/>
                <a:gd name="connsiteY3" fmla="*/ 198388 h 1942677"/>
                <a:gd name="connsiteX4" fmla="*/ 1028066 w 1410263"/>
                <a:gd name="connsiteY4" fmla="*/ 141977 h 1942677"/>
                <a:gd name="connsiteX5" fmla="*/ 1060391 w 1410263"/>
                <a:gd name="connsiteY5" fmla="*/ 95074 h 1942677"/>
                <a:gd name="connsiteX6" fmla="*/ 938697 w 1410263"/>
                <a:gd name="connsiteY6" fmla="*/ 8874 h 1942677"/>
                <a:gd name="connsiteX7" fmla="*/ 906372 w 1410263"/>
                <a:gd name="connsiteY7" fmla="*/ 55777 h 1942677"/>
                <a:gd name="connsiteX8" fmla="*/ 826510 w 1410263"/>
                <a:gd name="connsiteY8" fmla="*/ 0 h 1942677"/>
                <a:gd name="connsiteX9" fmla="*/ 470299 w 1410263"/>
                <a:gd name="connsiteY9" fmla="*/ 512765 h 1942677"/>
                <a:gd name="connsiteX10" fmla="*/ 751718 w 1410263"/>
                <a:gd name="connsiteY10" fmla="*/ 711153 h 1942677"/>
                <a:gd name="connsiteX11" fmla="*/ 817636 w 1410263"/>
                <a:gd name="connsiteY11" fmla="*/ 616079 h 1942677"/>
                <a:gd name="connsiteX12" fmla="*/ 1244201 w 1410263"/>
                <a:gd name="connsiteY12" fmla="*/ 1143423 h 1942677"/>
                <a:gd name="connsiteX13" fmla="*/ 709885 w 1410263"/>
                <a:gd name="connsiteY13" fmla="*/ 1682175 h 1942677"/>
                <a:gd name="connsiteX14" fmla="*/ 242122 w 1410263"/>
                <a:gd name="connsiteY14" fmla="*/ 1402658 h 1942677"/>
                <a:gd name="connsiteX15" fmla="*/ 536851 w 1410263"/>
                <a:gd name="connsiteY15" fmla="*/ 1402658 h 1942677"/>
                <a:gd name="connsiteX16" fmla="*/ 536851 w 1410263"/>
                <a:gd name="connsiteY16" fmla="*/ 1235961 h 1942677"/>
                <a:gd name="connsiteX17" fmla="*/ 0 w 1410263"/>
                <a:gd name="connsiteY17" fmla="*/ 1235961 h 1942677"/>
                <a:gd name="connsiteX18" fmla="*/ 0 w 1410263"/>
                <a:gd name="connsiteY18" fmla="*/ 1403291 h 1942677"/>
                <a:gd name="connsiteX19" fmla="*/ 58946 w 1410263"/>
                <a:gd name="connsiteY19" fmla="*/ 1403291 h 1942677"/>
                <a:gd name="connsiteX20" fmla="*/ 275714 w 1410263"/>
                <a:gd name="connsiteY20" fmla="*/ 1696753 h 1942677"/>
                <a:gd name="connsiteX21" fmla="*/ 116624 w 1410263"/>
                <a:gd name="connsiteY21" fmla="*/ 1904648 h 1942677"/>
                <a:gd name="connsiteX22" fmla="*/ 116624 w 1410263"/>
                <a:gd name="connsiteY22" fmla="*/ 1942678 h 1942677"/>
                <a:gd name="connsiteX23" fmla="*/ 1258779 w 1410263"/>
                <a:gd name="connsiteY23" fmla="*/ 1942678 h 1942677"/>
                <a:gd name="connsiteX24" fmla="*/ 1258779 w 1410263"/>
                <a:gd name="connsiteY24" fmla="*/ 1904648 h 1942677"/>
                <a:gd name="connsiteX25" fmla="*/ 1131380 w 1410263"/>
                <a:gd name="connsiteY25" fmla="*/ 1707528 h 1942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0263" h="1942677">
                  <a:moveTo>
                    <a:pt x="1131380" y="1707528"/>
                  </a:moveTo>
                  <a:cubicBezTo>
                    <a:pt x="1300612" y="1578861"/>
                    <a:pt x="1410264" y="1374135"/>
                    <a:pt x="1410264" y="1144056"/>
                  </a:cubicBezTo>
                  <a:cubicBezTo>
                    <a:pt x="1410264" y="828411"/>
                    <a:pt x="1203636" y="560302"/>
                    <a:pt x="919048" y="470299"/>
                  </a:cubicBezTo>
                  <a:lnTo>
                    <a:pt x="1107928" y="198388"/>
                  </a:lnTo>
                  <a:lnTo>
                    <a:pt x="1028066" y="141977"/>
                  </a:lnTo>
                  <a:lnTo>
                    <a:pt x="1060391" y="95074"/>
                  </a:lnTo>
                  <a:lnTo>
                    <a:pt x="938697" y="8874"/>
                  </a:lnTo>
                  <a:lnTo>
                    <a:pt x="906372" y="55777"/>
                  </a:lnTo>
                  <a:lnTo>
                    <a:pt x="826510" y="0"/>
                  </a:lnTo>
                  <a:lnTo>
                    <a:pt x="470299" y="512765"/>
                  </a:lnTo>
                  <a:lnTo>
                    <a:pt x="751718" y="711153"/>
                  </a:lnTo>
                  <a:lnTo>
                    <a:pt x="817636" y="616079"/>
                  </a:lnTo>
                  <a:cubicBezTo>
                    <a:pt x="1061025" y="666151"/>
                    <a:pt x="1244201" y="883554"/>
                    <a:pt x="1244201" y="1143423"/>
                  </a:cubicBezTo>
                  <a:cubicBezTo>
                    <a:pt x="1244201" y="1440687"/>
                    <a:pt x="1004615" y="1682175"/>
                    <a:pt x="709885" y="1682175"/>
                  </a:cubicBezTo>
                  <a:cubicBezTo>
                    <a:pt x="513399" y="1682175"/>
                    <a:pt x="334660" y="1571255"/>
                    <a:pt x="242122" y="1402658"/>
                  </a:cubicBezTo>
                  <a:lnTo>
                    <a:pt x="536851" y="1402658"/>
                  </a:lnTo>
                  <a:lnTo>
                    <a:pt x="536851" y="1235961"/>
                  </a:lnTo>
                  <a:lnTo>
                    <a:pt x="0" y="1235961"/>
                  </a:lnTo>
                  <a:lnTo>
                    <a:pt x="0" y="1403291"/>
                  </a:lnTo>
                  <a:lnTo>
                    <a:pt x="58946" y="1403291"/>
                  </a:lnTo>
                  <a:cubicBezTo>
                    <a:pt x="104581" y="1520549"/>
                    <a:pt x="180640" y="1620694"/>
                    <a:pt x="275714" y="1696753"/>
                  </a:cubicBezTo>
                  <a:cubicBezTo>
                    <a:pt x="183810" y="1720838"/>
                    <a:pt x="116624" y="1805137"/>
                    <a:pt x="116624" y="1904648"/>
                  </a:cubicBezTo>
                  <a:lnTo>
                    <a:pt x="116624" y="1942678"/>
                  </a:lnTo>
                  <a:lnTo>
                    <a:pt x="1258779" y="1942678"/>
                  </a:lnTo>
                  <a:lnTo>
                    <a:pt x="1258779" y="1904648"/>
                  </a:lnTo>
                  <a:cubicBezTo>
                    <a:pt x="1259413" y="1816546"/>
                    <a:pt x="1206805" y="1740487"/>
                    <a:pt x="1131380" y="1707528"/>
                  </a:cubicBezTo>
                </a:path>
              </a:pathLst>
            </a:custGeom>
            <a:solidFill>
              <a:srgbClr val="FFFFFF"/>
            </a:solidFill>
            <a:ln w="6335" cap="flat">
              <a:noFill/>
              <a:prstDash val="solid"/>
              <a:miter/>
            </a:ln>
          </p:spPr>
          <p:txBody>
            <a:bodyPr rtlCol="0" anchor="ctr"/>
            <a:lstStyle/>
            <a:p>
              <a:endParaRPr lang="de-DE" sz="1800"/>
            </a:p>
          </p:txBody>
        </p:sp>
        <p:sp>
          <p:nvSpPr>
            <p:cNvPr id="12" name="Freihandform: Form 11">
              <a:extLst>
                <a:ext uri="{FF2B5EF4-FFF2-40B4-BE49-F238E27FC236}">
                  <a16:creationId xmlns:a16="http://schemas.microsoft.com/office/drawing/2014/main" id="{035BDCEC-FBF1-491A-8A47-697C8DD395C3}"/>
                </a:ext>
              </a:extLst>
            </p:cNvPr>
            <p:cNvSpPr/>
            <p:nvPr/>
          </p:nvSpPr>
          <p:spPr>
            <a:xfrm>
              <a:off x="9908323" y="0"/>
              <a:ext cx="2284943" cy="2284943"/>
            </a:xfrm>
            <a:custGeom>
              <a:avLst/>
              <a:gdLst>
                <a:gd name="connsiteX0" fmla="*/ 0 w 2284943"/>
                <a:gd name="connsiteY0" fmla="*/ 0 h 2284943"/>
                <a:gd name="connsiteX1" fmla="*/ 2284944 w 2284943"/>
                <a:gd name="connsiteY1" fmla="*/ 0 h 2284943"/>
                <a:gd name="connsiteX2" fmla="*/ 2284944 w 2284943"/>
                <a:gd name="connsiteY2" fmla="*/ 2284944 h 2284943"/>
                <a:gd name="connsiteX3" fmla="*/ 0 w 2284943"/>
                <a:gd name="connsiteY3" fmla="*/ 2284944 h 2284943"/>
              </a:gdLst>
              <a:ahLst/>
              <a:cxnLst>
                <a:cxn ang="0">
                  <a:pos x="connsiteX0" y="connsiteY0"/>
                </a:cxn>
                <a:cxn ang="0">
                  <a:pos x="connsiteX1" y="connsiteY1"/>
                </a:cxn>
                <a:cxn ang="0">
                  <a:pos x="connsiteX2" y="connsiteY2"/>
                </a:cxn>
                <a:cxn ang="0">
                  <a:pos x="connsiteX3" y="connsiteY3"/>
                </a:cxn>
              </a:cxnLst>
              <a:rect l="l" t="t" r="r" b="b"/>
              <a:pathLst>
                <a:path w="2284943" h="2284943">
                  <a:moveTo>
                    <a:pt x="0" y="0"/>
                  </a:moveTo>
                  <a:lnTo>
                    <a:pt x="2284944" y="0"/>
                  </a:lnTo>
                  <a:lnTo>
                    <a:pt x="2284944" y="2284944"/>
                  </a:lnTo>
                  <a:lnTo>
                    <a:pt x="0" y="2284944"/>
                  </a:lnTo>
                  <a:close/>
                </a:path>
              </a:pathLst>
            </a:custGeom>
            <a:solidFill>
              <a:srgbClr val="C8F04B"/>
            </a:solidFill>
            <a:ln w="6335" cap="flat">
              <a:noFill/>
              <a:prstDash val="solid"/>
              <a:miter/>
            </a:ln>
          </p:spPr>
          <p:txBody>
            <a:bodyPr rtlCol="0" anchor="ctr"/>
            <a:lstStyle/>
            <a:p>
              <a:endParaRPr lang="de-DE" sz="1800"/>
            </a:p>
          </p:txBody>
        </p:sp>
        <p:sp>
          <p:nvSpPr>
            <p:cNvPr id="13" name="Freihandform: Form 12">
              <a:extLst>
                <a:ext uri="{FF2B5EF4-FFF2-40B4-BE49-F238E27FC236}">
                  <a16:creationId xmlns:a16="http://schemas.microsoft.com/office/drawing/2014/main" id="{D3A9DC7F-E179-48EA-8469-16BC2711ED40}"/>
                </a:ext>
              </a:extLst>
            </p:cNvPr>
            <p:cNvSpPr/>
            <p:nvPr/>
          </p:nvSpPr>
          <p:spPr>
            <a:xfrm>
              <a:off x="9908324" y="0"/>
              <a:ext cx="2284943" cy="2284943"/>
            </a:xfrm>
            <a:custGeom>
              <a:avLst/>
              <a:gdLst>
                <a:gd name="connsiteX0" fmla="*/ 0 w 2284943"/>
                <a:gd name="connsiteY0" fmla="*/ 0 h 2284943"/>
                <a:gd name="connsiteX1" fmla="*/ 571077 w 2284943"/>
                <a:gd name="connsiteY1" fmla="*/ 1142789 h 2284943"/>
                <a:gd name="connsiteX2" fmla="*/ 0 w 2284943"/>
                <a:gd name="connsiteY2" fmla="*/ 2284944 h 2284943"/>
                <a:gd name="connsiteX3" fmla="*/ 2284943 w 2284943"/>
                <a:gd name="connsiteY3" fmla="*/ 1142789 h 2284943"/>
                <a:gd name="connsiteX4" fmla="*/ 0 w 2284943"/>
                <a:gd name="connsiteY4" fmla="*/ 0 h 2284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4943" h="2284943">
                  <a:moveTo>
                    <a:pt x="0" y="0"/>
                  </a:moveTo>
                  <a:lnTo>
                    <a:pt x="571077" y="1142789"/>
                  </a:lnTo>
                  <a:lnTo>
                    <a:pt x="0" y="2284944"/>
                  </a:lnTo>
                  <a:lnTo>
                    <a:pt x="2284943" y="1142789"/>
                  </a:lnTo>
                  <a:lnTo>
                    <a:pt x="0" y="0"/>
                  </a:lnTo>
                  <a:close/>
                </a:path>
              </a:pathLst>
            </a:custGeom>
            <a:solidFill>
              <a:srgbClr val="B4BEA5"/>
            </a:solidFill>
            <a:ln w="6335" cap="flat">
              <a:noFill/>
              <a:prstDash val="solid"/>
              <a:miter/>
            </a:ln>
          </p:spPr>
          <p:txBody>
            <a:bodyPr rtlCol="0" anchor="ctr"/>
            <a:lstStyle/>
            <a:p>
              <a:endParaRPr lang="de-DE" sz="1800"/>
            </a:p>
          </p:txBody>
        </p:sp>
        <p:sp>
          <p:nvSpPr>
            <p:cNvPr id="14" name="Freihandform: Form 13">
              <a:extLst>
                <a:ext uri="{FF2B5EF4-FFF2-40B4-BE49-F238E27FC236}">
                  <a16:creationId xmlns:a16="http://schemas.microsoft.com/office/drawing/2014/main" id="{90DD41FC-BDBA-4E42-9DCD-FC80F5A41D84}"/>
                </a:ext>
              </a:extLst>
            </p:cNvPr>
            <p:cNvSpPr/>
            <p:nvPr/>
          </p:nvSpPr>
          <p:spPr>
            <a:xfrm>
              <a:off x="5340338" y="2284943"/>
              <a:ext cx="2284943" cy="2284943"/>
            </a:xfrm>
            <a:custGeom>
              <a:avLst/>
              <a:gdLst>
                <a:gd name="connsiteX0" fmla="*/ 0 w 2284943"/>
                <a:gd name="connsiteY0" fmla="*/ 0 h 2284943"/>
                <a:gd name="connsiteX1" fmla="*/ 2284944 w 2284943"/>
                <a:gd name="connsiteY1" fmla="*/ 0 h 2284943"/>
                <a:gd name="connsiteX2" fmla="*/ 2284944 w 2284943"/>
                <a:gd name="connsiteY2" fmla="*/ 2284944 h 2284943"/>
                <a:gd name="connsiteX3" fmla="*/ 0 w 2284943"/>
                <a:gd name="connsiteY3" fmla="*/ 2284944 h 2284943"/>
              </a:gdLst>
              <a:ahLst/>
              <a:cxnLst>
                <a:cxn ang="0">
                  <a:pos x="connsiteX0" y="connsiteY0"/>
                </a:cxn>
                <a:cxn ang="0">
                  <a:pos x="connsiteX1" y="connsiteY1"/>
                </a:cxn>
                <a:cxn ang="0">
                  <a:pos x="connsiteX2" y="connsiteY2"/>
                </a:cxn>
                <a:cxn ang="0">
                  <a:pos x="connsiteX3" y="connsiteY3"/>
                </a:cxn>
              </a:cxnLst>
              <a:rect l="l" t="t" r="r" b="b"/>
              <a:pathLst>
                <a:path w="2284943" h="2284943">
                  <a:moveTo>
                    <a:pt x="0" y="0"/>
                  </a:moveTo>
                  <a:lnTo>
                    <a:pt x="2284944" y="0"/>
                  </a:lnTo>
                  <a:lnTo>
                    <a:pt x="2284944" y="2284944"/>
                  </a:lnTo>
                  <a:lnTo>
                    <a:pt x="0" y="2284944"/>
                  </a:lnTo>
                  <a:close/>
                </a:path>
              </a:pathLst>
            </a:custGeom>
            <a:solidFill>
              <a:srgbClr val="B4BEA5"/>
            </a:solidFill>
            <a:ln w="6335" cap="flat">
              <a:noFill/>
              <a:prstDash val="solid"/>
              <a:miter/>
            </a:ln>
          </p:spPr>
          <p:txBody>
            <a:bodyPr rtlCol="0" anchor="ctr"/>
            <a:lstStyle/>
            <a:p>
              <a:endParaRPr lang="de-DE" sz="1800"/>
            </a:p>
          </p:txBody>
        </p:sp>
        <p:sp>
          <p:nvSpPr>
            <p:cNvPr id="15" name="Freihandform: Form 14">
              <a:extLst>
                <a:ext uri="{FF2B5EF4-FFF2-40B4-BE49-F238E27FC236}">
                  <a16:creationId xmlns:a16="http://schemas.microsoft.com/office/drawing/2014/main" id="{54984D28-1404-4AEE-8E50-842B3560681F}"/>
                </a:ext>
              </a:extLst>
            </p:cNvPr>
            <p:cNvSpPr/>
            <p:nvPr/>
          </p:nvSpPr>
          <p:spPr>
            <a:xfrm>
              <a:off x="5515274" y="2471922"/>
              <a:ext cx="1947114" cy="1947114"/>
            </a:xfrm>
            <a:custGeom>
              <a:avLst/>
              <a:gdLst>
                <a:gd name="connsiteX0" fmla="*/ 1074969 w 1947114"/>
                <a:gd name="connsiteY0" fmla="*/ 321984 h 1947114"/>
                <a:gd name="connsiteX1" fmla="*/ 1138986 w 1947114"/>
                <a:gd name="connsiteY1" fmla="*/ 346069 h 1947114"/>
                <a:gd name="connsiteX2" fmla="*/ 1235327 w 1947114"/>
                <a:gd name="connsiteY2" fmla="*/ 249728 h 1947114"/>
                <a:gd name="connsiteX3" fmla="*/ 1138986 w 1947114"/>
                <a:gd name="connsiteY3" fmla="*/ 153386 h 1947114"/>
                <a:gd name="connsiteX4" fmla="*/ 1042644 w 1947114"/>
                <a:gd name="connsiteY4" fmla="*/ 249728 h 1947114"/>
                <a:gd name="connsiteX5" fmla="*/ 1058490 w 1947114"/>
                <a:gd name="connsiteY5" fmla="*/ 302335 h 1947114"/>
                <a:gd name="connsiteX6" fmla="*/ 1068631 w 1947114"/>
                <a:gd name="connsiteY6" fmla="*/ 315645 h 1947114"/>
                <a:gd name="connsiteX7" fmla="*/ 1074969 w 1947114"/>
                <a:gd name="connsiteY7" fmla="*/ 321984 h 1947114"/>
                <a:gd name="connsiteX8" fmla="*/ 360647 w 1947114"/>
                <a:gd name="connsiteY8" fmla="*/ 554598 h 1947114"/>
                <a:gd name="connsiteX9" fmla="*/ 152118 w 1947114"/>
                <a:gd name="connsiteY9" fmla="*/ 762493 h 1947114"/>
                <a:gd name="connsiteX10" fmla="*/ 360647 w 1947114"/>
                <a:gd name="connsiteY10" fmla="*/ 970388 h 1947114"/>
                <a:gd name="connsiteX11" fmla="*/ 569176 w 1947114"/>
                <a:gd name="connsiteY11" fmla="*/ 762493 h 1947114"/>
                <a:gd name="connsiteX12" fmla="*/ 360647 w 1947114"/>
                <a:gd name="connsiteY12" fmla="*/ 554598 h 1947114"/>
                <a:gd name="connsiteX13" fmla="*/ 1485055 w 1947114"/>
                <a:gd name="connsiteY13" fmla="*/ 832214 h 1947114"/>
                <a:gd name="connsiteX14" fmla="*/ 1175748 w 1947114"/>
                <a:gd name="connsiteY14" fmla="*/ 1141521 h 1947114"/>
                <a:gd name="connsiteX15" fmla="*/ 1485055 w 1947114"/>
                <a:gd name="connsiteY15" fmla="*/ 1450828 h 1947114"/>
                <a:gd name="connsiteX16" fmla="*/ 1794362 w 1947114"/>
                <a:gd name="connsiteY16" fmla="*/ 1141521 h 1947114"/>
                <a:gd name="connsiteX17" fmla="*/ 1485055 w 1947114"/>
                <a:gd name="connsiteY17" fmla="*/ 832214 h 1947114"/>
                <a:gd name="connsiteX18" fmla="*/ 579317 w 1947114"/>
                <a:gd name="connsiteY18" fmla="*/ 1553508 h 1947114"/>
                <a:gd name="connsiteX19" fmla="*/ 458256 w 1947114"/>
                <a:gd name="connsiteY19" fmla="*/ 1674569 h 1947114"/>
                <a:gd name="connsiteX20" fmla="*/ 579317 w 1947114"/>
                <a:gd name="connsiteY20" fmla="*/ 1795630 h 1947114"/>
                <a:gd name="connsiteX21" fmla="*/ 700378 w 1947114"/>
                <a:gd name="connsiteY21" fmla="*/ 1674569 h 1947114"/>
                <a:gd name="connsiteX22" fmla="*/ 579317 w 1947114"/>
                <a:gd name="connsiteY22" fmla="*/ 1553508 h 1947114"/>
                <a:gd name="connsiteX23" fmla="*/ 579317 w 1947114"/>
                <a:gd name="connsiteY23" fmla="*/ 1947114 h 1947114"/>
                <a:gd name="connsiteX24" fmla="*/ 306138 w 1947114"/>
                <a:gd name="connsiteY24" fmla="*/ 1673935 h 1947114"/>
                <a:gd name="connsiteX25" fmla="*/ 579317 w 1947114"/>
                <a:gd name="connsiteY25" fmla="*/ 1400756 h 1947114"/>
                <a:gd name="connsiteX26" fmla="*/ 785945 w 1947114"/>
                <a:gd name="connsiteY26" fmla="*/ 1495196 h 1947114"/>
                <a:gd name="connsiteX27" fmla="*/ 1068631 w 1947114"/>
                <a:gd name="connsiteY27" fmla="*/ 1340543 h 1947114"/>
                <a:gd name="connsiteX28" fmla="*/ 1023629 w 1947114"/>
                <a:gd name="connsiteY28" fmla="*/ 1141521 h 1947114"/>
                <a:gd name="connsiteX29" fmla="*/ 1024897 w 1947114"/>
                <a:gd name="connsiteY29" fmla="*/ 1107928 h 1947114"/>
                <a:gd name="connsiteX30" fmla="*/ 615445 w 1947114"/>
                <a:gd name="connsiteY30" fmla="*/ 1016657 h 1947114"/>
                <a:gd name="connsiteX31" fmla="*/ 360647 w 1947114"/>
                <a:gd name="connsiteY31" fmla="*/ 1122506 h 1947114"/>
                <a:gd name="connsiteX32" fmla="*/ 0 w 1947114"/>
                <a:gd name="connsiteY32" fmla="*/ 761859 h 1947114"/>
                <a:gd name="connsiteX33" fmla="*/ 360647 w 1947114"/>
                <a:gd name="connsiteY33" fmla="*/ 401212 h 1947114"/>
                <a:gd name="connsiteX34" fmla="*/ 608473 w 1947114"/>
                <a:gd name="connsiteY34" fmla="*/ 500089 h 1947114"/>
                <a:gd name="connsiteX35" fmla="*/ 909541 w 1947114"/>
                <a:gd name="connsiteY35" fmla="*/ 342900 h 1947114"/>
                <a:gd name="connsiteX36" fmla="*/ 891160 w 1947114"/>
                <a:gd name="connsiteY36" fmla="*/ 248460 h 1947114"/>
                <a:gd name="connsiteX37" fmla="*/ 1139620 w 1947114"/>
                <a:gd name="connsiteY37" fmla="*/ 0 h 1947114"/>
                <a:gd name="connsiteX38" fmla="*/ 1388080 w 1947114"/>
                <a:gd name="connsiteY38" fmla="*/ 248460 h 1947114"/>
                <a:gd name="connsiteX39" fmla="*/ 1139620 w 1947114"/>
                <a:gd name="connsiteY39" fmla="*/ 496920 h 1947114"/>
                <a:gd name="connsiteX40" fmla="*/ 1011587 w 1947114"/>
                <a:gd name="connsiteY40" fmla="*/ 461425 h 1947114"/>
                <a:gd name="connsiteX41" fmla="*/ 695307 w 1947114"/>
                <a:gd name="connsiteY41" fmla="*/ 626220 h 1947114"/>
                <a:gd name="connsiteX42" fmla="*/ 721294 w 1947114"/>
                <a:gd name="connsiteY42" fmla="*/ 761225 h 1947114"/>
                <a:gd name="connsiteX43" fmla="*/ 701646 w 1947114"/>
                <a:gd name="connsiteY43" fmla="*/ 879117 h 1947114"/>
                <a:gd name="connsiteX44" fmla="*/ 1061025 w 1947114"/>
                <a:gd name="connsiteY44" fmla="*/ 958979 h 1947114"/>
                <a:gd name="connsiteX45" fmla="*/ 1485689 w 1947114"/>
                <a:gd name="connsiteY45" fmla="*/ 678828 h 1947114"/>
                <a:gd name="connsiteX46" fmla="*/ 1947114 w 1947114"/>
                <a:gd name="connsiteY46" fmla="*/ 1140254 h 1947114"/>
                <a:gd name="connsiteX47" fmla="*/ 1485689 w 1947114"/>
                <a:gd name="connsiteY47" fmla="*/ 1601679 h 1947114"/>
                <a:gd name="connsiteX48" fmla="*/ 1157367 w 1947114"/>
                <a:gd name="connsiteY48" fmla="*/ 1464772 h 1947114"/>
                <a:gd name="connsiteX49" fmla="*/ 849961 w 1947114"/>
                <a:gd name="connsiteY49" fmla="*/ 1633370 h 1947114"/>
                <a:gd name="connsiteX50" fmla="*/ 853130 w 1947114"/>
                <a:gd name="connsiteY50" fmla="*/ 1673301 h 1947114"/>
                <a:gd name="connsiteX51" fmla="*/ 579317 w 1947114"/>
                <a:gd name="connsiteY51" fmla="*/ 1947114 h 1947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947114" h="1947114">
                  <a:moveTo>
                    <a:pt x="1074969" y="321984"/>
                  </a:moveTo>
                  <a:cubicBezTo>
                    <a:pt x="1092083" y="337196"/>
                    <a:pt x="1114900" y="346069"/>
                    <a:pt x="1138986" y="346069"/>
                  </a:cubicBezTo>
                  <a:cubicBezTo>
                    <a:pt x="1192227" y="346069"/>
                    <a:pt x="1235327" y="302969"/>
                    <a:pt x="1235327" y="249728"/>
                  </a:cubicBezTo>
                  <a:cubicBezTo>
                    <a:pt x="1235327" y="196486"/>
                    <a:pt x="1192227" y="153386"/>
                    <a:pt x="1138986" y="153386"/>
                  </a:cubicBezTo>
                  <a:cubicBezTo>
                    <a:pt x="1085744" y="153386"/>
                    <a:pt x="1042644" y="196486"/>
                    <a:pt x="1042644" y="249728"/>
                  </a:cubicBezTo>
                  <a:cubicBezTo>
                    <a:pt x="1042644" y="268108"/>
                    <a:pt x="1048349" y="286490"/>
                    <a:pt x="1058490" y="302335"/>
                  </a:cubicBezTo>
                  <a:cubicBezTo>
                    <a:pt x="1061659" y="306772"/>
                    <a:pt x="1064828" y="311209"/>
                    <a:pt x="1068631" y="315645"/>
                  </a:cubicBezTo>
                  <a:cubicBezTo>
                    <a:pt x="1071166" y="316913"/>
                    <a:pt x="1073068" y="319448"/>
                    <a:pt x="1074969" y="321984"/>
                  </a:cubicBezTo>
                  <a:moveTo>
                    <a:pt x="360647" y="554598"/>
                  </a:moveTo>
                  <a:cubicBezTo>
                    <a:pt x="245925" y="554598"/>
                    <a:pt x="152118" y="647771"/>
                    <a:pt x="152118" y="762493"/>
                  </a:cubicBezTo>
                  <a:cubicBezTo>
                    <a:pt x="152118" y="877216"/>
                    <a:pt x="245291" y="970388"/>
                    <a:pt x="360647" y="970388"/>
                  </a:cubicBezTo>
                  <a:cubicBezTo>
                    <a:pt x="475370" y="970388"/>
                    <a:pt x="569176" y="877216"/>
                    <a:pt x="569176" y="762493"/>
                  </a:cubicBezTo>
                  <a:cubicBezTo>
                    <a:pt x="568542" y="647771"/>
                    <a:pt x="475370" y="554598"/>
                    <a:pt x="360647" y="554598"/>
                  </a:cubicBezTo>
                  <a:moveTo>
                    <a:pt x="1485055" y="832214"/>
                  </a:moveTo>
                  <a:cubicBezTo>
                    <a:pt x="1314556" y="832214"/>
                    <a:pt x="1175748" y="971022"/>
                    <a:pt x="1175748" y="1141521"/>
                  </a:cubicBezTo>
                  <a:cubicBezTo>
                    <a:pt x="1175748" y="1312020"/>
                    <a:pt x="1314556" y="1450828"/>
                    <a:pt x="1485055" y="1450828"/>
                  </a:cubicBezTo>
                  <a:cubicBezTo>
                    <a:pt x="1655554" y="1450828"/>
                    <a:pt x="1794362" y="1312020"/>
                    <a:pt x="1794362" y="1141521"/>
                  </a:cubicBezTo>
                  <a:cubicBezTo>
                    <a:pt x="1794996" y="971022"/>
                    <a:pt x="1656188" y="832214"/>
                    <a:pt x="1485055" y="832214"/>
                  </a:cubicBezTo>
                  <a:moveTo>
                    <a:pt x="579317" y="1553508"/>
                  </a:moveTo>
                  <a:cubicBezTo>
                    <a:pt x="512765" y="1553508"/>
                    <a:pt x="458256" y="1608017"/>
                    <a:pt x="458256" y="1674569"/>
                  </a:cubicBezTo>
                  <a:cubicBezTo>
                    <a:pt x="458256" y="1741121"/>
                    <a:pt x="512765" y="1795630"/>
                    <a:pt x="579317" y="1795630"/>
                  </a:cubicBezTo>
                  <a:cubicBezTo>
                    <a:pt x="645869" y="1795630"/>
                    <a:pt x="700378" y="1741121"/>
                    <a:pt x="700378" y="1674569"/>
                  </a:cubicBezTo>
                  <a:cubicBezTo>
                    <a:pt x="700378" y="1607383"/>
                    <a:pt x="646503" y="1553508"/>
                    <a:pt x="579317" y="1553508"/>
                  </a:cubicBezTo>
                  <a:moveTo>
                    <a:pt x="579317" y="1947114"/>
                  </a:moveTo>
                  <a:cubicBezTo>
                    <a:pt x="428467" y="1947114"/>
                    <a:pt x="306138" y="1824786"/>
                    <a:pt x="306138" y="1673935"/>
                  </a:cubicBezTo>
                  <a:cubicBezTo>
                    <a:pt x="306138" y="1523084"/>
                    <a:pt x="428467" y="1400756"/>
                    <a:pt x="579317" y="1400756"/>
                  </a:cubicBezTo>
                  <a:cubicBezTo>
                    <a:pt x="661715" y="1400756"/>
                    <a:pt x="735872" y="1437518"/>
                    <a:pt x="785945" y="1495196"/>
                  </a:cubicBezTo>
                  <a:lnTo>
                    <a:pt x="1068631" y="1340543"/>
                  </a:lnTo>
                  <a:cubicBezTo>
                    <a:pt x="1039475" y="1280329"/>
                    <a:pt x="1023629" y="1212510"/>
                    <a:pt x="1023629" y="1141521"/>
                  </a:cubicBezTo>
                  <a:cubicBezTo>
                    <a:pt x="1023629" y="1130112"/>
                    <a:pt x="1024263" y="1119337"/>
                    <a:pt x="1024897" y="1107928"/>
                  </a:cubicBezTo>
                  <a:lnTo>
                    <a:pt x="615445" y="1016657"/>
                  </a:lnTo>
                  <a:cubicBezTo>
                    <a:pt x="550161" y="1081942"/>
                    <a:pt x="460158" y="1122506"/>
                    <a:pt x="360647" y="1122506"/>
                  </a:cubicBezTo>
                  <a:cubicBezTo>
                    <a:pt x="161626" y="1122506"/>
                    <a:pt x="0" y="960880"/>
                    <a:pt x="0" y="761859"/>
                  </a:cubicBezTo>
                  <a:cubicBezTo>
                    <a:pt x="0" y="562838"/>
                    <a:pt x="161626" y="401212"/>
                    <a:pt x="360647" y="401212"/>
                  </a:cubicBezTo>
                  <a:cubicBezTo>
                    <a:pt x="456355" y="401212"/>
                    <a:pt x="543823" y="438608"/>
                    <a:pt x="608473" y="500089"/>
                  </a:cubicBezTo>
                  <a:lnTo>
                    <a:pt x="909541" y="342900"/>
                  </a:lnTo>
                  <a:cubicBezTo>
                    <a:pt x="897498" y="313110"/>
                    <a:pt x="891160" y="280785"/>
                    <a:pt x="891160" y="248460"/>
                  </a:cubicBezTo>
                  <a:cubicBezTo>
                    <a:pt x="891160" y="111553"/>
                    <a:pt x="1002713" y="0"/>
                    <a:pt x="1139620" y="0"/>
                  </a:cubicBezTo>
                  <a:cubicBezTo>
                    <a:pt x="1276526" y="0"/>
                    <a:pt x="1388080" y="111553"/>
                    <a:pt x="1388080" y="248460"/>
                  </a:cubicBezTo>
                  <a:cubicBezTo>
                    <a:pt x="1388080" y="385366"/>
                    <a:pt x="1276526" y="496920"/>
                    <a:pt x="1139620" y="496920"/>
                  </a:cubicBezTo>
                  <a:cubicBezTo>
                    <a:pt x="1093350" y="496920"/>
                    <a:pt x="1049616" y="484243"/>
                    <a:pt x="1011587" y="461425"/>
                  </a:cubicBezTo>
                  <a:lnTo>
                    <a:pt x="695307" y="626220"/>
                  </a:lnTo>
                  <a:cubicBezTo>
                    <a:pt x="712421" y="668053"/>
                    <a:pt x="721294" y="713688"/>
                    <a:pt x="721294" y="761225"/>
                  </a:cubicBezTo>
                  <a:cubicBezTo>
                    <a:pt x="721294" y="802424"/>
                    <a:pt x="714322" y="841721"/>
                    <a:pt x="701646" y="879117"/>
                  </a:cubicBezTo>
                  <a:lnTo>
                    <a:pt x="1061025" y="958979"/>
                  </a:lnTo>
                  <a:cubicBezTo>
                    <a:pt x="1131380" y="794184"/>
                    <a:pt x="1295541" y="678828"/>
                    <a:pt x="1485689" y="678828"/>
                  </a:cubicBezTo>
                  <a:cubicBezTo>
                    <a:pt x="1740487" y="678828"/>
                    <a:pt x="1947114" y="886089"/>
                    <a:pt x="1947114" y="1140254"/>
                  </a:cubicBezTo>
                  <a:cubicBezTo>
                    <a:pt x="1947114" y="1394418"/>
                    <a:pt x="1739853" y="1601679"/>
                    <a:pt x="1485689" y="1601679"/>
                  </a:cubicBezTo>
                  <a:cubicBezTo>
                    <a:pt x="1357656" y="1601679"/>
                    <a:pt x="1241666" y="1549072"/>
                    <a:pt x="1157367" y="1464772"/>
                  </a:cubicBezTo>
                  <a:lnTo>
                    <a:pt x="849961" y="1633370"/>
                  </a:lnTo>
                  <a:cubicBezTo>
                    <a:pt x="851863" y="1646681"/>
                    <a:pt x="853130" y="1659991"/>
                    <a:pt x="853130" y="1673301"/>
                  </a:cubicBezTo>
                  <a:cubicBezTo>
                    <a:pt x="852496" y="1824786"/>
                    <a:pt x="730168" y="1947114"/>
                    <a:pt x="579317" y="1947114"/>
                  </a:cubicBezTo>
                </a:path>
              </a:pathLst>
            </a:custGeom>
            <a:solidFill>
              <a:srgbClr val="FFFFFF"/>
            </a:solidFill>
            <a:ln w="6335" cap="flat">
              <a:noFill/>
              <a:prstDash val="solid"/>
              <a:miter/>
            </a:ln>
          </p:spPr>
          <p:txBody>
            <a:bodyPr rtlCol="0" anchor="ctr"/>
            <a:lstStyle/>
            <a:p>
              <a:endParaRPr lang="de-DE" sz="1800"/>
            </a:p>
          </p:txBody>
        </p:sp>
        <p:sp>
          <p:nvSpPr>
            <p:cNvPr id="16" name="Freihandform: Form 15">
              <a:extLst>
                <a:ext uri="{FF2B5EF4-FFF2-40B4-BE49-F238E27FC236}">
                  <a16:creationId xmlns:a16="http://schemas.microsoft.com/office/drawing/2014/main" id="{7032D225-8657-4B71-84BD-7451B119BFB6}"/>
                </a:ext>
              </a:extLst>
            </p:cNvPr>
            <p:cNvSpPr/>
            <p:nvPr/>
          </p:nvSpPr>
          <p:spPr>
            <a:xfrm>
              <a:off x="7624647" y="2284943"/>
              <a:ext cx="2284943" cy="2284943"/>
            </a:xfrm>
            <a:custGeom>
              <a:avLst/>
              <a:gdLst>
                <a:gd name="connsiteX0" fmla="*/ 0 w 2284943"/>
                <a:gd name="connsiteY0" fmla="*/ 0 h 2284943"/>
                <a:gd name="connsiteX1" fmla="*/ 2284944 w 2284943"/>
                <a:gd name="connsiteY1" fmla="*/ 0 h 2284943"/>
                <a:gd name="connsiteX2" fmla="*/ 2284944 w 2284943"/>
                <a:gd name="connsiteY2" fmla="*/ 2284944 h 2284943"/>
                <a:gd name="connsiteX3" fmla="*/ 0 w 2284943"/>
                <a:gd name="connsiteY3" fmla="*/ 2284944 h 2284943"/>
              </a:gdLst>
              <a:ahLst/>
              <a:cxnLst>
                <a:cxn ang="0">
                  <a:pos x="connsiteX0" y="connsiteY0"/>
                </a:cxn>
                <a:cxn ang="0">
                  <a:pos x="connsiteX1" y="connsiteY1"/>
                </a:cxn>
                <a:cxn ang="0">
                  <a:pos x="connsiteX2" y="connsiteY2"/>
                </a:cxn>
                <a:cxn ang="0">
                  <a:pos x="connsiteX3" y="connsiteY3"/>
                </a:cxn>
              </a:cxnLst>
              <a:rect l="l" t="t" r="r" b="b"/>
              <a:pathLst>
                <a:path w="2284943" h="2284943">
                  <a:moveTo>
                    <a:pt x="0" y="0"/>
                  </a:moveTo>
                  <a:lnTo>
                    <a:pt x="2284944" y="0"/>
                  </a:lnTo>
                  <a:lnTo>
                    <a:pt x="2284944" y="2284944"/>
                  </a:lnTo>
                  <a:lnTo>
                    <a:pt x="0" y="2284944"/>
                  </a:lnTo>
                  <a:close/>
                </a:path>
              </a:pathLst>
            </a:custGeom>
            <a:solidFill>
              <a:srgbClr val="472482"/>
            </a:solidFill>
            <a:ln w="6335" cap="flat">
              <a:noFill/>
              <a:prstDash val="solid"/>
              <a:miter/>
            </a:ln>
          </p:spPr>
          <p:txBody>
            <a:bodyPr rtlCol="0" anchor="ctr"/>
            <a:lstStyle/>
            <a:p>
              <a:endParaRPr lang="de-DE" sz="1800"/>
            </a:p>
          </p:txBody>
        </p:sp>
        <p:sp>
          <p:nvSpPr>
            <p:cNvPr id="17" name="Freihandform: Form 16">
              <a:extLst>
                <a:ext uri="{FF2B5EF4-FFF2-40B4-BE49-F238E27FC236}">
                  <a16:creationId xmlns:a16="http://schemas.microsoft.com/office/drawing/2014/main" id="{6B6E5232-ACF0-4A00-8EA6-A854B1692E18}"/>
                </a:ext>
              </a:extLst>
            </p:cNvPr>
            <p:cNvSpPr/>
            <p:nvPr/>
          </p:nvSpPr>
          <p:spPr>
            <a:xfrm>
              <a:off x="7757751" y="2423117"/>
              <a:ext cx="2018736" cy="2009229"/>
            </a:xfrm>
            <a:custGeom>
              <a:avLst/>
              <a:gdLst>
                <a:gd name="connsiteX0" fmla="*/ 1009051 w 2018736"/>
                <a:gd name="connsiteY0" fmla="*/ 0 h 2009229"/>
                <a:gd name="connsiteX1" fmla="*/ 1009051 w 2018736"/>
                <a:gd name="connsiteY1" fmla="*/ 574247 h 2009229"/>
                <a:gd name="connsiteX2" fmla="*/ 432270 w 2018736"/>
                <a:gd name="connsiteY2" fmla="*/ 574247 h 2009229"/>
                <a:gd name="connsiteX3" fmla="*/ 0 w 2018736"/>
                <a:gd name="connsiteY3" fmla="*/ 1004615 h 2009229"/>
                <a:gd name="connsiteX4" fmla="*/ 448749 w 2018736"/>
                <a:gd name="connsiteY4" fmla="*/ 1435617 h 2009229"/>
                <a:gd name="connsiteX5" fmla="*/ 1009051 w 2018736"/>
                <a:gd name="connsiteY5" fmla="*/ 1435617 h 2009229"/>
                <a:gd name="connsiteX6" fmla="*/ 1009051 w 2018736"/>
                <a:gd name="connsiteY6" fmla="*/ 2009229 h 2009229"/>
                <a:gd name="connsiteX7" fmla="*/ 1009051 w 2018736"/>
                <a:gd name="connsiteY7" fmla="*/ 2009229 h 2009229"/>
                <a:gd name="connsiteX8" fmla="*/ 2018737 w 2018736"/>
                <a:gd name="connsiteY8" fmla="*/ 1004615 h 2009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8736" h="2009229">
                  <a:moveTo>
                    <a:pt x="1009051" y="0"/>
                  </a:moveTo>
                  <a:lnTo>
                    <a:pt x="1009051" y="574247"/>
                  </a:lnTo>
                  <a:lnTo>
                    <a:pt x="432270" y="574247"/>
                  </a:lnTo>
                  <a:lnTo>
                    <a:pt x="0" y="1004615"/>
                  </a:lnTo>
                  <a:lnTo>
                    <a:pt x="448749" y="1435617"/>
                  </a:lnTo>
                  <a:lnTo>
                    <a:pt x="1009051" y="1435617"/>
                  </a:lnTo>
                  <a:lnTo>
                    <a:pt x="1009051" y="2009229"/>
                  </a:lnTo>
                  <a:lnTo>
                    <a:pt x="1009051" y="2009229"/>
                  </a:lnTo>
                  <a:lnTo>
                    <a:pt x="2018737" y="1004615"/>
                  </a:lnTo>
                  <a:close/>
                </a:path>
              </a:pathLst>
            </a:custGeom>
            <a:solidFill>
              <a:srgbClr val="8CCDCD"/>
            </a:solidFill>
            <a:ln w="6335" cap="flat">
              <a:noFill/>
              <a:prstDash val="solid"/>
              <a:miter/>
            </a:ln>
          </p:spPr>
          <p:txBody>
            <a:bodyPr rtlCol="0" anchor="ctr"/>
            <a:lstStyle/>
            <a:p>
              <a:endParaRPr lang="de-DE" sz="1800"/>
            </a:p>
          </p:txBody>
        </p:sp>
        <p:sp>
          <p:nvSpPr>
            <p:cNvPr id="18" name="Freihandform: Form 17">
              <a:extLst>
                <a:ext uri="{FF2B5EF4-FFF2-40B4-BE49-F238E27FC236}">
                  <a16:creationId xmlns:a16="http://schemas.microsoft.com/office/drawing/2014/main" id="{C5D3891D-0776-4E79-88DF-5D30A5CC8892}"/>
                </a:ext>
              </a:extLst>
            </p:cNvPr>
            <p:cNvSpPr/>
            <p:nvPr/>
          </p:nvSpPr>
          <p:spPr>
            <a:xfrm>
              <a:off x="9908323" y="2284943"/>
              <a:ext cx="2284943" cy="2284943"/>
            </a:xfrm>
            <a:custGeom>
              <a:avLst/>
              <a:gdLst>
                <a:gd name="connsiteX0" fmla="*/ 0 w 2284943"/>
                <a:gd name="connsiteY0" fmla="*/ 0 h 2284943"/>
                <a:gd name="connsiteX1" fmla="*/ 2284944 w 2284943"/>
                <a:gd name="connsiteY1" fmla="*/ 0 h 2284943"/>
                <a:gd name="connsiteX2" fmla="*/ 2284944 w 2284943"/>
                <a:gd name="connsiteY2" fmla="*/ 2284944 h 2284943"/>
                <a:gd name="connsiteX3" fmla="*/ 0 w 2284943"/>
                <a:gd name="connsiteY3" fmla="*/ 2284944 h 2284943"/>
              </a:gdLst>
              <a:ahLst/>
              <a:cxnLst>
                <a:cxn ang="0">
                  <a:pos x="connsiteX0" y="connsiteY0"/>
                </a:cxn>
                <a:cxn ang="0">
                  <a:pos x="connsiteX1" y="connsiteY1"/>
                </a:cxn>
                <a:cxn ang="0">
                  <a:pos x="connsiteX2" y="connsiteY2"/>
                </a:cxn>
                <a:cxn ang="0">
                  <a:pos x="connsiteX3" y="connsiteY3"/>
                </a:cxn>
              </a:cxnLst>
              <a:rect l="l" t="t" r="r" b="b"/>
              <a:pathLst>
                <a:path w="2284943" h="2284943">
                  <a:moveTo>
                    <a:pt x="0" y="0"/>
                  </a:moveTo>
                  <a:lnTo>
                    <a:pt x="2284944" y="0"/>
                  </a:lnTo>
                  <a:lnTo>
                    <a:pt x="2284944" y="2284944"/>
                  </a:lnTo>
                  <a:lnTo>
                    <a:pt x="0" y="2284944"/>
                  </a:lnTo>
                  <a:close/>
                </a:path>
              </a:pathLst>
            </a:custGeom>
            <a:solidFill>
              <a:srgbClr val="FFFFFF"/>
            </a:solidFill>
            <a:ln w="6335" cap="flat">
              <a:noFill/>
              <a:prstDash val="solid"/>
              <a:miter/>
            </a:ln>
          </p:spPr>
          <p:txBody>
            <a:bodyPr rtlCol="0" anchor="ctr"/>
            <a:lstStyle/>
            <a:p>
              <a:endParaRPr lang="de-DE" sz="1800"/>
            </a:p>
          </p:txBody>
        </p:sp>
        <p:sp>
          <p:nvSpPr>
            <p:cNvPr id="19" name="Freihandform: Form 18">
              <a:extLst>
                <a:ext uri="{FF2B5EF4-FFF2-40B4-BE49-F238E27FC236}">
                  <a16:creationId xmlns:a16="http://schemas.microsoft.com/office/drawing/2014/main" id="{FB05DCBF-F50E-43B6-9973-DD11B5CB3152}"/>
                </a:ext>
              </a:extLst>
            </p:cNvPr>
            <p:cNvSpPr/>
            <p:nvPr/>
          </p:nvSpPr>
          <p:spPr>
            <a:xfrm>
              <a:off x="10193843" y="2509951"/>
              <a:ext cx="1714084" cy="1835560"/>
            </a:xfrm>
            <a:custGeom>
              <a:avLst/>
              <a:gdLst>
                <a:gd name="connsiteX0" fmla="*/ 570779 w 1714084"/>
                <a:gd name="connsiteY0" fmla="*/ 1460336 h 1835560"/>
                <a:gd name="connsiteX1" fmla="*/ 857269 w 1714084"/>
                <a:gd name="connsiteY1" fmla="*/ 1353853 h 1835560"/>
                <a:gd name="connsiteX2" fmla="*/ 1029036 w 1714084"/>
                <a:gd name="connsiteY2" fmla="*/ 1270188 h 1835560"/>
                <a:gd name="connsiteX3" fmla="*/ 1058826 w 1714084"/>
                <a:gd name="connsiteY3" fmla="*/ 1254976 h 1835560"/>
                <a:gd name="connsiteX4" fmla="*/ 1089883 w 1714084"/>
                <a:gd name="connsiteY4" fmla="*/ 1237229 h 1835560"/>
                <a:gd name="connsiteX5" fmla="*/ 1080376 w 1714084"/>
                <a:gd name="connsiteY5" fmla="*/ 1288569 h 1835560"/>
                <a:gd name="connsiteX6" fmla="*/ 1045515 w 1714084"/>
                <a:gd name="connsiteY6" fmla="*/ 1426743 h 1835560"/>
                <a:gd name="connsiteX7" fmla="*/ 857269 w 1714084"/>
                <a:gd name="connsiteY7" fmla="*/ 1694852 h 1835560"/>
                <a:gd name="connsiteX8" fmla="*/ 697545 w 1714084"/>
                <a:gd name="connsiteY8" fmla="*/ 1505971 h 1835560"/>
                <a:gd name="connsiteX9" fmla="*/ 618316 w 1714084"/>
                <a:gd name="connsiteY9" fmla="*/ 1527521 h 1835560"/>
                <a:gd name="connsiteX10" fmla="*/ 563807 w 1714084"/>
                <a:gd name="connsiteY10" fmla="*/ 1542733 h 1835560"/>
                <a:gd name="connsiteX11" fmla="*/ 557469 w 1714084"/>
                <a:gd name="connsiteY11" fmla="*/ 1544635 h 1835560"/>
                <a:gd name="connsiteX12" fmla="*/ 857269 w 1714084"/>
                <a:gd name="connsiteY12" fmla="*/ 1835561 h 1835560"/>
                <a:gd name="connsiteX13" fmla="*/ 1186225 w 1714084"/>
                <a:gd name="connsiteY13" fmla="*/ 1464772 h 1835560"/>
                <a:gd name="connsiteX14" fmla="*/ 1220451 w 1714084"/>
                <a:gd name="connsiteY14" fmla="*/ 1332303 h 1835560"/>
                <a:gd name="connsiteX15" fmla="*/ 1220451 w 1714084"/>
                <a:gd name="connsiteY15" fmla="*/ 1327866 h 1835560"/>
                <a:gd name="connsiteX16" fmla="*/ 1250241 w 1714084"/>
                <a:gd name="connsiteY16" fmla="*/ 1134549 h 1835560"/>
                <a:gd name="connsiteX17" fmla="*/ 1261016 w 1714084"/>
                <a:gd name="connsiteY17" fmla="*/ 949472 h 1835560"/>
                <a:gd name="connsiteX18" fmla="*/ 1261016 w 1714084"/>
                <a:gd name="connsiteY18" fmla="*/ 917147 h 1835560"/>
                <a:gd name="connsiteX19" fmla="*/ 1261016 w 1714084"/>
                <a:gd name="connsiteY19" fmla="*/ 882920 h 1835560"/>
                <a:gd name="connsiteX20" fmla="*/ 1302849 w 1714084"/>
                <a:gd name="connsiteY20" fmla="*/ 916513 h 1835560"/>
                <a:gd name="connsiteX21" fmla="*/ 1406162 w 1714084"/>
                <a:gd name="connsiteY21" fmla="*/ 1014122 h 1835560"/>
                <a:gd name="connsiteX22" fmla="*/ 1419473 w 1714084"/>
                <a:gd name="connsiteY22" fmla="*/ 1028066 h 1835560"/>
                <a:gd name="connsiteX23" fmla="*/ 1412501 w 1714084"/>
                <a:gd name="connsiteY23" fmla="*/ 1062927 h 1835560"/>
                <a:gd name="connsiteX24" fmla="*/ 1548773 w 1714084"/>
                <a:gd name="connsiteY24" fmla="*/ 1211876 h 1835560"/>
                <a:gd name="connsiteX25" fmla="*/ 1555111 w 1714084"/>
                <a:gd name="connsiteY25" fmla="*/ 1305048 h 1835560"/>
                <a:gd name="connsiteX26" fmla="*/ 1302215 w 1714084"/>
                <a:gd name="connsiteY26" fmla="*/ 1343078 h 1835560"/>
                <a:gd name="connsiteX27" fmla="*/ 1299680 w 1714084"/>
                <a:gd name="connsiteY27" fmla="*/ 1352585 h 1835560"/>
                <a:gd name="connsiteX28" fmla="*/ 1264819 w 1714084"/>
                <a:gd name="connsiteY28" fmla="*/ 1479984 h 1835560"/>
                <a:gd name="connsiteX29" fmla="*/ 1402993 w 1714084"/>
                <a:gd name="connsiteY29" fmla="*/ 1492027 h 1835560"/>
                <a:gd name="connsiteX30" fmla="*/ 1682510 w 1714084"/>
                <a:gd name="connsiteY30" fmla="*/ 1375403 h 1835560"/>
                <a:gd name="connsiteX31" fmla="*/ 1682510 w 1714084"/>
                <a:gd name="connsiteY31" fmla="*/ 1152296 h 1835560"/>
                <a:gd name="connsiteX32" fmla="*/ 1705962 w 1714084"/>
                <a:gd name="connsiteY32" fmla="*/ 1036940 h 1835560"/>
                <a:gd name="connsiteX33" fmla="*/ 1527223 w 1714084"/>
                <a:gd name="connsiteY33" fmla="*/ 931091 h 1835560"/>
                <a:gd name="connsiteX34" fmla="*/ 1513279 w 1714084"/>
                <a:gd name="connsiteY34" fmla="*/ 916513 h 1835560"/>
                <a:gd name="connsiteX35" fmla="*/ 1409331 w 1714084"/>
                <a:gd name="connsiteY35" fmla="*/ 819537 h 1835560"/>
                <a:gd name="connsiteX36" fmla="*/ 1248340 w 1714084"/>
                <a:gd name="connsiteY36" fmla="*/ 697843 h 1835560"/>
                <a:gd name="connsiteX37" fmla="*/ 1087348 w 1714084"/>
                <a:gd name="connsiteY37" fmla="*/ 597064 h 1835560"/>
                <a:gd name="connsiteX38" fmla="*/ 1058192 w 1714084"/>
                <a:gd name="connsiteY38" fmla="*/ 580585 h 1835560"/>
                <a:gd name="connsiteX39" fmla="*/ 1027134 w 1714084"/>
                <a:gd name="connsiteY39" fmla="*/ 564105 h 1835560"/>
                <a:gd name="connsiteX40" fmla="*/ 1077840 w 1714084"/>
                <a:gd name="connsiteY40" fmla="*/ 546992 h 1835560"/>
                <a:gd name="connsiteX41" fmla="*/ 1219184 w 1714084"/>
                <a:gd name="connsiteY41" fmla="*/ 507061 h 1835560"/>
                <a:gd name="connsiteX42" fmla="*/ 1409965 w 1714084"/>
                <a:gd name="connsiteY42" fmla="*/ 482342 h 1835560"/>
                <a:gd name="connsiteX43" fmla="*/ 1557013 w 1714084"/>
                <a:gd name="connsiteY43" fmla="*/ 528611 h 1835560"/>
                <a:gd name="connsiteX44" fmla="*/ 1465742 w 1714084"/>
                <a:gd name="connsiteY44" fmla="*/ 756789 h 1835560"/>
                <a:gd name="connsiteX45" fmla="*/ 1570957 w 1714084"/>
                <a:gd name="connsiteY45" fmla="*/ 856933 h 1835560"/>
                <a:gd name="connsiteX46" fmla="*/ 1686948 w 1714084"/>
                <a:gd name="connsiteY46" fmla="*/ 456989 h 1835560"/>
                <a:gd name="connsiteX47" fmla="*/ 859804 w 1714084"/>
                <a:gd name="connsiteY47" fmla="*/ 479807 h 1835560"/>
                <a:gd name="connsiteX48" fmla="*/ 688037 w 1714084"/>
                <a:gd name="connsiteY48" fmla="*/ 562838 h 1835560"/>
                <a:gd name="connsiteX49" fmla="*/ 655712 w 1714084"/>
                <a:gd name="connsiteY49" fmla="*/ 579951 h 1835560"/>
                <a:gd name="connsiteX50" fmla="*/ 624655 w 1714084"/>
                <a:gd name="connsiteY50" fmla="*/ 597698 h 1835560"/>
                <a:gd name="connsiteX51" fmla="*/ 634796 w 1714084"/>
                <a:gd name="connsiteY51" fmla="*/ 544457 h 1835560"/>
                <a:gd name="connsiteX52" fmla="*/ 670290 w 1714084"/>
                <a:gd name="connsiteY52" fmla="*/ 404381 h 1835560"/>
                <a:gd name="connsiteX53" fmla="*/ 688037 w 1714084"/>
                <a:gd name="connsiteY53" fmla="*/ 353675 h 1835560"/>
                <a:gd name="connsiteX54" fmla="*/ 728602 w 1714084"/>
                <a:gd name="connsiteY54" fmla="*/ 343534 h 1835560"/>
                <a:gd name="connsiteX55" fmla="*/ 809098 w 1714084"/>
                <a:gd name="connsiteY55" fmla="*/ 158457 h 1835560"/>
                <a:gd name="connsiteX56" fmla="*/ 857269 w 1714084"/>
                <a:gd name="connsiteY56" fmla="*/ 139442 h 1835560"/>
                <a:gd name="connsiteX57" fmla="*/ 1018261 w 1714084"/>
                <a:gd name="connsiteY57" fmla="*/ 331491 h 1835560"/>
                <a:gd name="connsiteX58" fmla="*/ 1157703 w 1714084"/>
                <a:gd name="connsiteY58" fmla="*/ 295997 h 1835560"/>
                <a:gd name="connsiteX59" fmla="*/ 1160238 w 1714084"/>
                <a:gd name="connsiteY59" fmla="*/ 295997 h 1835560"/>
                <a:gd name="connsiteX60" fmla="*/ 857269 w 1714084"/>
                <a:gd name="connsiteY60" fmla="*/ 0 h 1835560"/>
                <a:gd name="connsiteX61" fmla="*/ 692474 w 1714084"/>
                <a:gd name="connsiteY61" fmla="*/ 73524 h 1835560"/>
                <a:gd name="connsiteX62" fmla="*/ 574582 w 1714084"/>
                <a:gd name="connsiteY62" fmla="*/ 103314 h 1835560"/>
                <a:gd name="connsiteX63" fmla="*/ 554300 w 1714084"/>
                <a:gd name="connsiteY63" fmla="*/ 301067 h 1835560"/>
                <a:gd name="connsiteX64" fmla="*/ 464930 w 1714084"/>
                <a:gd name="connsiteY64" fmla="*/ 701012 h 1835560"/>
                <a:gd name="connsiteX65" fmla="*/ 454155 w 1714084"/>
                <a:gd name="connsiteY65" fmla="*/ 886089 h 1835560"/>
                <a:gd name="connsiteX66" fmla="*/ 454155 w 1714084"/>
                <a:gd name="connsiteY66" fmla="*/ 918414 h 1835560"/>
                <a:gd name="connsiteX67" fmla="*/ 454155 w 1714084"/>
                <a:gd name="connsiteY67" fmla="*/ 952641 h 1835560"/>
                <a:gd name="connsiteX68" fmla="*/ 412323 w 1714084"/>
                <a:gd name="connsiteY68" fmla="*/ 919048 h 1835560"/>
                <a:gd name="connsiteX69" fmla="*/ 303939 w 1714084"/>
                <a:gd name="connsiteY69" fmla="*/ 822706 h 1835560"/>
                <a:gd name="connsiteX70" fmla="*/ 255768 w 1714084"/>
                <a:gd name="connsiteY70" fmla="*/ 770099 h 1835560"/>
                <a:gd name="connsiteX71" fmla="*/ 155623 w 1714084"/>
                <a:gd name="connsiteY71" fmla="*/ 531780 h 1835560"/>
                <a:gd name="connsiteX72" fmla="*/ 302671 w 1714084"/>
                <a:gd name="connsiteY72" fmla="*/ 485511 h 1835560"/>
                <a:gd name="connsiteX73" fmla="*/ 406619 w 1714084"/>
                <a:gd name="connsiteY73" fmla="*/ 494384 h 1835560"/>
                <a:gd name="connsiteX74" fmla="*/ 421830 w 1714084"/>
                <a:gd name="connsiteY74" fmla="*/ 433537 h 1835560"/>
                <a:gd name="connsiteX75" fmla="*/ 435141 w 1714084"/>
                <a:gd name="connsiteY75" fmla="*/ 380296 h 1835560"/>
                <a:gd name="connsiteX76" fmla="*/ 442746 w 1714084"/>
                <a:gd name="connsiteY76" fmla="*/ 357478 h 1835560"/>
                <a:gd name="connsiteX77" fmla="*/ 27590 w 1714084"/>
                <a:gd name="connsiteY77" fmla="*/ 461425 h 1835560"/>
                <a:gd name="connsiteX78" fmla="*/ 141679 w 1714084"/>
                <a:gd name="connsiteY78" fmla="*/ 860102 h 1835560"/>
                <a:gd name="connsiteX79" fmla="*/ 197456 w 1714084"/>
                <a:gd name="connsiteY79" fmla="*/ 919682 h 1835560"/>
                <a:gd name="connsiteX80" fmla="*/ 200625 w 1714084"/>
                <a:gd name="connsiteY80" fmla="*/ 922851 h 1835560"/>
                <a:gd name="connsiteX81" fmla="*/ 298868 w 1714084"/>
                <a:gd name="connsiteY81" fmla="*/ 1012221 h 1835560"/>
                <a:gd name="connsiteX82" fmla="*/ 303939 w 1714084"/>
                <a:gd name="connsiteY82" fmla="*/ 1017291 h 1835560"/>
                <a:gd name="connsiteX83" fmla="*/ 464297 w 1714084"/>
                <a:gd name="connsiteY83" fmla="*/ 1138986 h 1835560"/>
                <a:gd name="connsiteX84" fmla="*/ 623387 w 1714084"/>
                <a:gd name="connsiteY84" fmla="*/ 1238497 h 1835560"/>
                <a:gd name="connsiteX85" fmla="*/ 654444 w 1714084"/>
                <a:gd name="connsiteY85" fmla="*/ 1256244 h 1835560"/>
                <a:gd name="connsiteX86" fmla="*/ 685502 w 1714084"/>
                <a:gd name="connsiteY86" fmla="*/ 1272089 h 1835560"/>
                <a:gd name="connsiteX87" fmla="*/ 632894 w 1714084"/>
                <a:gd name="connsiteY87" fmla="*/ 1290470 h 1835560"/>
                <a:gd name="connsiteX88" fmla="*/ 493452 w 1714084"/>
                <a:gd name="connsiteY88" fmla="*/ 1329767 h 1835560"/>
                <a:gd name="connsiteX89" fmla="*/ 488382 w 1714084"/>
                <a:gd name="connsiteY89" fmla="*/ 1331669 h 1835560"/>
                <a:gd name="connsiteX90" fmla="*/ 376195 w 1714084"/>
                <a:gd name="connsiteY90" fmla="*/ 1283498 h 1835560"/>
                <a:gd name="connsiteX91" fmla="*/ 249429 w 1714084"/>
                <a:gd name="connsiteY91" fmla="*/ 1350050 h 1835560"/>
                <a:gd name="connsiteX92" fmla="*/ 156257 w 1714084"/>
                <a:gd name="connsiteY92" fmla="*/ 1307584 h 1835560"/>
                <a:gd name="connsiteX93" fmla="*/ 249429 w 1714084"/>
                <a:gd name="connsiteY93" fmla="*/ 1078138 h 1835560"/>
                <a:gd name="connsiteX94" fmla="*/ 205695 w 1714084"/>
                <a:gd name="connsiteY94" fmla="*/ 1038841 h 1835560"/>
                <a:gd name="connsiteX95" fmla="*/ 163863 w 1714084"/>
                <a:gd name="connsiteY95" fmla="*/ 1001446 h 1835560"/>
                <a:gd name="connsiteX96" fmla="*/ 142313 w 1714084"/>
                <a:gd name="connsiteY96" fmla="*/ 979262 h 1835560"/>
                <a:gd name="connsiteX97" fmla="*/ 33295 w 1714084"/>
                <a:gd name="connsiteY97" fmla="*/ 1377938 h 1835560"/>
                <a:gd name="connsiteX98" fmla="*/ 250697 w 1714084"/>
                <a:gd name="connsiteY98" fmla="*/ 1490759 h 1835560"/>
                <a:gd name="connsiteX99" fmla="*/ 395843 w 1714084"/>
                <a:gd name="connsiteY99" fmla="*/ 1572523 h 1835560"/>
                <a:gd name="connsiteX100" fmla="*/ 532116 w 1714084"/>
                <a:gd name="connsiteY100" fmla="*/ 1469843 h 1835560"/>
                <a:gd name="connsiteX101" fmla="*/ 570779 w 1714084"/>
                <a:gd name="connsiteY101" fmla="*/ 1460336 h 1835560"/>
                <a:gd name="connsiteX102" fmla="*/ 727968 w 1714084"/>
                <a:gd name="connsiteY102" fmla="*/ 1132014 h 1835560"/>
                <a:gd name="connsiteX103" fmla="*/ 603738 w 1714084"/>
                <a:gd name="connsiteY103" fmla="*/ 1057856 h 1835560"/>
                <a:gd name="connsiteX104" fmla="*/ 599301 w 1714084"/>
                <a:gd name="connsiteY104" fmla="*/ 918414 h 1835560"/>
                <a:gd name="connsiteX105" fmla="*/ 604372 w 1714084"/>
                <a:gd name="connsiteY105" fmla="*/ 777705 h 1835560"/>
                <a:gd name="connsiteX106" fmla="*/ 728602 w 1714084"/>
                <a:gd name="connsiteY106" fmla="*/ 704181 h 1835560"/>
                <a:gd name="connsiteX107" fmla="*/ 859170 w 1714084"/>
                <a:gd name="connsiteY107" fmla="*/ 637629 h 1835560"/>
                <a:gd name="connsiteX108" fmla="*/ 986570 w 1714084"/>
                <a:gd name="connsiteY108" fmla="*/ 704181 h 1835560"/>
                <a:gd name="connsiteX109" fmla="*/ 1110799 w 1714084"/>
                <a:gd name="connsiteY109" fmla="*/ 778339 h 1835560"/>
                <a:gd name="connsiteX110" fmla="*/ 1115870 w 1714084"/>
                <a:gd name="connsiteY110" fmla="*/ 918414 h 1835560"/>
                <a:gd name="connsiteX111" fmla="*/ 1110799 w 1714084"/>
                <a:gd name="connsiteY111" fmla="*/ 1058490 h 1835560"/>
                <a:gd name="connsiteX112" fmla="*/ 986570 w 1714084"/>
                <a:gd name="connsiteY112" fmla="*/ 1132014 h 1835560"/>
                <a:gd name="connsiteX113" fmla="*/ 857269 w 1714084"/>
                <a:gd name="connsiteY113" fmla="*/ 1197932 h 1835560"/>
                <a:gd name="connsiteX114" fmla="*/ 727968 w 1714084"/>
                <a:gd name="connsiteY114" fmla="*/ 1132014 h 1835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714084" h="1835560">
                  <a:moveTo>
                    <a:pt x="570779" y="1460336"/>
                  </a:moveTo>
                  <a:cubicBezTo>
                    <a:pt x="669022" y="1433081"/>
                    <a:pt x="765364" y="1396953"/>
                    <a:pt x="857269" y="1353853"/>
                  </a:cubicBezTo>
                  <a:cubicBezTo>
                    <a:pt x="914313" y="1329767"/>
                    <a:pt x="971991" y="1299978"/>
                    <a:pt x="1029036" y="1270188"/>
                  </a:cubicBezTo>
                  <a:lnTo>
                    <a:pt x="1058826" y="1254976"/>
                  </a:lnTo>
                  <a:cubicBezTo>
                    <a:pt x="1070234" y="1249271"/>
                    <a:pt x="1079742" y="1242933"/>
                    <a:pt x="1089883" y="1237229"/>
                  </a:cubicBezTo>
                  <a:cubicBezTo>
                    <a:pt x="1087348" y="1254976"/>
                    <a:pt x="1083545" y="1271455"/>
                    <a:pt x="1080376" y="1288569"/>
                  </a:cubicBezTo>
                  <a:cubicBezTo>
                    <a:pt x="1071502" y="1334838"/>
                    <a:pt x="1059460" y="1381108"/>
                    <a:pt x="1045515" y="1426743"/>
                  </a:cubicBezTo>
                  <a:cubicBezTo>
                    <a:pt x="991640" y="1596609"/>
                    <a:pt x="916849" y="1694852"/>
                    <a:pt x="857269" y="1694852"/>
                  </a:cubicBezTo>
                  <a:cubicBezTo>
                    <a:pt x="807830" y="1694852"/>
                    <a:pt x="747617" y="1626398"/>
                    <a:pt x="697545" y="1505971"/>
                  </a:cubicBezTo>
                  <a:cubicBezTo>
                    <a:pt x="670924" y="1512309"/>
                    <a:pt x="649374" y="1519282"/>
                    <a:pt x="618316" y="1527521"/>
                  </a:cubicBezTo>
                  <a:cubicBezTo>
                    <a:pt x="601837" y="1532592"/>
                    <a:pt x="584090" y="1537662"/>
                    <a:pt x="563807" y="1542733"/>
                  </a:cubicBezTo>
                  <a:lnTo>
                    <a:pt x="557469" y="1544635"/>
                  </a:lnTo>
                  <a:cubicBezTo>
                    <a:pt x="625922" y="1717669"/>
                    <a:pt x="726067" y="1835561"/>
                    <a:pt x="857269" y="1835561"/>
                  </a:cubicBezTo>
                  <a:cubicBezTo>
                    <a:pt x="1007486" y="1835561"/>
                    <a:pt x="1118405" y="1680273"/>
                    <a:pt x="1186225" y="1464772"/>
                  </a:cubicBezTo>
                  <a:cubicBezTo>
                    <a:pt x="1199535" y="1421672"/>
                    <a:pt x="1210944" y="1378572"/>
                    <a:pt x="1220451" y="1332303"/>
                  </a:cubicBezTo>
                  <a:lnTo>
                    <a:pt x="1220451" y="1327866"/>
                  </a:lnTo>
                  <a:cubicBezTo>
                    <a:pt x="1233762" y="1265751"/>
                    <a:pt x="1243269" y="1201101"/>
                    <a:pt x="1250241" y="1134549"/>
                  </a:cubicBezTo>
                  <a:cubicBezTo>
                    <a:pt x="1256579" y="1073068"/>
                    <a:pt x="1261016" y="1011587"/>
                    <a:pt x="1261016" y="949472"/>
                  </a:cubicBezTo>
                  <a:lnTo>
                    <a:pt x="1261016" y="917147"/>
                  </a:lnTo>
                  <a:lnTo>
                    <a:pt x="1261016" y="882920"/>
                  </a:lnTo>
                  <a:cubicBezTo>
                    <a:pt x="1275594" y="893695"/>
                    <a:pt x="1289538" y="905104"/>
                    <a:pt x="1302849" y="916513"/>
                  </a:cubicBezTo>
                  <a:cubicBezTo>
                    <a:pt x="1338977" y="947570"/>
                    <a:pt x="1373204" y="979895"/>
                    <a:pt x="1406162" y="1014122"/>
                  </a:cubicBezTo>
                  <a:lnTo>
                    <a:pt x="1419473" y="1028066"/>
                  </a:lnTo>
                  <a:cubicBezTo>
                    <a:pt x="1415670" y="1039475"/>
                    <a:pt x="1413135" y="1050884"/>
                    <a:pt x="1412501" y="1062927"/>
                  </a:cubicBezTo>
                  <a:cubicBezTo>
                    <a:pt x="1407430" y="1140254"/>
                    <a:pt x="1468278" y="1206805"/>
                    <a:pt x="1548773" y="1211876"/>
                  </a:cubicBezTo>
                  <a:cubicBezTo>
                    <a:pt x="1564619" y="1240398"/>
                    <a:pt x="1567154" y="1274624"/>
                    <a:pt x="1555111" y="1305048"/>
                  </a:cubicBezTo>
                  <a:cubicBezTo>
                    <a:pt x="1529758" y="1347515"/>
                    <a:pt x="1430882" y="1361459"/>
                    <a:pt x="1302215" y="1343078"/>
                  </a:cubicBezTo>
                  <a:lnTo>
                    <a:pt x="1299680" y="1352585"/>
                  </a:lnTo>
                  <a:cubicBezTo>
                    <a:pt x="1292074" y="1384277"/>
                    <a:pt x="1277496" y="1439419"/>
                    <a:pt x="1264819" y="1479984"/>
                  </a:cubicBezTo>
                  <a:cubicBezTo>
                    <a:pt x="1310455" y="1487590"/>
                    <a:pt x="1356724" y="1491393"/>
                    <a:pt x="1402993" y="1492027"/>
                  </a:cubicBezTo>
                  <a:cubicBezTo>
                    <a:pt x="1539266" y="1492027"/>
                    <a:pt x="1636242" y="1452096"/>
                    <a:pt x="1682510" y="1375403"/>
                  </a:cubicBezTo>
                  <a:cubicBezTo>
                    <a:pt x="1719273" y="1313922"/>
                    <a:pt x="1718639" y="1237863"/>
                    <a:pt x="1682510" y="1152296"/>
                  </a:cubicBezTo>
                  <a:cubicBezTo>
                    <a:pt x="1707230" y="1118703"/>
                    <a:pt x="1716103" y="1076871"/>
                    <a:pt x="1705962" y="1036940"/>
                  </a:cubicBezTo>
                  <a:cubicBezTo>
                    <a:pt x="1686948" y="960247"/>
                    <a:pt x="1607085" y="913343"/>
                    <a:pt x="1527223" y="931091"/>
                  </a:cubicBezTo>
                  <a:lnTo>
                    <a:pt x="1513279" y="916513"/>
                  </a:lnTo>
                  <a:cubicBezTo>
                    <a:pt x="1480954" y="884188"/>
                    <a:pt x="1447361" y="851863"/>
                    <a:pt x="1409331" y="819537"/>
                  </a:cubicBezTo>
                  <a:cubicBezTo>
                    <a:pt x="1357992" y="776437"/>
                    <a:pt x="1304116" y="735872"/>
                    <a:pt x="1248340" y="697843"/>
                  </a:cubicBezTo>
                  <a:cubicBezTo>
                    <a:pt x="1197000" y="662982"/>
                    <a:pt x="1143758" y="629389"/>
                    <a:pt x="1087348" y="597064"/>
                  </a:cubicBezTo>
                  <a:lnTo>
                    <a:pt x="1058192" y="580585"/>
                  </a:lnTo>
                  <a:cubicBezTo>
                    <a:pt x="1048050" y="574881"/>
                    <a:pt x="1037276" y="569810"/>
                    <a:pt x="1027134" y="564105"/>
                  </a:cubicBezTo>
                  <a:cubicBezTo>
                    <a:pt x="1044248" y="557767"/>
                    <a:pt x="1061361" y="552697"/>
                    <a:pt x="1077840" y="546992"/>
                  </a:cubicBezTo>
                  <a:cubicBezTo>
                    <a:pt x="1124110" y="531146"/>
                    <a:pt x="1171013" y="517836"/>
                    <a:pt x="1219184" y="507061"/>
                  </a:cubicBezTo>
                  <a:cubicBezTo>
                    <a:pt x="1281299" y="491849"/>
                    <a:pt x="1345315" y="483609"/>
                    <a:pt x="1409965" y="482342"/>
                  </a:cubicBezTo>
                  <a:cubicBezTo>
                    <a:pt x="1487292" y="482342"/>
                    <a:pt x="1539266" y="498821"/>
                    <a:pt x="1557013" y="528611"/>
                  </a:cubicBezTo>
                  <a:cubicBezTo>
                    <a:pt x="1582366" y="570444"/>
                    <a:pt x="1546238" y="659179"/>
                    <a:pt x="1465742" y="756789"/>
                  </a:cubicBezTo>
                  <a:cubicBezTo>
                    <a:pt x="1494264" y="782142"/>
                    <a:pt x="1541801" y="827143"/>
                    <a:pt x="1570957" y="856933"/>
                  </a:cubicBezTo>
                  <a:cubicBezTo>
                    <a:pt x="1706596" y="699744"/>
                    <a:pt x="1747161" y="559035"/>
                    <a:pt x="1686948" y="456989"/>
                  </a:cubicBezTo>
                  <a:cubicBezTo>
                    <a:pt x="1577295" y="274447"/>
                    <a:pt x="1211578" y="327688"/>
                    <a:pt x="859804" y="479807"/>
                  </a:cubicBezTo>
                  <a:cubicBezTo>
                    <a:pt x="801492" y="504526"/>
                    <a:pt x="743814" y="533048"/>
                    <a:pt x="688037" y="562838"/>
                  </a:cubicBezTo>
                  <a:lnTo>
                    <a:pt x="655712" y="579951"/>
                  </a:lnTo>
                  <a:cubicBezTo>
                    <a:pt x="644303" y="585655"/>
                    <a:pt x="634796" y="591994"/>
                    <a:pt x="624655" y="597698"/>
                  </a:cubicBezTo>
                  <a:cubicBezTo>
                    <a:pt x="627824" y="579317"/>
                    <a:pt x="630993" y="562204"/>
                    <a:pt x="634796" y="544457"/>
                  </a:cubicBezTo>
                  <a:cubicBezTo>
                    <a:pt x="644303" y="497554"/>
                    <a:pt x="655712" y="450651"/>
                    <a:pt x="670290" y="404381"/>
                  </a:cubicBezTo>
                  <a:cubicBezTo>
                    <a:pt x="675995" y="386634"/>
                    <a:pt x="682333" y="370155"/>
                    <a:pt x="688037" y="353675"/>
                  </a:cubicBezTo>
                  <a:cubicBezTo>
                    <a:pt x="701981" y="352407"/>
                    <a:pt x="715926" y="348604"/>
                    <a:pt x="728602" y="343534"/>
                  </a:cubicBezTo>
                  <a:cubicBezTo>
                    <a:pt x="804027" y="313744"/>
                    <a:pt x="840155" y="230713"/>
                    <a:pt x="809098" y="158457"/>
                  </a:cubicBezTo>
                  <a:cubicBezTo>
                    <a:pt x="822408" y="147048"/>
                    <a:pt x="839522" y="140710"/>
                    <a:pt x="857269" y="139442"/>
                  </a:cubicBezTo>
                  <a:cubicBezTo>
                    <a:pt x="907341" y="139442"/>
                    <a:pt x="968188" y="208529"/>
                    <a:pt x="1018261" y="331491"/>
                  </a:cubicBezTo>
                  <a:cubicBezTo>
                    <a:pt x="1059460" y="320082"/>
                    <a:pt x="1120940" y="303603"/>
                    <a:pt x="1157703" y="295997"/>
                  </a:cubicBezTo>
                  <a:lnTo>
                    <a:pt x="1160238" y="295997"/>
                  </a:lnTo>
                  <a:cubicBezTo>
                    <a:pt x="1091785" y="120427"/>
                    <a:pt x="990372" y="0"/>
                    <a:pt x="857269" y="0"/>
                  </a:cubicBezTo>
                  <a:cubicBezTo>
                    <a:pt x="793886" y="1901"/>
                    <a:pt x="734306" y="28522"/>
                    <a:pt x="692474" y="73524"/>
                  </a:cubicBezTo>
                  <a:cubicBezTo>
                    <a:pt x="650642" y="66552"/>
                    <a:pt x="607541" y="77327"/>
                    <a:pt x="574582" y="103314"/>
                  </a:cubicBezTo>
                  <a:cubicBezTo>
                    <a:pt x="511834" y="152752"/>
                    <a:pt x="502960" y="240854"/>
                    <a:pt x="554300" y="301067"/>
                  </a:cubicBezTo>
                  <a:cubicBezTo>
                    <a:pt x="507397" y="430368"/>
                    <a:pt x="477607" y="564739"/>
                    <a:pt x="464930" y="701012"/>
                  </a:cubicBezTo>
                  <a:cubicBezTo>
                    <a:pt x="458592" y="762493"/>
                    <a:pt x="454155" y="823974"/>
                    <a:pt x="454155" y="886089"/>
                  </a:cubicBezTo>
                  <a:lnTo>
                    <a:pt x="454155" y="918414"/>
                  </a:lnTo>
                  <a:lnTo>
                    <a:pt x="454155" y="952641"/>
                  </a:lnTo>
                  <a:cubicBezTo>
                    <a:pt x="439577" y="941866"/>
                    <a:pt x="425633" y="930457"/>
                    <a:pt x="412323" y="919048"/>
                  </a:cubicBezTo>
                  <a:cubicBezTo>
                    <a:pt x="374293" y="888625"/>
                    <a:pt x="338165" y="856299"/>
                    <a:pt x="303939" y="822706"/>
                  </a:cubicBezTo>
                  <a:cubicBezTo>
                    <a:pt x="286825" y="804959"/>
                    <a:pt x="270346" y="787846"/>
                    <a:pt x="255768" y="770099"/>
                  </a:cubicBezTo>
                  <a:cubicBezTo>
                    <a:pt x="168934" y="669321"/>
                    <a:pt x="129636" y="575514"/>
                    <a:pt x="155623" y="531780"/>
                  </a:cubicBezTo>
                  <a:cubicBezTo>
                    <a:pt x="173370" y="502624"/>
                    <a:pt x="225344" y="485511"/>
                    <a:pt x="302671" y="485511"/>
                  </a:cubicBezTo>
                  <a:cubicBezTo>
                    <a:pt x="337531" y="486145"/>
                    <a:pt x="372392" y="489314"/>
                    <a:pt x="406619" y="494384"/>
                  </a:cubicBezTo>
                  <a:cubicBezTo>
                    <a:pt x="411689" y="475370"/>
                    <a:pt x="416760" y="456355"/>
                    <a:pt x="421830" y="433537"/>
                  </a:cubicBezTo>
                  <a:cubicBezTo>
                    <a:pt x="425633" y="417058"/>
                    <a:pt x="430070" y="399944"/>
                    <a:pt x="435141" y="380296"/>
                  </a:cubicBezTo>
                  <a:cubicBezTo>
                    <a:pt x="437676" y="371422"/>
                    <a:pt x="440211" y="363816"/>
                    <a:pt x="442746" y="357478"/>
                  </a:cubicBezTo>
                  <a:cubicBezTo>
                    <a:pt x="251331" y="327054"/>
                    <a:pt x="93508" y="352407"/>
                    <a:pt x="27590" y="461425"/>
                  </a:cubicBezTo>
                  <a:cubicBezTo>
                    <a:pt x="-33257" y="562838"/>
                    <a:pt x="7308" y="703547"/>
                    <a:pt x="141679" y="860102"/>
                  </a:cubicBezTo>
                  <a:cubicBezTo>
                    <a:pt x="158792" y="879751"/>
                    <a:pt x="177807" y="899400"/>
                    <a:pt x="197456" y="919682"/>
                  </a:cubicBezTo>
                  <a:lnTo>
                    <a:pt x="200625" y="922851"/>
                  </a:lnTo>
                  <a:cubicBezTo>
                    <a:pt x="230414" y="952641"/>
                    <a:pt x="264008" y="982431"/>
                    <a:pt x="298868" y="1012221"/>
                  </a:cubicBezTo>
                  <a:lnTo>
                    <a:pt x="303939" y="1017291"/>
                  </a:lnTo>
                  <a:cubicBezTo>
                    <a:pt x="355278" y="1060391"/>
                    <a:pt x="408520" y="1100956"/>
                    <a:pt x="464297" y="1138986"/>
                  </a:cubicBezTo>
                  <a:cubicBezTo>
                    <a:pt x="515003" y="1173212"/>
                    <a:pt x="567610" y="1206805"/>
                    <a:pt x="623387" y="1238497"/>
                  </a:cubicBezTo>
                  <a:lnTo>
                    <a:pt x="654444" y="1256244"/>
                  </a:lnTo>
                  <a:cubicBezTo>
                    <a:pt x="664586" y="1261948"/>
                    <a:pt x="674727" y="1266385"/>
                    <a:pt x="685502" y="1272089"/>
                  </a:cubicBezTo>
                  <a:cubicBezTo>
                    <a:pt x="667755" y="1278428"/>
                    <a:pt x="650642" y="1284766"/>
                    <a:pt x="632894" y="1290470"/>
                  </a:cubicBezTo>
                  <a:cubicBezTo>
                    <a:pt x="587259" y="1305682"/>
                    <a:pt x="540356" y="1318992"/>
                    <a:pt x="493452" y="1329767"/>
                  </a:cubicBezTo>
                  <a:cubicBezTo>
                    <a:pt x="488382" y="1331669"/>
                    <a:pt x="492819" y="1331669"/>
                    <a:pt x="488382" y="1331669"/>
                  </a:cubicBezTo>
                  <a:cubicBezTo>
                    <a:pt x="459226" y="1301879"/>
                    <a:pt x="418661" y="1284766"/>
                    <a:pt x="376195" y="1283498"/>
                  </a:cubicBezTo>
                  <a:cubicBezTo>
                    <a:pt x="324855" y="1284766"/>
                    <a:pt x="277951" y="1309485"/>
                    <a:pt x="249429" y="1350050"/>
                  </a:cubicBezTo>
                  <a:cubicBezTo>
                    <a:pt x="203160" y="1344345"/>
                    <a:pt x="169567" y="1329767"/>
                    <a:pt x="156257" y="1307584"/>
                  </a:cubicBezTo>
                  <a:cubicBezTo>
                    <a:pt x="131538" y="1265117"/>
                    <a:pt x="167666" y="1175748"/>
                    <a:pt x="249429" y="1078138"/>
                  </a:cubicBezTo>
                  <a:cubicBezTo>
                    <a:pt x="236753" y="1066096"/>
                    <a:pt x="218372" y="1050250"/>
                    <a:pt x="205695" y="1038841"/>
                  </a:cubicBezTo>
                  <a:cubicBezTo>
                    <a:pt x="193019" y="1027432"/>
                    <a:pt x="179075" y="1015390"/>
                    <a:pt x="163863" y="1001446"/>
                  </a:cubicBezTo>
                  <a:cubicBezTo>
                    <a:pt x="156257" y="994474"/>
                    <a:pt x="149285" y="986868"/>
                    <a:pt x="142313" y="979262"/>
                  </a:cubicBezTo>
                  <a:cubicBezTo>
                    <a:pt x="8575" y="1135183"/>
                    <a:pt x="-28820" y="1277160"/>
                    <a:pt x="33295" y="1377938"/>
                  </a:cubicBezTo>
                  <a:cubicBezTo>
                    <a:pt x="71958" y="1441321"/>
                    <a:pt x="149919" y="1479351"/>
                    <a:pt x="250697" y="1490759"/>
                  </a:cubicBezTo>
                  <a:cubicBezTo>
                    <a:pt x="279219" y="1542099"/>
                    <a:pt x="334996" y="1573791"/>
                    <a:pt x="395843" y="1572523"/>
                  </a:cubicBezTo>
                  <a:cubicBezTo>
                    <a:pt x="458592" y="1568086"/>
                    <a:pt x="512467" y="1527521"/>
                    <a:pt x="532116" y="1469843"/>
                  </a:cubicBezTo>
                  <a:lnTo>
                    <a:pt x="570779" y="1460336"/>
                  </a:lnTo>
                  <a:close/>
                  <a:moveTo>
                    <a:pt x="727968" y="1132014"/>
                  </a:moveTo>
                  <a:cubicBezTo>
                    <a:pt x="684868" y="1107928"/>
                    <a:pt x="643669" y="1083209"/>
                    <a:pt x="603738" y="1057856"/>
                  </a:cubicBezTo>
                  <a:cubicBezTo>
                    <a:pt x="599301" y="1013488"/>
                    <a:pt x="599301" y="967219"/>
                    <a:pt x="599301" y="918414"/>
                  </a:cubicBezTo>
                  <a:cubicBezTo>
                    <a:pt x="599301" y="869610"/>
                    <a:pt x="601203" y="822706"/>
                    <a:pt x="604372" y="777705"/>
                  </a:cubicBezTo>
                  <a:cubicBezTo>
                    <a:pt x="644303" y="752352"/>
                    <a:pt x="683600" y="728900"/>
                    <a:pt x="728602" y="704181"/>
                  </a:cubicBezTo>
                  <a:cubicBezTo>
                    <a:pt x="773604" y="679462"/>
                    <a:pt x="816704" y="657912"/>
                    <a:pt x="859170" y="637629"/>
                  </a:cubicBezTo>
                  <a:cubicBezTo>
                    <a:pt x="899735" y="657278"/>
                    <a:pt x="943469" y="680096"/>
                    <a:pt x="986570" y="704181"/>
                  </a:cubicBezTo>
                  <a:cubicBezTo>
                    <a:pt x="1029670" y="728266"/>
                    <a:pt x="1070868" y="752986"/>
                    <a:pt x="1110799" y="778339"/>
                  </a:cubicBezTo>
                  <a:cubicBezTo>
                    <a:pt x="1113969" y="822706"/>
                    <a:pt x="1115870" y="869610"/>
                    <a:pt x="1115870" y="918414"/>
                  </a:cubicBezTo>
                  <a:cubicBezTo>
                    <a:pt x="1115870" y="967219"/>
                    <a:pt x="1113969" y="1013488"/>
                    <a:pt x="1110799" y="1058490"/>
                  </a:cubicBezTo>
                  <a:cubicBezTo>
                    <a:pt x="1070868" y="1083843"/>
                    <a:pt x="1029670" y="1108562"/>
                    <a:pt x="986570" y="1132014"/>
                  </a:cubicBezTo>
                  <a:cubicBezTo>
                    <a:pt x="943469" y="1156099"/>
                    <a:pt x="900369" y="1177649"/>
                    <a:pt x="857269" y="1197932"/>
                  </a:cubicBezTo>
                  <a:cubicBezTo>
                    <a:pt x="814169" y="1177649"/>
                    <a:pt x="771069" y="1156099"/>
                    <a:pt x="727968" y="1132014"/>
                  </a:cubicBezTo>
                </a:path>
              </a:pathLst>
            </a:custGeom>
            <a:solidFill>
              <a:srgbClr val="8CCDCD"/>
            </a:solidFill>
            <a:ln w="6335" cap="flat">
              <a:noFill/>
              <a:prstDash val="solid"/>
              <a:miter/>
            </a:ln>
          </p:spPr>
          <p:txBody>
            <a:bodyPr rtlCol="0" anchor="ctr"/>
            <a:lstStyle/>
            <a:p>
              <a:endParaRPr lang="de-DE" sz="1800"/>
            </a:p>
          </p:txBody>
        </p:sp>
        <p:sp>
          <p:nvSpPr>
            <p:cNvPr id="20" name="Freihandform: Form 19">
              <a:extLst>
                <a:ext uri="{FF2B5EF4-FFF2-40B4-BE49-F238E27FC236}">
                  <a16:creationId xmlns:a16="http://schemas.microsoft.com/office/drawing/2014/main" id="{E77A53DE-0636-4C0D-B987-852C67132755}"/>
                </a:ext>
              </a:extLst>
            </p:cNvPr>
            <p:cNvSpPr/>
            <p:nvPr/>
          </p:nvSpPr>
          <p:spPr>
            <a:xfrm>
              <a:off x="5340338" y="4570521"/>
              <a:ext cx="2284943" cy="2284943"/>
            </a:xfrm>
            <a:custGeom>
              <a:avLst/>
              <a:gdLst>
                <a:gd name="connsiteX0" fmla="*/ 0 w 2284943"/>
                <a:gd name="connsiteY0" fmla="*/ 0 h 2284943"/>
                <a:gd name="connsiteX1" fmla="*/ 2284944 w 2284943"/>
                <a:gd name="connsiteY1" fmla="*/ 0 h 2284943"/>
                <a:gd name="connsiteX2" fmla="*/ 2284944 w 2284943"/>
                <a:gd name="connsiteY2" fmla="*/ 2284944 h 2284943"/>
                <a:gd name="connsiteX3" fmla="*/ 0 w 2284943"/>
                <a:gd name="connsiteY3" fmla="*/ 2284944 h 2284943"/>
              </a:gdLst>
              <a:ahLst/>
              <a:cxnLst>
                <a:cxn ang="0">
                  <a:pos x="connsiteX0" y="connsiteY0"/>
                </a:cxn>
                <a:cxn ang="0">
                  <a:pos x="connsiteX1" y="connsiteY1"/>
                </a:cxn>
                <a:cxn ang="0">
                  <a:pos x="connsiteX2" y="connsiteY2"/>
                </a:cxn>
                <a:cxn ang="0">
                  <a:pos x="connsiteX3" y="connsiteY3"/>
                </a:cxn>
              </a:cxnLst>
              <a:rect l="l" t="t" r="r" b="b"/>
              <a:pathLst>
                <a:path w="2284943" h="2284943">
                  <a:moveTo>
                    <a:pt x="0" y="0"/>
                  </a:moveTo>
                  <a:lnTo>
                    <a:pt x="2284944" y="0"/>
                  </a:lnTo>
                  <a:lnTo>
                    <a:pt x="2284944" y="2284944"/>
                  </a:lnTo>
                  <a:lnTo>
                    <a:pt x="0" y="2284944"/>
                  </a:lnTo>
                  <a:close/>
                </a:path>
              </a:pathLst>
            </a:custGeom>
            <a:solidFill>
              <a:srgbClr val="472482"/>
            </a:solidFill>
            <a:ln w="6335" cap="flat">
              <a:noFill/>
              <a:prstDash val="solid"/>
              <a:miter/>
            </a:ln>
          </p:spPr>
          <p:txBody>
            <a:bodyPr rtlCol="0" anchor="ctr"/>
            <a:lstStyle/>
            <a:p>
              <a:endParaRPr lang="de-DE" sz="1800"/>
            </a:p>
          </p:txBody>
        </p:sp>
        <p:grpSp>
          <p:nvGrpSpPr>
            <p:cNvPr id="21" name="Grafik 2">
              <a:extLst>
                <a:ext uri="{FF2B5EF4-FFF2-40B4-BE49-F238E27FC236}">
                  <a16:creationId xmlns:a16="http://schemas.microsoft.com/office/drawing/2014/main" id="{E95164F2-05AB-4847-A1C9-C5D428728DFA}"/>
                </a:ext>
              </a:extLst>
            </p:cNvPr>
            <p:cNvGrpSpPr/>
            <p:nvPr/>
          </p:nvGrpSpPr>
          <p:grpSpPr>
            <a:xfrm>
              <a:off x="5340338" y="4570520"/>
              <a:ext cx="2284943" cy="2284943"/>
              <a:chOff x="5340338" y="4570520"/>
              <a:chExt cx="2284943" cy="2284943"/>
            </a:xfrm>
            <a:solidFill>
              <a:srgbClr val="8CCDCD"/>
            </a:solidFill>
          </p:grpSpPr>
          <p:sp>
            <p:nvSpPr>
              <p:cNvPr id="22" name="Freihandform: Form 21">
                <a:extLst>
                  <a:ext uri="{FF2B5EF4-FFF2-40B4-BE49-F238E27FC236}">
                    <a16:creationId xmlns:a16="http://schemas.microsoft.com/office/drawing/2014/main" id="{1862ACF3-B09D-43E5-B146-2A1667E1A2C9}"/>
                  </a:ext>
                </a:extLst>
              </p:cNvPr>
              <p:cNvSpPr/>
              <p:nvPr/>
            </p:nvSpPr>
            <p:spPr>
              <a:xfrm>
                <a:off x="5340338" y="4570520"/>
                <a:ext cx="1142788" cy="1142154"/>
              </a:xfrm>
              <a:custGeom>
                <a:avLst/>
                <a:gdLst>
                  <a:gd name="connsiteX0" fmla="*/ 1142789 w 1142788"/>
                  <a:gd name="connsiteY0" fmla="*/ 571078 h 1142154"/>
                  <a:gd name="connsiteX1" fmla="*/ 571711 w 1142788"/>
                  <a:gd name="connsiteY1" fmla="*/ 1142155 h 1142154"/>
                  <a:gd name="connsiteX2" fmla="*/ 0 w 1142788"/>
                  <a:gd name="connsiteY2" fmla="*/ 571078 h 1142154"/>
                  <a:gd name="connsiteX3" fmla="*/ 571077 w 1142788"/>
                  <a:gd name="connsiteY3" fmla="*/ 0 h 1142154"/>
                  <a:gd name="connsiteX4" fmla="*/ 1142789 w 1142788"/>
                  <a:gd name="connsiteY4" fmla="*/ 571078 h 1142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2788" h="1142154">
                    <a:moveTo>
                      <a:pt x="1142789" y="571078"/>
                    </a:moveTo>
                    <a:cubicBezTo>
                      <a:pt x="1142789" y="886723"/>
                      <a:pt x="886723" y="1142155"/>
                      <a:pt x="571711" y="1142155"/>
                    </a:cubicBezTo>
                    <a:cubicBezTo>
                      <a:pt x="256066" y="1142155"/>
                      <a:pt x="0" y="886723"/>
                      <a:pt x="0" y="571078"/>
                    </a:cubicBezTo>
                    <a:cubicBezTo>
                      <a:pt x="0" y="255432"/>
                      <a:pt x="256066" y="0"/>
                      <a:pt x="571077" y="0"/>
                    </a:cubicBezTo>
                    <a:cubicBezTo>
                      <a:pt x="886723" y="0"/>
                      <a:pt x="1142789" y="255432"/>
                      <a:pt x="1142789" y="571078"/>
                    </a:cubicBezTo>
                  </a:path>
                </a:pathLst>
              </a:custGeom>
              <a:solidFill>
                <a:srgbClr val="8CCDCD"/>
              </a:solidFill>
              <a:ln w="6335" cap="flat">
                <a:noFill/>
                <a:prstDash val="solid"/>
                <a:miter/>
              </a:ln>
            </p:spPr>
            <p:txBody>
              <a:bodyPr rtlCol="0" anchor="ctr"/>
              <a:lstStyle/>
              <a:p>
                <a:endParaRPr lang="de-DE" sz="1800"/>
              </a:p>
            </p:txBody>
          </p:sp>
          <p:sp>
            <p:nvSpPr>
              <p:cNvPr id="23" name="Freihandform: Form 22">
                <a:extLst>
                  <a:ext uri="{FF2B5EF4-FFF2-40B4-BE49-F238E27FC236}">
                    <a16:creationId xmlns:a16="http://schemas.microsoft.com/office/drawing/2014/main" id="{866C8FD8-FE18-4037-9F70-86E94D6680F4}"/>
                  </a:ext>
                </a:extLst>
              </p:cNvPr>
              <p:cNvSpPr/>
              <p:nvPr/>
            </p:nvSpPr>
            <p:spPr>
              <a:xfrm>
                <a:off x="6483126" y="4570520"/>
                <a:ext cx="1142154" cy="1142154"/>
              </a:xfrm>
              <a:custGeom>
                <a:avLst/>
                <a:gdLst>
                  <a:gd name="connsiteX0" fmla="*/ 1142155 w 1142154"/>
                  <a:gd name="connsiteY0" fmla="*/ 571078 h 1142154"/>
                  <a:gd name="connsiteX1" fmla="*/ 571077 w 1142154"/>
                  <a:gd name="connsiteY1" fmla="*/ 1142155 h 1142154"/>
                  <a:gd name="connsiteX2" fmla="*/ 0 w 1142154"/>
                  <a:gd name="connsiteY2" fmla="*/ 571078 h 1142154"/>
                  <a:gd name="connsiteX3" fmla="*/ 571077 w 1142154"/>
                  <a:gd name="connsiteY3" fmla="*/ 0 h 1142154"/>
                  <a:gd name="connsiteX4" fmla="*/ 1142155 w 1142154"/>
                  <a:gd name="connsiteY4" fmla="*/ 571078 h 1142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2154" h="1142154">
                    <a:moveTo>
                      <a:pt x="1142155" y="571078"/>
                    </a:moveTo>
                    <a:cubicBezTo>
                      <a:pt x="1142155" y="886723"/>
                      <a:pt x="886089" y="1142155"/>
                      <a:pt x="571077" y="1142155"/>
                    </a:cubicBezTo>
                    <a:cubicBezTo>
                      <a:pt x="255432" y="1142155"/>
                      <a:pt x="0" y="886089"/>
                      <a:pt x="0" y="571078"/>
                    </a:cubicBezTo>
                    <a:cubicBezTo>
                      <a:pt x="0" y="255432"/>
                      <a:pt x="256066" y="0"/>
                      <a:pt x="571077" y="0"/>
                    </a:cubicBezTo>
                    <a:cubicBezTo>
                      <a:pt x="886723" y="0"/>
                      <a:pt x="1142155" y="255432"/>
                      <a:pt x="1142155" y="571078"/>
                    </a:cubicBezTo>
                  </a:path>
                </a:pathLst>
              </a:custGeom>
              <a:solidFill>
                <a:srgbClr val="8CCDCD"/>
              </a:solidFill>
              <a:ln w="6335" cap="flat">
                <a:noFill/>
                <a:prstDash val="solid"/>
                <a:miter/>
              </a:ln>
            </p:spPr>
            <p:txBody>
              <a:bodyPr rtlCol="0" anchor="ctr"/>
              <a:lstStyle/>
              <a:p>
                <a:endParaRPr lang="de-DE" sz="1800"/>
              </a:p>
            </p:txBody>
          </p:sp>
          <p:sp>
            <p:nvSpPr>
              <p:cNvPr id="24" name="Freihandform: Form 23">
                <a:extLst>
                  <a:ext uri="{FF2B5EF4-FFF2-40B4-BE49-F238E27FC236}">
                    <a16:creationId xmlns:a16="http://schemas.microsoft.com/office/drawing/2014/main" id="{4C2E8109-421E-49FA-9E86-58227F1DDDB8}"/>
                  </a:ext>
                </a:extLst>
              </p:cNvPr>
              <p:cNvSpPr/>
              <p:nvPr/>
            </p:nvSpPr>
            <p:spPr>
              <a:xfrm>
                <a:off x="6483126" y="5713308"/>
                <a:ext cx="1142154" cy="1142155"/>
              </a:xfrm>
              <a:custGeom>
                <a:avLst/>
                <a:gdLst>
                  <a:gd name="connsiteX0" fmla="*/ 1142155 w 1142154"/>
                  <a:gd name="connsiteY0" fmla="*/ 571079 h 1142155"/>
                  <a:gd name="connsiteX1" fmla="*/ 571077 w 1142154"/>
                  <a:gd name="connsiteY1" fmla="*/ 1142156 h 1142155"/>
                  <a:gd name="connsiteX2" fmla="*/ 0 w 1142154"/>
                  <a:gd name="connsiteY2" fmla="*/ 571079 h 1142155"/>
                  <a:gd name="connsiteX3" fmla="*/ 571077 w 1142154"/>
                  <a:gd name="connsiteY3" fmla="*/ 1 h 1142155"/>
                  <a:gd name="connsiteX4" fmla="*/ 1142155 w 1142154"/>
                  <a:gd name="connsiteY4" fmla="*/ 571079 h 1142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2154" h="1142155">
                    <a:moveTo>
                      <a:pt x="1142155" y="571079"/>
                    </a:moveTo>
                    <a:cubicBezTo>
                      <a:pt x="1142155" y="886724"/>
                      <a:pt x="886089" y="1142156"/>
                      <a:pt x="571077" y="1142156"/>
                    </a:cubicBezTo>
                    <a:cubicBezTo>
                      <a:pt x="255432" y="1142156"/>
                      <a:pt x="0" y="886090"/>
                      <a:pt x="0" y="571079"/>
                    </a:cubicBezTo>
                    <a:cubicBezTo>
                      <a:pt x="0" y="255433"/>
                      <a:pt x="256066" y="1"/>
                      <a:pt x="571077" y="1"/>
                    </a:cubicBezTo>
                    <a:cubicBezTo>
                      <a:pt x="886723" y="-633"/>
                      <a:pt x="1142155" y="255433"/>
                      <a:pt x="1142155" y="571079"/>
                    </a:cubicBezTo>
                  </a:path>
                </a:pathLst>
              </a:custGeom>
              <a:solidFill>
                <a:srgbClr val="8CCDCD"/>
              </a:solidFill>
              <a:ln w="6335" cap="flat">
                <a:noFill/>
                <a:prstDash val="solid"/>
                <a:miter/>
              </a:ln>
            </p:spPr>
            <p:txBody>
              <a:bodyPr rtlCol="0" anchor="ctr"/>
              <a:lstStyle/>
              <a:p>
                <a:endParaRPr lang="de-DE" sz="1800"/>
              </a:p>
            </p:txBody>
          </p:sp>
          <p:sp>
            <p:nvSpPr>
              <p:cNvPr id="25" name="Freihandform: Form 24">
                <a:extLst>
                  <a:ext uri="{FF2B5EF4-FFF2-40B4-BE49-F238E27FC236}">
                    <a16:creationId xmlns:a16="http://schemas.microsoft.com/office/drawing/2014/main" id="{13BA5FA9-11DA-4F62-AC0D-1699BF058A13}"/>
                  </a:ext>
                </a:extLst>
              </p:cNvPr>
              <p:cNvSpPr/>
              <p:nvPr/>
            </p:nvSpPr>
            <p:spPr>
              <a:xfrm>
                <a:off x="5340971" y="5713308"/>
                <a:ext cx="1142154" cy="1142155"/>
              </a:xfrm>
              <a:custGeom>
                <a:avLst/>
                <a:gdLst>
                  <a:gd name="connsiteX0" fmla="*/ 1142155 w 1142154"/>
                  <a:gd name="connsiteY0" fmla="*/ 571079 h 1142155"/>
                  <a:gd name="connsiteX1" fmla="*/ 571077 w 1142154"/>
                  <a:gd name="connsiteY1" fmla="*/ 1142156 h 1142155"/>
                  <a:gd name="connsiteX2" fmla="*/ 0 w 1142154"/>
                  <a:gd name="connsiteY2" fmla="*/ 571079 h 1142155"/>
                  <a:gd name="connsiteX3" fmla="*/ 571077 w 1142154"/>
                  <a:gd name="connsiteY3" fmla="*/ 1 h 1142155"/>
                  <a:gd name="connsiteX4" fmla="*/ 1142155 w 1142154"/>
                  <a:gd name="connsiteY4" fmla="*/ 571079 h 1142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2154" h="1142155">
                    <a:moveTo>
                      <a:pt x="1142155" y="571079"/>
                    </a:moveTo>
                    <a:cubicBezTo>
                      <a:pt x="1142155" y="886724"/>
                      <a:pt x="886089" y="1142156"/>
                      <a:pt x="571077" y="1142156"/>
                    </a:cubicBezTo>
                    <a:cubicBezTo>
                      <a:pt x="255432" y="1142156"/>
                      <a:pt x="0" y="886090"/>
                      <a:pt x="0" y="571079"/>
                    </a:cubicBezTo>
                    <a:cubicBezTo>
                      <a:pt x="0" y="255433"/>
                      <a:pt x="256066" y="1"/>
                      <a:pt x="571077" y="1"/>
                    </a:cubicBezTo>
                    <a:cubicBezTo>
                      <a:pt x="886089" y="-633"/>
                      <a:pt x="1142155" y="255433"/>
                      <a:pt x="1142155" y="571079"/>
                    </a:cubicBezTo>
                  </a:path>
                </a:pathLst>
              </a:custGeom>
              <a:solidFill>
                <a:srgbClr val="8CCDCD"/>
              </a:solidFill>
              <a:ln w="6335" cap="flat">
                <a:noFill/>
                <a:prstDash val="solid"/>
                <a:miter/>
              </a:ln>
            </p:spPr>
            <p:txBody>
              <a:bodyPr rtlCol="0" anchor="ctr"/>
              <a:lstStyle/>
              <a:p>
                <a:endParaRPr lang="de-DE" sz="1800"/>
              </a:p>
            </p:txBody>
          </p:sp>
        </p:grpSp>
        <p:sp>
          <p:nvSpPr>
            <p:cNvPr id="26" name="Freihandform: Form 25">
              <a:extLst>
                <a:ext uri="{FF2B5EF4-FFF2-40B4-BE49-F238E27FC236}">
                  <a16:creationId xmlns:a16="http://schemas.microsoft.com/office/drawing/2014/main" id="{16D5398A-8673-43D8-B6CD-3C5A27730550}"/>
                </a:ext>
              </a:extLst>
            </p:cNvPr>
            <p:cNvSpPr/>
            <p:nvPr/>
          </p:nvSpPr>
          <p:spPr>
            <a:xfrm>
              <a:off x="7624647" y="4570521"/>
              <a:ext cx="2284943" cy="2284943"/>
            </a:xfrm>
            <a:custGeom>
              <a:avLst/>
              <a:gdLst>
                <a:gd name="connsiteX0" fmla="*/ 0 w 2284943"/>
                <a:gd name="connsiteY0" fmla="*/ 0 h 2284943"/>
                <a:gd name="connsiteX1" fmla="*/ 2284944 w 2284943"/>
                <a:gd name="connsiteY1" fmla="*/ 0 h 2284943"/>
                <a:gd name="connsiteX2" fmla="*/ 2284944 w 2284943"/>
                <a:gd name="connsiteY2" fmla="*/ 2284944 h 2284943"/>
                <a:gd name="connsiteX3" fmla="*/ 0 w 2284943"/>
                <a:gd name="connsiteY3" fmla="*/ 2284944 h 2284943"/>
              </a:gdLst>
              <a:ahLst/>
              <a:cxnLst>
                <a:cxn ang="0">
                  <a:pos x="connsiteX0" y="connsiteY0"/>
                </a:cxn>
                <a:cxn ang="0">
                  <a:pos x="connsiteX1" y="connsiteY1"/>
                </a:cxn>
                <a:cxn ang="0">
                  <a:pos x="connsiteX2" y="connsiteY2"/>
                </a:cxn>
                <a:cxn ang="0">
                  <a:pos x="connsiteX3" y="connsiteY3"/>
                </a:cxn>
              </a:cxnLst>
              <a:rect l="l" t="t" r="r" b="b"/>
              <a:pathLst>
                <a:path w="2284943" h="2284943">
                  <a:moveTo>
                    <a:pt x="0" y="0"/>
                  </a:moveTo>
                  <a:lnTo>
                    <a:pt x="2284944" y="0"/>
                  </a:lnTo>
                  <a:lnTo>
                    <a:pt x="2284944" y="2284944"/>
                  </a:lnTo>
                  <a:lnTo>
                    <a:pt x="0" y="2284944"/>
                  </a:lnTo>
                  <a:close/>
                </a:path>
              </a:pathLst>
            </a:custGeom>
            <a:solidFill>
              <a:srgbClr val="FFFFFF"/>
            </a:solidFill>
            <a:ln w="6335" cap="flat">
              <a:noFill/>
              <a:prstDash val="solid"/>
              <a:miter/>
            </a:ln>
          </p:spPr>
          <p:txBody>
            <a:bodyPr rtlCol="0" anchor="ctr"/>
            <a:lstStyle/>
            <a:p>
              <a:endParaRPr lang="de-DE" sz="1800"/>
            </a:p>
          </p:txBody>
        </p:sp>
        <p:sp>
          <p:nvSpPr>
            <p:cNvPr id="27" name="Freihandform: Form 26">
              <a:extLst>
                <a:ext uri="{FF2B5EF4-FFF2-40B4-BE49-F238E27FC236}">
                  <a16:creationId xmlns:a16="http://schemas.microsoft.com/office/drawing/2014/main" id="{2811AD52-1C4B-42B1-9BF6-A5FBDCB69289}"/>
                </a:ext>
              </a:extLst>
            </p:cNvPr>
            <p:cNvSpPr/>
            <p:nvPr/>
          </p:nvSpPr>
          <p:spPr>
            <a:xfrm>
              <a:off x="7624647" y="4570520"/>
              <a:ext cx="570443" cy="2284943"/>
            </a:xfrm>
            <a:custGeom>
              <a:avLst/>
              <a:gdLst>
                <a:gd name="connsiteX0" fmla="*/ 0 w 570443"/>
                <a:gd name="connsiteY0" fmla="*/ 2284944 h 2284943"/>
                <a:gd name="connsiteX1" fmla="*/ 570444 w 570443"/>
                <a:gd name="connsiteY1" fmla="*/ 1142155 h 2284943"/>
                <a:gd name="connsiteX2" fmla="*/ 0 w 570443"/>
                <a:gd name="connsiteY2" fmla="*/ 0 h 2284943"/>
              </a:gdLst>
              <a:ahLst/>
              <a:cxnLst>
                <a:cxn ang="0">
                  <a:pos x="connsiteX0" y="connsiteY0"/>
                </a:cxn>
                <a:cxn ang="0">
                  <a:pos x="connsiteX1" y="connsiteY1"/>
                </a:cxn>
                <a:cxn ang="0">
                  <a:pos x="connsiteX2" y="connsiteY2"/>
                </a:cxn>
              </a:cxnLst>
              <a:rect l="l" t="t" r="r" b="b"/>
              <a:pathLst>
                <a:path w="570443" h="2284943">
                  <a:moveTo>
                    <a:pt x="0" y="2284944"/>
                  </a:moveTo>
                  <a:lnTo>
                    <a:pt x="570444" y="1142155"/>
                  </a:lnTo>
                  <a:lnTo>
                    <a:pt x="0" y="0"/>
                  </a:lnTo>
                  <a:close/>
                </a:path>
              </a:pathLst>
            </a:custGeom>
            <a:solidFill>
              <a:srgbClr val="B4BEA5"/>
            </a:solidFill>
            <a:ln w="6335" cap="flat">
              <a:noFill/>
              <a:prstDash val="solid"/>
              <a:miter/>
            </a:ln>
          </p:spPr>
          <p:txBody>
            <a:bodyPr rtlCol="0" anchor="ctr"/>
            <a:lstStyle/>
            <a:p>
              <a:endParaRPr lang="de-DE" sz="1800"/>
            </a:p>
          </p:txBody>
        </p:sp>
        <p:sp>
          <p:nvSpPr>
            <p:cNvPr id="28" name="Freihandform: Form 27">
              <a:extLst>
                <a:ext uri="{FF2B5EF4-FFF2-40B4-BE49-F238E27FC236}">
                  <a16:creationId xmlns:a16="http://schemas.microsoft.com/office/drawing/2014/main" id="{F81B7D4A-B562-4D26-A2A1-9178ABE921CD}"/>
                </a:ext>
              </a:extLst>
            </p:cNvPr>
            <p:cNvSpPr/>
            <p:nvPr/>
          </p:nvSpPr>
          <p:spPr>
            <a:xfrm>
              <a:off x="8195091" y="4570520"/>
              <a:ext cx="570443" cy="2284943"/>
            </a:xfrm>
            <a:custGeom>
              <a:avLst/>
              <a:gdLst>
                <a:gd name="connsiteX0" fmla="*/ 0 w 570443"/>
                <a:gd name="connsiteY0" fmla="*/ 2284944 h 2284943"/>
                <a:gd name="connsiteX1" fmla="*/ 570444 w 570443"/>
                <a:gd name="connsiteY1" fmla="*/ 1142155 h 2284943"/>
                <a:gd name="connsiteX2" fmla="*/ 0 w 570443"/>
                <a:gd name="connsiteY2" fmla="*/ 0 h 2284943"/>
              </a:gdLst>
              <a:ahLst/>
              <a:cxnLst>
                <a:cxn ang="0">
                  <a:pos x="connsiteX0" y="connsiteY0"/>
                </a:cxn>
                <a:cxn ang="0">
                  <a:pos x="connsiteX1" y="connsiteY1"/>
                </a:cxn>
                <a:cxn ang="0">
                  <a:pos x="connsiteX2" y="connsiteY2"/>
                </a:cxn>
              </a:cxnLst>
              <a:rect l="l" t="t" r="r" b="b"/>
              <a:pathLst>
                <a:path w="570443" h="2284943">
                  <a:moveTo>
                    <a:pt x="0" y="2284944"/>
                  </a:moveTo>
                  <a:lnTo>
                    <a:pt x="570444" y="1142155"/>
                  </a:lnTo>
                  <a:lnTo>
                    <a:pt x="0" y="0"/>
                  </a:lnTo>
                  <a:close/>
                </a:path>
              </a:pathLst>
            </a:custGeom>
            <a:solidFill>
              <a:srgbClr val="B4BEA5"/>
            </a:solidFill>
            <a:ln w="6335" cap="flat">
              <a:noFill/>
              <a:prstDash val="solid"/>
              <a:miter/>
            </a:ln>
          </p:spPr>
          <p:txBody>
            <a:bodyPr rtlCol="0" anchor="ctr"/>
            <a:lstStyle/>
            <a:p>
              <a:endParaRPr lang="de-DE" sz="1800"/>
            </a:p>
          </p:txBody>
        </p:sp>
        <p:sp>
          <p:nvSpPr>
            <p:cNvPr id="29" name="Freihandform: Form 28">
              <a:extLst>
                <a:ext uri="{FF2B5EF4-FFF2-40B4-BE49-F238E27FC236}">
                  <a16:creationId xmlns:a16="http://schemas.microsoft.com/office/drawing/2014/main" id="{D84A6BF5-DBC1-422A-8B4B-39FF22A1641A}"/>
                </a:ext>
              </a:extLst>
            </p:cNvPr>
            <p:cNvSpPr/>
            <p:nvPr/>
          </p:nvSpPr>
          <p:spPr>
            <a:xfrm>
              <a:off x="8765535" y="4570520"/>
              <a:ext cx="1140887" cy="2284943"/>
            </a:xfrm>
            <a:custGeom>
              <a:avLst/>
              <a:gdLst>
                <a:gd name="connsiteX0" fmla="*/ 0 w 1140887"/>
                <a:gd name="connsiteY0" fmla="*/ 0 h 2284943"/>
                <a:gd name="connsiteX1" fmla="*/ 0 w 1140887"/>
                <a:gd name="connsiteY1" fmla="*/ 2284944 h 2284943"/>
                <a:gd name="connsiteX2" fmla="*/ 1140887 w 1140887"/>
                <a:gd name="connsiteY2" fmla="*/ 1142155 h 2284943"/>
                <a:gd name="connsiteX3" fmla="*/ 0 w 1140887"/>
                <a:gd name="connsiteY3" fmla="*/ 0 h 2284943"/>
              </a:gdLst>
              <a:ahLst/>
              <a:cxnLst>
                <a:cxn ang="0">
                  <a:pos x="connsiteX0" y="connsiteY0"/>
                </a:cxn>
                <a:cxn ang="0">
                  <a:pos x="connsiteX1" y="connsiteY1"/>
                </a:cxn>
                <a:cxn ang="0">
                  <a:pos x="connsiteX2" y="connsiteY2"/>
                </a:cxn>
                <a:cxn ang="0">
                  <a:pos x="connsiteX3" y="connsiteY3"/>
                </a:cxn>
              </a:cxnLst>
              <a:rect l="l" t="t" r="r" b="b"/>
              <a:pathLst>
                <a:path w="1140887" h="2284943">
                  <a:moveTo>
                    <a:pt x="0" y="0"/>
                  </a:moveTo>
                  <a:lnTo>
                    <a:pt x="0" y="2284944"/>
                  </a:lnTo>
                  <a:lnTo>
                    <a:pt x="1140887" y="1142155"/>
                  </a:lnTo>
                  <a:lnTo>
                    <a:pt x="0" y="0"/>
                  </a:lnTo>
                  <a:close/>
                </a:path>
              </a:pathLst>
            </a:custGeom>
            <a:solidFill>
              <a:srgbClr val="B4BEA5"/>
            </a:solidFill>
            <a:ln w="6335" cap="flat">
              <a:noFill/>
              <a:prstDash val="solid"/>
              <a:miter/>
            </a:ln>
          </p:spPr>
          <p:txBody>
            <a:bodyPr rtlCol="0" anchor="ctr"/>
            <a:lstStyle/>
            <a:p>
              <a:endParaRPr lang="de-DE" sz="1800"/>
            </a:p>
          </p:txBody>
        </p:sp>
        <p:sp>
          <p:nvSpPr>
            <p:cNvPr id="30" name="Freihandform: Form 29">
              <a:extLst>
                <a:ext uri="{FF2B5EF4-FFF2-40B4-BE49-F238E27FC236}">
                  <a16:creationId xmlns:a16="http://schemas.microsoft.com/office/drawing/2014/main" id="{6FEF3CC5-9879-4D05-80F9-8EA552CBF6D7}"/>
                </a:ext>
              </a:extLst>
            </p:cNvPr>
            <p:cNvSpPr/>
            <p:nvPr/>
          </p:nvSpPr>
          <p:spPr>
            <a:xfrm>
              <a:off x="9908323" y="4570521"/>
              <a:ext cx="2284943" cy="2284943"/>
            </a:xfrm>
            <a:custGeom>
              <a:avLst/>
              <a:gdLst>
                <a:gd name="connsiteX0" fmla="*/ 0 w 2284943"/>
                <a:gd name="connsiteY0" fmla="*/ 0 h 2284943"/>
                <a:gd name="connsiteX1" fmla="*/ 2284944 w 2284943"/>
                <a:gd name="connsiteY1" fmla="*/ 0 h 2284943"/>
                <a:gd name="connsiteX2" fmla="*/ 2284944 w 2284943"/>
                <a:gd name="connsiteY2" fmla="*/ 2284944 h 2284943"/>
                <a:gd name="connsiteX3" fmla="*/ 0 w 2284943"/>
                <a:gd name="connsiteY3" fmla="*/ 2284944 h 2284943"/>
              </a:gdLst>
              <a:ahLst/>
              <a:cxnLst>
                <a:cxn ang="0">
                  <a:pos x="connsiteX0" y="connsiteY0"/>
                </a:cxn>
                <a:cxn ang="0">
                  <a:pos x="connsiteX1" y="connsiteY1"/>
                </a:cxn>
                <a:cxn ang="0">
                  <a:pos x="connsiteX2" y="connsiteY2"/>
                </a:cxn>
                <a:cxn ang="0">
                  <a:pos x="connsiteX3" y="connsiteY3"/>
                </a:cxn>
              </a:cxnLst>
              <a:rect l="l" t="t" r="r" b="b"/>
              <a:pathLst>
                <a:path w="2284943" h="2284943">
                  <a:moveTo>
                    <a:pt x="0" y="0"/>
                  </a:moveTo>
                  <a:lnTo>
                    <a:pt x="2284944" y="0"/>
                  </a:lnTo>
                  <a:lnTo>
                    <a:pt x="2284944" y="2284944"/>
                  </a:lnTo>
                  <a:lnTo>
                    <a:pt x="0" y="2284944"/>
                  </a:lnTo>
                  <a:close/>
                </a:path>
              </a:pathLst>
            </a:custGeom>
            <a:solidFill>
              <a:srgbClr val="C8F04B"/>
            </a:solidFill>
            <a:ln w="6335" cap="flat">
              <a:noFill/>
              <a:prstDash val="solid"/>
              <a:miter/>
            </a:ln>
          </p:spPr>
          <p:txBody>
            <a:bodyPr rtlCol="0" anchor="ctr"/>
            <a:lstStyle/>
            <a:p>
              <a:endParaRPr lang="de-DE" sz="1800"/>
            </a:p>
          </p:txBody>
        </p:sp>
        <p:sp>
          <p:nvSpPr>
            <p:cNvPr id="31" name="Freihandform: Form 30">
              <a:extLst>
                <a:ext uri="{FF2B5EF4-FFF2-40B4-BE49-F238E27FC236}">
                  <a16:creationId xmlns:a16="http://schemas.microsoft.com/office/drawing/2014/main" id="{A83D3D8C-77F2-413D-88B8-5755F71A7C5C}"/>
                </a:ext>
              </a:extLst>
            </p:cNvPr>
            <p:cNvSpPr/>
            <p:nvPr/>
          </p:nvSpPr>
          <p:spPr>
            <a:xfrm>
              <a:off x="10213194" y="4812642"/>
              <a:ext cx="1675836" cy="1800700"/>
            </a:xfrm>
            <a:custGeom>
              <a:avLst/>
              <a:gdLst>
                <a:gd name="connsiteX0" fmla="*/ 1675836 w 1675836"/>
                <a:gd name="connsiteY0" fmla="*/ 848059 h 1800700"/>
                <a:gd name="connsiteX1" fmla="*/ 1675836 w 1675836"/>
                <a:gd name="connsiteY1" fmla="*/ 541921 h 1800700"/>
                <a:gd name="connsiteX2" fmla="*/ 1131380 w 1675836"/>
                <a:gd name="connsiteY2" fmla="*/ 0 h 1800700"/>
                <a:gd name="connsiteX3" fmla="*/ 544457 w 1675836"/>
                <a:gd name="connsiteY3" fmla="*/ 0 h 1800700"/>
                <a:gd name="connsiteX4" fmla="*/ 0 w 1675836"/>
                <a:gd name="connsiteY4" fmla="*/ 541921 h 1800700"/>
                <a:gd name="connsiteX5" fmla="*/ 0 w 1675836"/>
                <a:gd name="connsiteY5" fmla="*/ 848059 h 1800700"/>
                <a:gd name="connsiteX6" fmla="*/ 544457 w 1675836"/>
                <a:gd name="connsiteY6" fmla="*/ 1389981 h 1800700"/>
                <a:gd name="connsiteX7" fmla="*/ 977360 w 1675836"/>
                <a:gd name="connsiteY7" fmla="*/ 1389981 h 1800700"/>
                <a:gd name="connsiteX8" fmla="*/ 1538930 w 1675836"/>
                <a:gd name="connsiteY8" fmla="*/ 1800701 h 1800700"/>
                <a:gd name="connsiteX9" fmla="*/ 1412165 w 1675836"/>
                <a:gd name="connsiteY9" fmla="*/ 1312020 h 1800700"/>
                <a:gd name="connsiteX10" fmla="*/ 1675836 w 1675836"/>
                <a:gd name="connsiteY10" fmla="*/ 848059 h 180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5836" h="1800700">
                  <a:moveTo>
                    <a:pt x="1675836" y="848059"/>
                  </a:moveTo>
                  <a:lnTo>
                    <a:pt x="1675836" y="541921"/>
                  </a:lnTo>
                  <a:cubicBezTo>
                    <a:pt x="1675836" y="242755"/>
                    <a:pt x="1431814" y="0"/>
                    <a:pt x="1131380" y="0"/>
                  </a:cubicBezTo>
                  <a:lnTo>
                    <a:pt x="544457" y="0"/>
                  </a:lnTo>
                  <a:cubicBezTo>
                    <a:pt x="244023" y="0"/>
                    <a:pt x="0" y="242755"/>
                    <a:pt x="0" y="541921"/>
                  </a:cubicBezTo>
                  <a:lnTo>
                    <a:pt x="0" y="848059"/>
                  </a:lnTo>
                  <a:cubicBezTo>
                    <a:pt x="0" y="1147226"/>
                    <a:pt x="244023" y="1389981"/>
                    <a:pt x="544457" y="1389981"/>
                  </a:cubicBezTo>
                  <a:lnTo>
                    <a:pt x="977360" y="1389981"/>
                  </a:lnTo>
                  <a:lnTo>
                    <a:pt x="1538930" y="1800701"/>
                  </a:lnTo>
                  <a:lnTo>
                    <a:pt x="1412165" y="1312020"/>
                  </a:lnTo>
                  <a:cubicBezTo>
                    <a:pt x="1569988" y="1217581"/>
                    <a:pt x="1675836" y="1045180"/>
                    <a:pt x="1675836" y="848059"/>
                  </a:cubicBezTo>
                </a:path>
              </a:pathLst>
            </a:custGeom>
            <a:solidFill>
              <a:srgbClr val="B4BEA5"/>
            </a:solidFill>
            <a:ln w="6335" cap="flat">
              <a:noFill/>
              <a:prstDash val="solid"/>
              <a:miter/>
            </a:ln>
          </p:spPr>
          <p:txBody>
            <a:bodyPr rtlCol="0" anchor="ctr"/>
            <a:lstStyle/>
            <a:p>
              <a:endParaRPr lang="de-DE" sz="1800"/>
            </a:p>
          </p:txBody>
        </p:sp>
      </p:grpSp>
      <p:pic>
        <p:nvPicPr>
          <p:cNvPr id="33" name="Grafik 32">
            <a:extLst>
              <a:ext uri="{FF2B5EF4-FFF2-40B4-BE49-F238E27FC236}">
                <a16:creationId xmlns:a16="http://schemas.microsoft.com/office/drawing/2014/main" id="{B0FF271F-8FFA-40E9-9557-2BEE9BF15E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2581" y="327237"/>
            <a:ext cx="1989139" cy="1370913"/>
          </a:xfrm>
          <a:prstGeom prst="rect">
            <a:avLst/>
          </a:prstGeom>
        </p:spPr>
      </p:pic>
      <p:pic>
        <p:nvPicPr>
          <p:cNvPr id="3" name="Picture 2"/>
          <p:cNvPicPr>
            <a:picLocks noChangeAspect="1"/>
          </p:cNvPicPr>
          <p:nvPr userDrawn="1"/>
        </p:nvPicPr>
        <p:blipFill rotWithShape="1">
          <a:blip r:embed="rId3" cstate="print">
            <a:extLst>
              <a:ext uri="{28A0092B-C50C-407E-A947-70E740481C1C}">
                <a14:useLocalDpi xmlns:a14="http://schemas.microsoft.com/office/drawing/2010/main" val="0"/>
              </a:ext>
            </a:extLst>
          </a:blip>
          <a:srcRect l="-747" t="5065" r="747" b="5662"/>
          <a:stretch/>
        </p:blipFill>
        <p:spPr>
          <a:xfrm>
            <a:off x="3436911" y="306024"/>
            <a:ext cx="1522553" cy="1392126"/>
          </a:xfrm>
          <a:prstGeom prst="rect">
            <a:avLst/>
          </a:prstGeom>
        </p:spPr>
      </p:pic>
    </p:spTree>
    <p:extLst>
      <p:ext uri="{BB962C8B-B14F-4D97-AF65-F5344CB8AC3E}">
        <p14:creationId xmlns:p14="http://schemas.microsoft.com/office/powerpoint/2010/main" val="1567092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Only" preserve="1">
  <p:cSld name="Name on Background 6">
    <p:bg bwMode="gray">
      <p:bgPr>
        <a:solidFill>
          <a:schemeClr val="accent4"/>
        </a:solidFill>
        <a:effectLst/>
      </p:bgPr>
    </p:bg>
    <p:spTree>
      <p:nvGrpSpPr>
        <p:cNvPr id="1" name=""/>
        <p:cNvGrpSpPr/>
        <p:nvPr/>
      </p:nvGrpSpPr>
      <p:grpSpPr>
        <a:xfrm>
          <a:off x="0" y="0"/>
          <a:ext cx="0" cy="0"/>
          <a:chOff x="0" y="0"/>
          <a:chExt cx="0" cy="0"/>
        </a:xfrm>
      </p:grpSpPr>
      <p:sp>
        <p:nvSpPr>
          <p:cNvPr id="7" name="Grafik 4">
            <a:extLst>
              <a:ext uri="{FF2B5EF4-FFF2-40B4-BE49-F238E27FC236}">
                <a16:creationId xmlns:a16="http://schemas.microsoft.com/office/drawing/2014/main" id="{15E3CE5D-C2DD-428B-80B5-47A963F5DFD8}"/>
              </a:ext>
            </a:extLst>
          </p:cNvPr>
          <p:cNvSpPr/>
          <p:nvPr/>
        </p:nvSpPr>
        <p:spPr bwMode="gray">
          <a:xfrm>
            <a:off x="0" y="0"/>
            <a:ext cx="6858000" cy="6858000"/>
          </a:xfrm>
          <a:custGeom>
            <a:avLst/>
            <a:gdLst>
              <a:gd name="connsiteX0" fmla="*/ 3429000 w 6858000"/>
              <a:gd name="connsiteY0" fmla="*/ 0 h 6858000"/>
              <a:gd name="connsiteX1" fmla="*/ 3429000 w 6858000"/>
              <a:gd name="connsiteY1" fmla="*/ 1959610 h 6858000"/>
              <a:gd name="connsiteX2" fmla="*/ 1469390 w 6858000"/>
              <a:gd name="connsiteY2" fmla="*/ 1959610 h 6858000"/>
              <a:gd name="connsiteX3" fmla="*/ 0 w 6858000"/>
              <a:gd name="connsiteY3" fmla="*/ 3429000 h 6858000"/>
              <a:gd name="connsiteX4" fmla="*/ 1524000 w 6858000"/>
              <a:gd name="connsiteY4" fmla="*/ 4898390 h 6858000"/>
              <a:gd name="connsiteX5" fmla="*/ 3429000 w 6858000"/>
              <a:gd name="connsiteY5" fmla="*/ 4898390 h 6858000"/>
              <a:gd name="connsiteX6" fmla="*/ 3429000 w 6858000"/>
              <a:gd name="connsiteY6" fmla="*/ 6858000 h 6858000"/>
              <a:gd name="connsiteX7" fmla="*/ 6858000 w 6858000"/>
              <a:gd name="connsiteY7"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858000">
                <a:moveTo>
                  <a:pt x="3429000" y="0"/>
                </a:moveTo>
                <a:lnTo>
                  <a:pt x="3429000" y="1959610"/>
                </a:lnTo>
                <a:lnTo>
                  <a:pt x="1469390" y="1959610"/>
                </a:lnTo>
                <a:lnTo>
                  <a:pt x="0" y="3429000"/>
                </a:lnTo>
                <a:lnTo>
                  <a:pt x="1524000" y="4898390"/>
                </a:lnTo>
                <a:lnTo>
                  <a:pt x="3429000" y="4898390"/>
                </a:lnTo>
                <a:lnTo>
                  <a:pt x="3429000" y="6858000"/>
                </a:lnTo>
                <a:lnTo>
                  <a:pt x="6858000" y="3429000"/>
                </a:lnTo>
                <a:close/>
              </a:path>
            </a:pathLst>
          </a:custGeom>
          <a:solidFill>
            <a:srgbClr val="FFFFFF"/>
          </a:solidFill>
          <a:ln w="6350" cap="flat">
            <a:noFill/>
            <a:prstDash val="solid"/>
            <a:miter/>
          </a:ln>
        </p:spPr>
        <p:txBody>
          <a:bodyPr rtlCol="0" anchor="ctr"/>
          <a:lstStyle/>
          <a:p>
            <a:endParaRPr lang="de-DE" sz="1800"/>
          </a:p>
        </p:txBody>
      </p:sp>
      <p:sp>
        <p:nvSpPr>
          <p:cNvPr id="2" name="Titel 1">
            <a:extLst>
              <a:ext uri="{FF2B5EF4-FFF2-40B4-BE49-F238E27FC236}">
                <a16:creationId xmlns:a16="http://schemas.microsoft.com/office/drawing/2014/main" id="{7D67EA35-F68A-454D-A1CC-5E137F915BE5}"/>
              </a:ext>
            </a:extLst>
          </p:cNvPr>
          <p:cNvSpPr>
            <a:spLocks noGrp="1"/>
          </p:cNvSpPr>
          <p:nvPr>
            <p:ph type="title"/>
          </p:nvPr>
        </p:nvSpPr>
        <p:spPr bwMode="gray">
          <a:xfrm>
            <a:off x="334965" y="1295716"/>
            <a:ext cx="6300787" cy="4000184"/>
          </a:xfrm>
        </p:spPr>
        <p:txBody>
          <a:bodyPr/>
          <a:lstStyle>
            <a:lvl1pPr>
              <a:defRPr sz="4200"/>
            </a:lvl1pPr>
          </a:lstStyle>
          <a:p>
            <a:r>
              <a:rPr lang="en-US"/>
              <a:t>Click to edit Master title style</a:t>
            </a:r>
            <a:endParaRPr lang="de-DE" dirty="0"/>
          </a:p>
        </p:txBody>
      </p:sp>
      <p:sp>
        <p:nvSpPr>
          <p:cNvPr id="3" name="Datumsplatzhalter 2">
            <a:extLst>
              <a:ext uri="{FF2B5EF4-FFF2-40B4-BE49-F238E27FC236}">
                <a16:creationId xmlns:a16="http://schemas.microsoft.com/office/drawing/2014/main" id="{CEC0582F-CD7C-43A1-A31F-61C84AF5187C}"/>
              </a:ext>
            </a:extLst>
          </p:cNvPr>
          <p:cNvSpPr>
            <a:spLocks noGrp="1"/>
          </p:cNvSpPr>
          <p:nvPr>
            <p:ph type="dt" sz="half" idx="10"/>
          </p:nvPr>
        </p:nvSpPr>
        <p:spPr bwMode="gray"/>
        <p:txBody>
          <a:bodyPr/>
          <a:lstStyle/>
          <a:p>
            <a:r>
              <a:rPr lang="de-DE"/>
              <a:t>Name of the Speaker</a:t>
            </a:r>
          </a:p>
        </p:txBody>
      </p:sp>
      <p:sp>
        <p:nvSpPr>
          <p:cNvPr id="4" name="Fußzeilenplatzhalter 3">
            <a:extLst>
              <a:ext uri="{FF2B5EF4-FFF2-40B4-BE49-F238E27FC236}">
                <a16:creationId xmlns:a16="http://schemas.microsoft.com/office/drawing/2014/main" id="{765BDC8B-AC16-40EC-9659-81A213A0A1B0}"/>
              </a:ext>
            </a:extLst>
          </p:cNvPr>
          <p:cNvSpPr>
            <a:spLocks noGrp="1"/>
          </p:cNvSpPr>
          <p:nvPr>
            <p:ph type="ftr" sz="quarter" idx="11"/>
          </p:nvPr>
        </p:nvSpPr>
        <p:spPr bwMode="gray"/>
        <p:txBody>
          <a:bodyPr/>
          <a:lstStyle/>
          <a:p>
            <a:r>
              <a:rPr lang="de-DE"/>
              <a:t>Topic Lore Ipsum</a:t>
            </a:r>
          </a:p>
        </p:txBody>
      </p:sp>
      <p:pic>
        <p:nvPicPr>
          <p:cNvPr id="6" name="Grafik 5">
            <a:extLst>
              <a:ext uri="{FF2B5EF4-FFF2-40B4-BE49-F238E27FC236}">
                <a16:creationId xmlns:a16="http://schemas.microsoft.com/office/drawing/2014/main" id="{8CCD1968-D940-45ED-8B27-D402B43A98E0}"/>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75285" y="5914669"/>
            <a:ext cx="2336920" cy="831893"/>
          </a:xfrm>
          <a:prstGeom prst="rect">
            <a:avLst/>
          </a:prstGeom>
        </p:spPr>
      </p:pic>
    </p:spTree>
    <p:extLst>
      <p:ext uri="{BB962C8B-B14F-4D97-AF65-F5344CB8AC3E}">
        <p14:creationId xmlns:p14="http://schemas.microsoft.com/office/powerpoint/2010/main" val="581806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aption">
    <p:bg bwMode="gray">
      <p:bgPr>
        <a:solidFill>
          <a:schemeClr val="accent4"/>
        </a:solidFill>
        <a:effectLst/>
      </p:bgPr>
    </p:bg>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CEC0582F-CD7C-43A1-A31F-61C84AF5187C}"/>
              </a:ext>
            </a:extLst>
          </p:cNvPr>
          <p:cNvSpPr>
            <a:spLocks noGrp="1"/>
          </p:cNvSpPr>
          <p:nvPr>
            <p:ph type="dt" sz="half" idx="10"/>
          </p:nvPr>
        </p:nvSpPr>
        <p:spPr bwMode="gray"/>
        <p:txBody>
          <a:bodyPr/>
          <a:lstStyle/>
          <a:p>
            <a:r>
              <a:rPr lang="de-DE"/>
              <a:t>Name of the Speaker</a:t>
            </a:r>
          </a:p>
        </p:txBody>
      </p:sp>
      <p:sp>
        <p:nvSpPr>
          <p:cNvPr id="4" name="Fußzeilenplatzhalter 3">
            <a:extLst>
              <a:ext uri="{FF2B5EF4-FFF2-40B4-BE49-F238E27FC236}">
                <a16:creationId xmlns:a16="http://schemas.microsoft.com/office/drawing/2014/main" id="{765BDC8B-AC16-40EC-9659-81A213A0A1B0}"/>
              </a:ext>
            </a:extLst>
          </p:cNvPr>
          <p:cNvSpPr>
            <a:spLocks noGrp="1"/>
          </p:cNvSpPr>
          <p:nvPr>
            <p:ph type="ftr" sz="quarter" idx="11"/>
          </p:nvPr>
        </p:nvSpPr>
        <p:spPr bwMode="gray"/>
        <p:txBody>
          <a:bodyPr/>
          <a:lstStyle/>
          <a:p>
            <a:r>
              <a:rPr lang="de-DE"/>
              <a:t>Topic Lore Ipsum</a:t>
            </a:r>
          </a:p>
        </p:txBody>
      </p:sp>
      <p:sp>
        <p:nvSpPr>
          <p:cNvPr id="9" name="Textplatzhalter 8">
            <a:extLst>
              <a:ext uri="{FF2B5EF4-FFF2-40B4-BE49-F238E27FC236}">
                <a16:creationId xmlns:a16="http://schemas.microsoft.com/office/drawing/2014/main" id="{CA3000E4-2BD5-435D-AE69-C20EC0E3F2C1}"/>
              </a:ext>
            </a:extLst>
          </p:cNvPr>
          <p:cNvSpPr>
            <a:spLocks noGrp="1"/>
          </p:cNvSpPr>
          <p:nvPr>
            <p:ph type="body" sz="quarter" idx="12"/>
          </p:nvPr>
        </p:nvSpPr>
        <p:spPr bwMode="gray">
          <a:xfrm>
            <a:off x="2640013" y="1295715"/>
            <a:ext cx="8104187" cy="5266851"/>
          </a:xfrm>
        </p:spPr>
        <p:txBody>
          <a:bodyPr/>
          <a:lstStyle>
            <a:lvl1pPr marL="327017" indent="-327017">
              <a:lnSpc>
                <a:spcPct val="90000"/>
              </a:lnSpc>
              <a:buFont typeface="Verdana" panose="020B0604030504040204" pitchFamily="34" charset="0"/>
              <a:buChar char="»"/>
              <a:defRPr sz="4200"/>
            </a:lvl1pPr>
            <a:lvl2pPr marL="182558" indent="0" algn="r">
              <a:lnSpc>
                <a:spcPct val="90000"/>
              </a:lnSpc>
              <a:buNone/>
              <a:defRPr sz="2000"/>
            </a:lvl2pPr>
            <a:lvl3pPr>
              <a:lnSpc>
                <a:spcPct val="90000"/>
              </a:lnSpc>
              <a:defRPr sz="4200"/>
            </a:lvl3pPr>
            <a:lvl4pPr>
              <a:lnSpc>
                <a:spcPct val="90000"/>
              </a:lnSpc>
              <a:defRPr sz="4200"/>
            </a:lvl4pPr>
            <a:lvl5pPr>
              <a:lnSpc>
                <a:spcPct val="90000"/>
              </a:lnSpc>
              <a:defRPr sz="4200"/>
            </a:lvl5pPr>
          </a:lstStyle>
          <a:p>
            <a:pPr lvl="0"/>
            <a:r>
              <a:rPr lang="en-US"/>
              <a:t>Edit Master text styles</a:t>
            </a:r>
          </a:p>
          <a:p>
            <a:pPr lvl="1"/>
            <a:r>
              <a:rPr lang="en-US"/>
              <a:t>Second level</a:t>
            </a:r>
          </a:p>
        </p:txBody>
      </p:sp>
    </p:spTree>
    <p:extLst>
      <p:ext uri="{BB962C8B-B14F-4D97-AF65-F5344CB8AC3E}">
        <p14:creationId xmlns:p14="http://schemas.microsoft.com/office/powerpoint/2010/main" val="3688199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bg bwMode="gray">
      <p:bgRef idx="1001">
        <a:schemeClr val="bg1"/>
      </p:bgRef>
    </p:bg>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C63567F9-405E-4704-9E1A-652A92277FD9}"/>
              </a:ext>
            </a:extLst>
          </p:cNvPr>
          <p:cNvSpPr/>
          <p:nvPr userDrawn="1"/>
        </p:nvSpPr>
        <p:spPr>
          <a:xfrm>
            <a:off x="8765628" y="5896303"/>
            <a:ext cx="3491690" cy="961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err="1"/>
          </a:p>
        </p:txBody>
      </p:sp>
      <p:sp>
        <p:nvSpPr>
          <p:cNvPr id="2" name="Datumsplatzhalter 1">
            <a:extLst>
              <a:ext uri="{FF2B5EF4-FFF2-40B4-BE49-F238E27FC236}">
                <a16:creationId xmlns:a16="http://schemas.microsoft.com/office/drawing/2014/main" id="{82CC7437-6059-43F9-AED7-852A052197E8}"/>
              </a:ext>
            </a:extLst>
          </p:cNvPr>
          <p:cNvSpPr>
            <a:spLocks noGrp="1"/>
          </p:cNvSpPr>
          <p:nvPr>
            <p:ph type="dt" sz="half" idx="10"/>
          </p:nvPr>
        </p:nvSpPr>
        <p:spPr bwMode="gray"/>
        <p:txBody>
          <a:bodyPr/>
          <a:lstStyle/>
          <a:p>
            <a:r>
              <a:rPr lang="de-DE"/>
              <a:t>Name of the Speaker</a:t>
            </a:r>
          </a:p>
        </p:txBody>
      </p:sp>
      <p:sp>
        <p:nvSpPr>
          <p:cNvPr id="3" name="Fußzeilenplatzhalter 2">
            <a:extLst>
              <a:ext uri="{FF2B5EF4-FFF2-40B4-BE49-F238E27FC236}">
                <a16:creationId xmlns:a16="http://schemas.microsoft.com/office/drawing/2014/main" id="{EDC35EB0-B8D6-413D-890C-D0905B12D5B2}"/>
              </a:ext>
            </a:extLst>
          </p:cNvPr>
          <p:cNvSpPr>
            <a:spLocks noGrp="1"/>
          </p:cNvSpPr>
          <p:nvPr>
            <p:ph type="ftr" sz="quarter" idx="11"/>
          </p:nvPr>
        </p:nvSpPr>
        <p:spPr bwMode="gray"/>
        <p:txBody>
          <a:bodyPr/>
          <a:lstStyle/>
          <a:p>
            <a:r>
              <a:rPr lang="de-DE"/>
              <a:t>Topic Lore Ipsum</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0518" y="0"/>
            <a:ext cx="1066800" cy="6858000"/>
          </a:xfrm>
          <a:prstGeom prst="rect">
            <a:avLst/>
          </a:prstGeom>
        </p:spPr>
      </p:pic>
      <p:pic>
        <p:nvPicPr>
          <p:cNvPr id="6" name="Gráfico 5">
            <a:extLst>
              <a:ext uri="{FF2B5EF4-FFF2-40B4-BE49-F238E27FC236}">
                <a16:creationId xmlns:a16="http://schemas.microsoft.com/office/drawing/2014/main" id="{4D985A80-A2F1-4CE8-A76E-EFD148F8B7F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374767" y="6118092"/>
            <a:ext cx="1492931" cy="478129"/>
          </a:xfrm>
          <a:prstGeom prst="rect">
            <a:avLst/>
          </a:prstGeom>
        </p:spPr>
      </p:pic>
    </p:spTree>
    <p:extLst>
      <p:ext uri="{BB962C8B-B14F-4D97-AF65-F5344CB8AC3E}">
        <p14:creationId xmlns:p14="http://schemas.microsoft.com/office/powerpoint/2010/main" val="23114484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Full Text Slide">
    <p:bg bwMode="gray">
      <p:bgRef idx="1001">
        <a:schemeClr val="bg1"/>
      </p:bgRef>
    </p:bg>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4FFD73BF-6A15-4FB9-A23D-B2F67AAC204C}"/>
              </a:ext>
            </a:extLst>
          </p:cNvPr>
          <p:cNvSpPr/>
          <p:nvPr userDrawn="1"/>
        </p:nvSpPr>
        <p:spPr>
          <a:xfrm>
            <a:off x="8765628" y="5896303"/>
            <a:ext cx="3491690" cy="961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err="1"/>
          </a:p>
        </p:txBody>
      </p:sp>
      <p:pic>
        <p:nvPicPr>
          <p:cNvPr id="7" name="Gráfico 6">
            <a:extLst>
              <a:ext uri="{FF2B5EF4-FFF2-40B4-BE49-F238E27FC236}">
                <a16:creationId xmlns:a16="http://schemas.microsoft.com/office/drawing/2014/main" id="{9D9F11DF-CB22-4D2E-BE0F-6427022787F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374767" y="6118092"/>
            <a:ext cx="1492931" cy="478129"/>
          </a:xfrm>
          <a:prstGeom prst="rect">
            <a:avLst/>
          </a:prstGeom>
        </p:spPr>
      </p:pic>
      <p:sp>
        <p:nvSpPr>
          <p:cNvPr id="2" name="Datumsplatzhalter 1">
            <a:extLst>
              <a:ext uri="{FF2B5EF4-FFF2-40B4-BE49-F238E27FC236}">
                <a16:creationId xmlns:a16="http://schemas.microsoft.com/office/drawing/2014/main" id="{82CC7437-6059-43F9-AED7-852A052197E8}"/>
              </a:ext>
            </a:extLst>
          </p:cNvPr>
          <p:cNvSpPr>
            <a:spLocks noGrp="1"/>
          </p:cNvSpPr>
          <p:nvPr>
            <p:ph type="dt" sz="half" idx="10"/>
          </p:nvPr>
        </p:nvSpPr>
        <p:spPr bwMode="gray"/>
        <p:txBody>
          <a:bodyPr/>
          <a:lstStyle/>
          <a:p>
            <a:r>
              <a:rPr lang="de-DE"/>
              <a:t>Name of the Speaker</a:t>
            </a:r>
          </a:p>
        </p:txBody>
      </p:sp>
      <p:sp>
        <p:nvSpPr>
          <p:cNvPr id="3" name="Fußzeilenplatzhalter 2">
            <a:extLst>
              <a:ext uri="{FF2B5EF4-FFF2-40B4-BE49-F238E27FC236}">
                <a16:creationId xmlns:a16="http://schemas.microsoft.com/office/drawing/2014/main" id="{EDC35EB0-B8D6-413D-890C-D0905B12D5B2}"/>
              </a:ext>
            </a:extLst>
          </p:cNvPr>
          <p:cNvSpPr>
            <a:spLocks noGrp="1"/>
          </p:cNvSpPr>
          <p:nvPr>
            <p:ph type="ftr" sz="quarter" idx="11"/>
          </p:nvPr>
        </p:nvSpPr>
        <p:spPr bwMode="gray"/>
        <p:txBody>
          <a:bodyPr/>
          <a:lstStyle/>
          <a:p>
            <a:r>
              <a:rPr lang="de-DE"/>
              <a:t>Topic Lore Ipsum</a:t>
            </a:r>
          </a:p>
        </p:txBody>
      </p:sp>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90518" y="0"/>
            <a:ext cx="1066800" cy="6858000"/>
          </a:xfrm>
          <a:prstGeom prst="rect">
            <a:avLst/>
          </a:prstGeom>
        </p:spPr>
      </p:pic>
      <p:sp>
        <p:nvSpPr>
          <p:cNvPr id="5" name="TextBox 4"/>
          <p:cNvSpPr txBox="1"/>
          <p:nvPr userDrawn="1"/>
        </p:nvSpPr>
        <p:spPr>
          <a:xfrm>
            <a:off x="334965" y="877078"/>
            <a:ext cx="10479215" cy="1477328"/>
          </a:xfrm>
          <a:prstGeom prst="rect">
            <a:avLst/>
          </a:prstGeom>
          <a:noFill/>
        </p:spPr>
        <p:txBody>
          <a:bodyPr wrap="square" rtlCol="0">
            <a:spAutoFit/>
          </a:bodyPr>
          <a:lstStyle/>
          <a:p>
            <a:r>
              <a:rPr lang="en-GB" dirty="0"/>
              <a:t>This</a:t>
            </a:r>
            <a:r>
              <a:rPr lang="en-GB" baseline="0" dirty="0"/>
              <a:t> is a full text slide</a:t>
            </a:r>
          </a:p>
          <a:p>
            <a:endParaRPr lang="en-GB" baseline="0" dirty="0"/>
          </a:p>
          <a:p>
            <a:pPr marL="285750" indent="-285750">
              <a:buFont typeface="Arial" panose="020B0604020202020204" pitchFamily="34" charset="0"/>
              <a:buChar char="•"/>
            </a:pPr>
            <a:r>
              <a:rPr lang="en-GB" baseline="0" dirty="0"/>
              <a:t>Has space for bullet points</a:t>
            </a:r>
          </a:p>
          <a:p>
            <a:pPr marL="285750" indent="-285750">
              <a:buFont typeface="Arial" panose="020B0604020202020204" pitchFamily="34" charset="0"/>
              <a:buChar char="•"/>
            </a:pPr>
            <a:r>
              <a:rPr lang="en-GB" baseline="0" dirty="0"/>
              <a:t>And other facts</a:t>
            </a:r>
          </a:p>
          <a:p>
            <a:pPr marL="285750" indent="-285750">
              <a:buFont typeface="Arial" panose="020B0604020202020204" pitchFamily="34" charset="0"/>
              <a:buChar char="•"/>
            </a:pPr>
            <a:r>
              <a:rPr lang="en-GB" baseline="0" dirty="0"/>
              <a:t>Etc.</a:t>
            </a:r>
            <a:endParaRPr lang="en-GB" dirty="0"/>
          </a:p>
        </p:txBody>
      </p:sp>
    </p:spTree>
    <p:extLst>
      <p:ext uri="{BB962C8B-B14F-4D97-AF65-F5344CB8AC3E}">
        <p14:creationId xmlns:p14="http://schemas.microsoft.com/office/powerpoint/2010/main" val="851451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3rd 1/3rd">
    <p:bg bwMode="gray">
      <p:bgRef idx="1001">
        <a:schemeClr val="bg1"/>
      </p:bgRef>
    </p:bg>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82CC7437-6059-43F9-AED7-852A052197E8}"/>
              </a:ext>
            </a:extLst>
          </p:cNvPr>
          <p:cNvSpPr>
            <a:spLocks noGrp="1"/>
          </p:cNvSpPr>
          <p:nvPr>
            <p:ph type="dt" sz="half" idx="10"/>
          </p:nvPr>
        </p:nvSpPr>
        <p:spPr bwMode="gray"/>
        <p:txBody>
          <a:bodyPr/>
          <a:lstStyle/>
          <a:p>
            <a:r>
              <a:rPr lang="de-DE"/>
              <a:t>Name of the Speaker</a:t>
            </a:r>
          </a:p>
        </p:txBody>
      </p:sp>
      <p:sp>
        <p:nvSpPr>
          <p:cNvPr id="3" name="Fußzeilenplatzhalter 2">
            <a:extLst>
              <a:ext uri="{FF2B5EF4-FFF2-40B4-BE49-F238E27FC236}">
                <a16:creationId xmlns:a16="http://schemas.microsoft.com/office/drawing/2014/main" id="{EDC35EB0-B8D6-413D-890C-D0905B12D5B2}"/>
              </a:ext>
            </a:extLst>
          </p:cNvPr>
          <p:cNvSpPr>
            <a:spLocks noGrp="1"/>
          </p:cNvSpPr>
          <p:nvPr>
            <p:ph type="ftr" sz="quarter" idx="11"/>
          </p:nvPr>
        </p:nvSpPr>
        <p:spPr bwMode="gray"/>
        <p:txBody>
          <a:bodyPr/>
          <a:lstStyle/>
          <a:p>
            <a:r>
              <a:rPr lang="de-DE"/>
              <a:t>Topic Lore Ipsum</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0518" y="0"/>
            <a:ext cx="1066800" cy="6858000"/>
          </a:xfrm>
          <a:prstGeom prst="rect">
            <a:avLst/>
          </a:prstGeom>
        </p:spPr>
      </p:pic>
      <p:sp>
        <p:nvSpPr>
          <p:cNvPr id="5" name="TextBox 4"/>
          <p:cNvSpPr txBox="1"/>
          <p:nvPr userDrawn="1"/>
        </p:nvSpPr>
        <p:spPr>
          <a:xfrm>
            <a:off x="334965" y="877078"/>
            <a:ext cx="6300789" cy="1477328"/>
          </a:xfrm>
          <a:prstGeom prst="rect">
            <a:avLst/>
          </a:prstGeom>
          <a:noFill/>
        </p:spPr>
        <p:txBody>
          <a:bodyPr wrap="square" rtlCol="0">
            <a:spAutoFit/>
          </a:bodyPr>
          <a:lstStyle/>
          <a:p>
            <a:r>
              <a:rPr lang="en-GB" dirty="0"/>
              <a:t>This</a:t>
            </a:r>
            <a:r>
              <a:rPr lang="en-GB" baseline="0" dirty="0"/>
              <a:t> is a 2/3rd text slide and a picture slide</a:t>
            </a:r>
          </a:p>
          <a:p>
            <a:endParaRPr lang="en-GB" baseline="0" dirty="0"/>
          </a:p>
          <a:p>
            <a:pPr marL="285750" indent="-285750">
              <a:buFont typeface="Arial" panose="020B0604020202020204" pitchFamily="34" charset="0"/>
              <a:buChar char="•"/>
            </a:pPr>
            <a:r>
              <a:rPr lang="en-GB" baseline="0" dirty="0"/>
              <a:t>Has space for bullet points</a:t>
            </a:r>
          </a:p>
          <a:p>
            <a:pPr marL="285750" indent="-285750">
              <a:buFont typeface="Arial" panose="020B0604020202020204" pitchFamily="34" charset="0"/>
              <a:buChar char="•"/>
            </a:pPr>
            <a:r>
              <a:rPr lang="en-GB" baseline="0" dirty="0"/>
              <a:t>And other facts</a:t>
            </a:r>
          </a:p>
          <a:p>
            <a:pPr marL="285750" indent="-285750">
              <a:buFont typeface="Arial" panose="020B0604020202020204" pitchFamily="34" charset="0"/>
              <a:buChar char="•"/>
            </a:pPr>
            <a:r>
              <a:rPr lang="en-GB" baseline="0" dirty="0"/>
              <a:t>Etc.</a:t>
            </a:r>
            <a:endParaRPr lang="en-GB" dirty="0"/>
          </a:p>
        </p:txBody>
      </p:sp>
      <p:sp>
        <p:nvSpPr>
          <p:cNvPr id="6" name="Bildplatzhalter 7">
            <a:extLst>
              <a:ext uri="{FF2B5EF4-FFF2-40B4-BE49-F238E27FC236}">
                <a16:creationId xmlns:a16="http://schemas.microsoft.com/office/drawing/2014/main" id="{F5E3B62B-CF09-471B-9761-31105E803B91}"/>
              </a:ext>
            </a:extLst>
          </p:cNvPr>
          <p:cNvSpPr>
            <a:spLocks noGrp="1"/>
          </p:cNvSpPr>
          <p:nvPr>
            <p:ph type="pic" sz="quarter" idx="12"/>
          </p:nvPr>
        </p:nvSpPr>
        <p:spPr bwMode="gray">
          <a:xfrm>
            <a:off x="6996117" y="0"/>
            <a:ext cx="4194401" cy="6858000"/>
          </a:xfrm>
          <a:solidFill>
            <a:schemeClr val="bg1">
              <a:lumMod val="85000"/>
            </a:schemeClr>
          </a:solidFill>
        </p:spPr>
        <p:txBody>
          <a:bodyPr anchor="ctr"/>
          <a:lstStyle>
            <a:lvl1pPr algn="ctr">
              <a:buNone/>
              <a:defRPr sz="1400"/>
            </a:lvl1pPr>
          </a:lstStyle>
          <a:p>
            <a:r>
              <a:rPr lang="en-US"/>
              <a:t>Click icon to add picture</a:t>
            </a:r>
            <a:endParaRPr lang="de-DE" dirty="0"/>
          </a:p>
        </p:txBody>
      </p:sp>
      <p:pic>
        <p:nvPicPr>
          <p:cNvPr id="8" name="Gráfico 7">
            <a:extLst>
              <a:ext uri="{FF2B5EF4-FFF2-40B4-BE49-F238E27FC236}">
                <a16:creationId xmlns:a16="http://schemas.microsoft.com/office/drawing/2014/main" id="{F5DE57AD-5599-443B-AE07-60016491A87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195884" y="6118092"/>
            <a:ext cx="1492931" cy="478129"/>
          </a:xfrm>
          <a:prstGeom prst="rect">
            <a:avLst/>
          </a:prstGeom>
        </p:spPr>
      </p:pic>
    </p:spTree>
    <p:extLst>
      <p:ext uri="{BB962C8B-B14F-4D97-AF65-F5344CB8AC3E}">
        <p14:creationId xmlns:p14="http://schemas.microsoft.com/office/powerpoint/2010/main" val="461497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picture">
    <p:bg bwMode="gray">
      <p:bgRef idx="1001">
        <a:schemeClr val="bg1"/>
      </p:bgRef>
    </p:bg>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91BAC982-9889-447E-9FAD-C1DCC6A6C44D}"/>
              </a:ext>
            </a:extLst>
          </p:cNvPr>
          <p:cNvSpPr/>
          <p:nvPr userDrawn="1"/>
        </p:nvSpPr>
        <p:spPr>
          <a:xfrm>
            <a:off x="8765628" y="5896303"/>
            <a:ext cx="3491690" cy="961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err="1"/>
          </a:p>
        </p:txBody>
      </p:sp>
      <p:pic>
        <p:nvPicPr>
          <p:cNvPr id="8" name="Gráfico 7">
            <a:extLst>
              <a:ext uri="{FF2B5EF4-FFF2-40B4-BE49-F238E27FC236}">
                <a16:creationId xmlns:a16="http://schemas.microsoft.com/office/drawing/2014/main" id="{7B2E6561-2A21-4723-A5D8-E1C67B2DCA7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374767" y="6118092"/>
            <a:ext cx="1492931" cy="478129"/>
          </a:xfrm>
          <a:prstGeom prst="rect">
            <a:avLst/>
          </a:prstGeom>
        </p:spPr>
      </p:pic>
      <p:sp>
        <p:nvSpPr>
          <p:cNvPr id="2" name="Datumsplatzhalter 1">
            <a:extLst>
              <a:ext uri="{FF2B5EF4-FFF2-40B4-BE49-F238E27FC236}">
                <a16:creationId xmlns:a16="http://schemas.microsoft.com/office/drawing/2014/main" id="{82CC7437-6059-43F9-AED7-852A052197E8}"/>
              </a:ext>
            </a:extLst>
          </p:cNvPr>
          <p:cNvSpPr>
            <a:spLocks noGrp="1"/>
          </p:cNvSpPr>
          <p:nvPr>
            <p:ph type="dt" sz="half" idx="10"/>
          </p:nvPr>
        </p:nvSpPr>
        <p:spPr bwMode="gray"/>
        <p:txBody>
          <a:bodyPr/>
          <a:lstStyle/>
          <a:p>
            <a:r>
              <a:rPr lang="de-DE"/>
              <a:t>Name of the Speaker</a:t>
            </a:r>
          </a:p>
        </p:txBody>
      </p:sp>
      <p:sp>
        <p:nvSpPr>
          <p:cNvPr id="3" name="Fußzeilenplatzhalter 2">
            <a:extLst>
              <a:ext uri="{FF2B5EF4-FFF2-40B4-BE49-F238E27FC236}">
                <a16:creationId xmlns:a16="http://schemas.microsoft.com/office/drawing/2014/main" id="{EDC35EB0-B8D6-413D-890C-D0905B12D5B2}"/>
              </a:ext>
            </a:extLst>
          </p:cNvPr>
          <p:cNvSpPr>
            <a:spLocks noGrp="1"/>
          </p:cNvSpPr>
          <p:nvPr>
            <p:ph type="ftr" sz="quarter" idx="11"/>
          </p:nvPr>
        </p:nvSpPr>
        <p:spPr bwMode="gray"/>
        <p:txBody>
          <a:bodyPr/>
          <a:lstStyle/>
          <a:p>
            <a:r>
              <a:rPr lang="de-DE"/>
              <a:t>Topic Lore Ipsum</a:t>
            </a:r>
          </a:p>
        </p:txBody>
      </p:sp>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90518" y="0"/>
            <a:ext cx="1066800" cy="6858000"/>
          </a:xfrm>
          <a:prstGeom prst="rect">
            <a:avLst/>
          </a:prstGeom>
        </p:spPr>
      </p:pic>
      <p:sp>
        <p:nvSpPr>
          <p:cNvPr id="5" name="TextBox 4"/>
          <p:cNvSpPr txBox="1"/>
          <p:nvPr userDrawn="1"/>
        </p:nvSpPr>
        <p:spPr>
          <a:xfrm>
            <a:off x="334965" y="877078"/>
            <a:ext cx="6300789" cy="369332"/>
          </a:xfrm>
          <a:prstGeom prst="rect">
            <a:avLst/>
          </a:prstGeom>
          <a:noFill/>
        </p:spPr>
        <p:txBody>
          <a:bodyPr wrap="square" rtlCol="0">
            <a:spAutoFit/>
          </a:bodyPr>
          <a:lstStyle/>
          <a:p>
            <a:r>
              <a:rPr lang="en-GB" dirty="0"/>
              <a:t>This is a full picture</a:t>
            </a:r>
            <a:r>
              <a:rPr lang="en-GB" baseline="0" dirty="0"/>
              <a:t> slide, to be used for graphs etc.</a:t>
            </a:r>
          </a:p>
        </p:txBody>
      </p:sp>
      <p:sp>
        <p:nvSpPr>
          <p:cNvPr id="6" name="Bildplatzhalter 7">
            <a:extLst>
              <a:ext uri="{FF2B5EF4-FFF2-40B4-BE49-F238E27FC236}">
                <a16:creationId xmlns:a16="http://schemas.microsoft.com/office/drawing/2014/main" id="{F5E3B62B-CF09-471B-9761-31105E803B91}"/>
              </a:ext>
            </a:extLst>
          </p:cNvPr>
          <p:cNvSpPr>
            <a:spLocks noGrp="1"/>
          </p:cNvSpPr>
          <p:nvPr>
            <p:ph type="pic" sz="quarter" idx="12"/>
          </p:nvPr>
        </p:nvSpPr>
        <p:spPr bwMode="gray">
          <a:xfrm>
            <a:off x="334965" y="1418253"/>
            <a:ext cx="10544529" cy="4086808"/>
          </a:xfrm>
          <a:solidFill>
            <a:schemeClr val="bg1">
              <a:lumMod val="85000"/>
            </a:schemeClr>
          </a:solidFill>
        </p:spPr>
        <p:txBody>
          <a:bodyPr anchor="ctr"/>
          <a:lstStyle>
            <a:lvl1pPr algn="ctr">
              <a:buNone/>
              <a:defRPr sz="1400"/>
            </a:lvl1pPr>
          </a:lstStyle>
          <a:p>
            <a:r>
              <a:rPr lang="en-US"/>
              <a:t>Click icon to add picture</a:t>
            </a:r>
            <a:endParaRPr lang="de-DE" dirty="0"/>
          </a:p>
        </p:txBody>
      </p:sp>
    </p:spTree>
    <p:extLst>
      <p:ext uri="{BB962C8B-B14F-4D97-AF65-F5344CB8AC3E}">
        <p14:creationId xmlns:p14="http://schemas.microsoft.com/office/powerpoint/2010/main" val="3662531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4964" y="404813"/>
            <a:ext cx="10477500" cy="323850"/>
          </a:xfrm>
          <a:prstGeom prst="rect">
            <a:avLst/>
          </a:prstGeom>
        </p:spPr>
        <p:txBody>
          <a:bodyPr lIns="0" tIns="0" rIns="0" bIns="0" anchor="ctr"/>
          <a:lstStyle>
            <a:lvl1pPr>
              <a:defRPr sz="3200">
                <a:solidFill>
                  <a:schemeClr val="bg1"/>
                </a:solidFill>
              </a:defRPr>
            </a:lvl1pPr>
          </a:lstStyle>
          <a:p>
            <a:r>
              <a:rPr lang="en-US" dirty="0"/>
              <a:t>Click to edit Master title style</a:t>
            </a:r>
          </a:p>
        </p:txBody>
      </p:sp>
      <p:sp>
        <p:nvSpPr>
          <p:cNvPr id="5" name="Retângulo 4">
            <a:extLst>
              <a:ext uri="{FF2B5EF4-FFF2-40B4-BE49-F238E27FC236}">
                <a16:creationId xmlns:a16="http://schemas.microsoft.com/office/drawing/2014/main" id="{DA3F57FD-6157-4E75-A617-5437F346C29B}"/>
              </a:ext>
            </a:extLst>
          </p:cNvPr>
          <p:cNvSpPr/>
          <p:nvPr userDrawn="1"/>
        </p:nvSpPr>
        <p:spPr>
          <a:xfrm>
            <a:off x="8765628" y="5896303"/>
            <a:ext cx="3491690" cy="96169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err="1"/>
          </a:p>
        </p:txBody>
      </p:sp>
      <p:pic>
        <p:nvPicPr>
          <p:cNvPr id="6" name="Picture 3">
            <a:extLst>
              <a:ext uri="{FF2B5EF4-FFF2-40B4-BE49-F238E27FC236}">
                <a16:creationId xmlns:a16="http://schemas.microsoft.com/office/drawing/2014/main" id="{F5F7294E-DE23-420D-92F6-586320D292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0518" y="0"/>
            <a:ext cx="1066800" cy="6858000"/>
          </a:xfrm>
          <a:prstGeom prst="rect">
            <a:avLst/>
          </a:prstGeom>
        </p:spPr>
      </p:pic>
      <p:pic>
        <p:nvPicPr>
          <p:cNvPr id="8" name="Grafik 9">
            <a:extLst>
              <a:ext uri="{FF2B5EF4-FFF2-40B4-BE49-F238E27FC236}">
                <a16:creationId xmlns:a16="http://schemas.microsoft.com/office/drawing/2014/main" id="{D6C3415C-D0D7-4C71-BB82-8B549A3C5F9A}"/>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75285" y="5914669"/>
            <a:ext cx="2336920" cy="831893"/>
          </a:xfrm>
          <a:prstGeom prst="rect">
            <a:avLst/>
          </a:prstGeom>
        </p:spPr>
      </p:pic>
    </p:spTree>
    <p:extLst>
      <p:ext uri="{BB962C8B-B14F-4D97-AF65-F5344CB8AC3E}">
        <p14:creationId xmlns:p14="http://schemas.microsoft.com/office/powerpoint/2010/main" val="2422751653"/>
      </p:ext>
    </p:extLst>
  </p:cSld>
  <p:clrMapOvr>
    <a:masterClrMapping/>
  </p:clrMapOvr>
  <p:extLst>
    <p:ext uri="{DCECCB84-F9BA-43D5-87BE-67443E8EF086}">
      <p15:sldGuideLst xmlns:p15="http://schemas.microsoft.com/office/powerpoint/2012/main">
        <p15:guide id="1" orient="horz" pos="459" userDrawn="1">
          <p15:clr>
            <a:srgbClr val="FBAE40"/>
          </p15:clr>
        </p15:guide>
        <p15:guide id="2" orient="horz" pos="255" userDrawn="1">
          <p15:clr>
            <a:srgbClr val="FBAE40"/>
          </p15:clr>
        </p15:guide>
        <p15:guide id="3" pos="211" userDrawn="1">
          <p15:clr>
            <a:srgbClr val="FBAE40"/>
          </p15:clr>
        </p15:guide>
        <p15:guide id="4" orient="horz" pos="3838" userDrawn="1">
          <p15:clr>
            <a:srgbClr val="FBAE40"/>
          </p15:clr>
        </p15:guide>
        <p15:guide id="5" orient="horz" pos="4133" userDrawn="1">
          <p15:clr>
            <a:srgbClr val="FBAE40"/>
          </p15:clr>
        </p15:guide>
        <p15:guide id="6" pos="6811" userDrawn="1">
          <p15:clr>
            <a:srgbClr val="FBAE40"/>
          </p15:clr>
        </p15:guide>
        <p15:guide id="7" orient="horz" pos="73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and Picture">
    <p:bg bwMode="gray">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9F3A56-2912-4F6C-B763-FA01B5A3DBD6}"/>
              </a:ext>
            </a:extLst>
          </p:cNvPr>
          <p:cNvSpPr>
            <a:spLocks noGrp="1"/>
          </p:cNvSpPr>
          <p:nvPr>
            <p:ph type="title"/>
          </p:nvPr>
        </p:nvSpPr>
        <p:spPr bwMode="gray"/>
        <p:txBody>
          <a:bodyPr/>
          <a:lstStyle/>
          <a:p>
            <a:r>
              <a:rPr lang="en-US"/>
              <a:t>Click to edit Master title style</a:t>
            </a:r>
            <a:endParaRPr lang="de-DE" dirty="0"/>
          </a:p>
        </p:txBody>
      </p:sp>
      <p:sp>
        <p:nvSpPr>
          <p:cNvPr id="3" name="Inhaltsplatzhalter 2">
            <a:extLst>
              <a:ext uri="{FF2B5EF4-FFF2-40B4-BE49-F238E27FC236}">
                <a16:creationId xmlns:a16="http://schemas.microsoft.com/office/drawing/2014/main" id="{A978F880-622A-4AD4-AD12-DB8ACC4A855D}"/>
              </a:ext>
            </a:extLst>
          </p:cNvPr>
          <p:cNvSpPr>
            <a:spLocks noGrp="1"/>
          </p:cNvSpPr>
          <p:nvPr>
            <p:ph idx="1"/>
          </p:nvPr>
        </p:nvSpPr>
        <p:spPr bwMode="gray"/>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4" name="Datumsplatzhalter 3">
            <a:extLst>
              <a:ext uri="{FF2B5EF4-FFF2-40B4-BE49-F238E27FC236}">
                <a16:creationId xmlns:a16="http://schemas.microsoft.com/office/drawing/2014/main" id="{C42E4203-C6EB-4A6B-B123-7F7ECE103EA1}"/>
              </a:ext>
            </a:extLst>
          </p:cNvPr>
          <p:cNvSpPr>
            <a:spLocks noGrp="1"/>
          </p:cNvSpPr>
          <p:nvPr>
            <p:ph type="dt" sz="half" idx="10"/>
          </p:nvPr>
        </p:nvSpPr>
        <p:spPr bwMode="gray"/>
        <p:txBody>
          <a:bodyPr/>
          <a:lstStyle/>
          <a:p>
            <a:r>
              <a:rPr lang="de-DE"/>
              <a:t>Name of the Speaker</a:t>
            </a:r>
          </a:p>
        </p:txBody>
      </p:sp>
      <p:sp>
        <p:nvSpPr>
          <p:cNvPr id="5" name="Fußzeilenplatzhalter 4">
            <a:extLst>
              <a:ext uri="{FF2B5EF4-FFF2-40B4-BE49-F238E27FC236}">
                <a16:creationId xmlns:a16="http://schemas.microsoft.com/office/drawing/2014/main" id="{F5ACFDB4-E040-4C21-85D2-79A7480946FD}"/>
              </a:ext>
            </a:extLst>
          </p:cNvPr>
          <p:cNvSpPr>
            <a:spLocks noGrp="1"/>
          </p:cNvSpPr>
          <p:nvPr>
            <p:ph type="ftr" sz="quarter" idx="11"/>
          </p:nvPr>
        </p:nvSpPr>
        <p:spPr bwMode="gray"/>
        <p:txBody>
          <a:bodyPr/>
          <a:lstStyle/>
          <a:p>
            <a:r>
              <a:rPr lang="de-DE"/>
              <a:t>Topic Lore Ipsum</a:t>
            </a:r>
          </a:p>
        </p:txBody>
      </p:sp>
      <p:sp>
        <p:nvSpPr>
          <p:cNvPr id="8" name="Bildplatzhalter 7">
            <a:extLst>
              <a:ext uri="{FF2B5EF4-FFF2-40B4-BE49-F238E27FC236}">
                <a16:creationId xmlns:a16="http://schemas.microsoft.com/office/drawing/2014/main" id="{F5E3B62B-CF09-471B-9761-31105E803B91}"/>
              </a:ext>
            </a:extLst>
          </p:cNvPr>
          <p:cNvSpPr>
            <a:spLocks noGrp="1"/>
          </p:cNvSpPr>
          <p:nvPr>
            <p:ph type="pic" sz="quarter" idx="12"/>
          </p:nvPr>
        </p:nvSpPr>
        <p:spPr bwMode="gray">
          <a:xfrm>
            <a:off x="6996117" y="0"/>
            <a:ext cx="5195887" cy="6858000"/>
          </a:xfrm>
          <a:solidFill>
            <a:schemeClr val="bg1">
              <a:lumMod val="85000"/>
            </a:schemeClr>
          </a:solidFill>
        </p:spPr>
        <p:txBody>
          <a:bodyPr anchor="ctr"/>
          <a:lstStyle>
            <a:lvl1pPr algn="ctr">
              <a:buNone/>
              <a:defRPr sz="1400"/>
            </a:lvl1pPr>
          </a:lstStyle>
          <a:p>
            <a:r>
              <a:rPr lang="en-US"/>
              <a:t>Click icon to add picture</a:t>
            </a:r>
            <a:endParaRPr lang="de-DE"/>
          </a:p>
        </p:txBody>
      </p:sp>
      <p:pic>
        <p:nvPicPr>
          <p:cNvPr id="7" name="Gráfico 6">
            <a:extLst>
              <a:ext uri="{FF2B5EF4-FFF2-40B4-BE49-F238E27FC236}">
                <a16:creationId xmlns:a16="http://schemas.microsoft.com/office/drawing/2014/main" id="{823E7AA9-CB07-46CF-9EF3-ACD317735E4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219753" y="6115962"/>
            <a:ext cx="1492931" cy="478129"/>
          </a:xfrm>
          <a:prstGeom prst="rect">
            <a:avLst/>
          </a:prstGeom>
        </p:spPr>
      </p:pic>
    </p:spTree>
    <p:extLst>
      <p:ext uri="{BB962C8B-B14F-4D97-AF65-F5344CB8AC3E}">
        <p14:creationId xmlns:p14="http://schemas.microsoft.com/office/powerpoint/2010/main" val="2762966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3">
    <p:bg bwMode="gray">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67EA35-F68A-454D-A1CC-5E137F915BE5}"/>
              </a:ext>
            </a:extLst>
          </p:cNvPr>
          <p:cNvSpPr>
            <a:spLocks noGrp="1"/>
          </p:cNvSpPr>
          <p:nvPr>
            <p:ph type="title"/>
          </p:nvPr>
        </p:nvSpPr>
        <p:spPr bwMode="gray"/>
        <p:txBody>
          <a:bodyPr/>
          <a:lstStyle/>
          <a:p>
            <a:r>
              <a:rPr lang="en-US"/>
              <a:t>Click to edit Master title style</a:t>
            </a:r>
            <a:endParaRPr lang="de-DE"/>
          </a:p>
        </p:txBody>
      </p:sp>
      <p:sp>
        <p:nvSpPr>
          <p:cNvPr id="3" name="Datumsplatzhalter 2">
            <a:extLst>
              <a:ext uri="{FF2B5EF4-FFF2-40B4-BE49-F238E27FC236}">
                <a16:creationId xmlns:a16="http://schemas.microsoft.com/office/drawing/2014/main" id="{CEC0582F-CD7C-43A1-A31F-61C84AF5187C}"/>
              </a:ext>
            </a:extLst>
          </p:cNvPr>
          <p:cNvSpPr>
            <a:spLocks noGrp="1"/>
          </p:cNvSpPr>
          <p:nvPr>
            <p:ph type="dt" sz="half" idx="10"/>
          </p:nvPr>
        </p:nvSpPr>
        <p:spPr bwMode="gray"/>
        <p:txBody>
          <a:bodyPr/>
          <a:lstStyle/>
          <a:p>
            <a:r>
              <a:rPr lang="de-DE"/>
              <a:t>Name of the Speaker</a:t>
            </a:r>
          </a:p>
        </p:txBody>
      </p:sp>
      <p:sp>
        <p:nvSpPr>
          <p:cNvPr id="4" name="Fußzeilenplatzhalter 3">
            <a:extLst>
              <a:ext uri="{FF2B5EF4-FFF2-40B4-BE49-F238E27FC236}">
                <a16:creationId xmlns:a16="http://schemas.microsoft.com/office/drawing/2014/main" id="{765BDC8B-AC16-40EC-9659-81A213A0A1B0}"/>
              </a:ext>
            </a:extLst>
          </p:cNvPr>
          <p:cNvSpPr>
            <a:spLocks noGrp="1"/>
          </p:cNvSpPr>
          <p:nvPr>
            <p:ph type="ftr" sz="quarter" idx="11"/>
          </p:nvPr>
        </p:nvSpPr>
        <p:spPr bwMode="gray"/>
        <p:txBody>
          <a:bodyPr/>
          <a:lstStyle/>
          <a:p>
            <a:r>
              <a:rPr lang="de-DE"/>
              <a:t>Topic Lore Ipsum</a:t>
            </a:r>
          </a:p>
        </p:txBody>
      </p:sp>
    </p:spTree>
    <p:extLst>
      <p:ext uri="{BB962C8B-B14F-4D97-AF65-F5344CB8AC3E}">
        <p14:creationId xmlns:p14="http://schemas.microsoft.com/office/powerpoint/2010/main" val="1948634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Name on Picture">
    <p:bg bwMode="gray">
      <p:bgRef idx="1001">
        <a:schemeClr val="bg1"/>
      </p:bgRef>
    </p:bg>
    <p:spTree>
      <p:nvGrpSpPr>
        <p:cNvPr id="1" name=""/>
        <p:cNvGrpSpPr/>
        <p:nvPr/>
      </p:nvGrpSpPr>
      <p:grpSpPr>
        <a:xfrm>
          <a:off x="0" y="0"/>
          <a:ext cx="0" cy="0"/>
          <a:chOff x="0" y="0"/>
          <a:chExt cx="0" cy="0"/>
        </a:xfrm>
      </p:grpSpPr>
      <p:sp>
        <p:nvSpPr>
          <p:cNvPr id="13" name="Bildplatzhalter 7">
            <a:extLst>
              <a:ext uri="{FF2B5EF4-FFF2-40B4-BE49-F238E27FC236}">
                <a16:creationId xmlns:a16="http://schemas.microsoft.com/office/drawing/2014/main" id="{5872740D-2286-426D-B5D7-01FEC4E62C80}"/>
              </a:ext>
            </a:extLst>
          </p:cNvPr>
          <p:cNvSpPr>
            <a:spLocks noGrp="1"/>
          </p:cNvSpPr>
          <p:nvPr>
            <p:ph type="pic" sz="quarter" idx="13"/>
          </p:nvPr>
        </p:nvSpPr>
        <p:spPr bwMode="gray">
          <a:xfrm>
            <a:off x="1" y="0"/>
            <a:ext cx="12192000" cy="6858000"/>
          </a:xfrm>
          <a:solidFill>
            <a:schemeClr val="bg1">
              <a:lumMod val="85000"/>
            </a:schemeClr>
          </a:solidFill>
        </p:spPr>
        <p:txBody>
          <a:bodyPr anchor="ctr"/>
          <a:lstStyle>
            <a:lvl1pPr algn="ctr">
              <a:buNone/>
              <a:defRPr sz="1400"/>
            </a:lvl1pPr>
          </a:lstStyle>
          <a:p>
            <a:r>
              <a:rPr lang="en-US"/>
              <a:t>Click icon to add picture</a:t>
            </a:r>
            <a:endParaRPr lang="de-DE"/>
          </a:p>
        </p:txBody>
      </p:sp>
      <p:sp>
        <p:nvSpPr>
          <p:cNvPr id="7" name="Textplatzhalter 6">
            <a:extLst>
              <a:ext uri="{FF2B5EF4-FFF2-40B4-BE49-F238E27FC236}">
                <a16:creationId xmlns:a16="http://schemas.microsoft.com/office/drawing/2014/main" id="{79FCD8EF-17CB-4C60-B99B-4D01A0BAD213}"/>
              </a:ext>
            </a:extLst>
          </p:cNvPr>
          <p:cNvSpPr>
            <a:spLocks noGrp="1"/>
          </p:cNvSpPr>
          <p:nvPr>
            <p:ph type="body" sz="quarter" idx="12" hasCustomPrompt="1"/>
          </p:nvPr>
        </p:nvSpPr>
        <p:spPr bwMode="gray">
          <a:xfrm>
            <a:off x="75285" y="5914956"/>
            <a:ext cx="2336400" cy="831600"/>
          </a:xfrm>
          <a:blipFill>
            <a:blip r:embed="rId2"/>
            <a:stretch>
              <a:fillRect/>
            </a:stretch>
          </a:blipFill>
        </p:spPr>
        <p:txBody>
          <a:bodyPr/>
          <a:lstStyle>
            <a:lvl1pPr>
              <a:buNone/>
              <a:defRPr sz="600"/>
            </a:lvl1pPr>
          </a:lstStyle>
          <a:p>
            <a:pPr lvl="0"/>
            <a:r>
              <a:rPr lang="de-DE" dirty="0"/>
              <a:t> </a:t>
            </a:r>
          </a:p>
        </p:txBody>
      </p:sp>
      <p:sp>
        <p:nvSpPr>
          <p:cNvPr id="2" name="Titel 1">
            <a:extLst>
              <a:ext uri="{FF2B5EF4-FFF2-40B4-BE49-F238E27FC236}">
                <a16:creationId xmlns:a16="http://schemas.microsoft.com/office/drawing/2014/main" id="{7D67EA35-F68A-454D-A1CC-5E137F915BE5}"/>
              </a:ext>
            </a:extLst>
          </p:cNvPr>
          <p:cNvSpPr>
            <a:spLocks noGrp="1"/>
          </p:cNvSpPr>
          <p:nvPr>
            <p:ph type="title"/>
          </p:nvPr>
        </p:nvSpPr>
        <p:spPr bwMode="gray">
          <a:xfrm>
            <a:off x="334968" y="1295716"/>
            <a:ext cx="5021897" cy="4000184"/>
          </a:xfrm>
        </p:spPr>
        <p:txBody>
          <a:bodyPr wrap="none"/>
          <a:lstStyle>
            <a:lvl1pPr>
              <a:defRPr sz="4200"/>
            </a:lvl1pPr>
          </a:lstStyle>
          <a:p>
            <a:r>
              <a:rPr lang="en-US"/>
              <a:t>Click to edit Master title style</a:t>
            </a:r>
            <a:endParaRPr lang="de-DE" dirty="0"/>
          </a:p>
        </p:txBody>
      </p:sp>
      <p:sp>
        <p:nvSpPr>
          <p:cNvPr id="3" name="Datumsplatzhalter 2">
            <a:extLst>
              <a:ext uri="{FF2B5EF4-FFF2-40B4-BE49-F238E27FC236}">
                <a16:creationId xmlns:a16="http://schemas.microsoft.com/office/drawing/2014/main" id="{CEC0582F-CD7C-43A1-A31F-61C84AF5187C}"/>
              </a:ext>
            </a:extLst>
          </p:cNvPr>
          <p:cNvSpPr>
            <a:spLocks noGrp="1"/>
          </p:cNvSpPr>
          <p:nvPr>
            <p:ph type="dt" sz="half" idx="10"/>
          </p:nvPr>
        </p:nvSpPr>
        <p:spPr bwMode="gray"/>
        <p:txBody>
          <a:bodyPr/>
          <a:lstStyle/>
          <a:p>
            <a:r>
              <a:rPr lang="de-DE"/>
              <a:t>Name of the Speaker</a:t>
            </a:r>
          </a:p>
        </p:txBody>
      </p:sp>
      <p:sp>
        <p:nvSpPr>
          <p:cNvPr id="4" name="Fußzeilenplatzhalter 3">
            <a:extLst>
              <a:ext uri="{FF2B5EF4-FFF2-40B4-BE49-F238E27FC236}">
                <a16:creationId xmlns:a16="http://schemas.microsoft.com/office/drawing/2014/main" id="{765BDC8B-AC16-40EC-9659-81A213A0A1B0}"/>
              </a:ext>
            </a:extLst>
          </p:cNvPr>
          <p:cNvSpPr>
            <a:spLocks noGrp="1"/>
          </p:cNvSpPr>
          <p:nvPr>
            <p:ph type="ftr" sz="quarter" idx="11"/>
          </p:nvPr>
        </p:nvSpPr>
        <p:spPr bwMode="gray"/>
        <p:txBody>
          <a:bodyPr/>
          <a:lstStyle/>
          <a:p>
            <a:r>
              <a:rPr lang="de-DE"/>
              <a:t>Topic Lore Ipsum</a:t>
            </a:r>
          </a:p>
        </p:txBody>
      </p:sp>
    </p:spTree>
    <p:extLst>
      <p:ext uri="{BB962C8B-B14F-4D97-AF65-F5344CB8AC3E}">
        <p14:creationId xmlns:p14="http://schemas.microsoft.com/office/powerpoint/2010/main" val="3023869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Name on Background 1">
    <p:bg bwMode="gray">
      <p:bgPr>
        <a:solidFill>
          <a:schemeClr val="accent4"/>
        </a:solidFill>
        <a:effectLst/>
      </p:bgPr>
    </p:bg>
    <p:spTree>
      <p:nvGrpSpPr>
        <p:cNvPr id="1" name=""/>
        <p:cNvGrpSpPr/>
        <p:nvPr/>
      </p:nvGrpSpPr>
      <p:grpSpPr>
        <a:xfrm>
          <a:off x="0" y="0"/>
          <a:ext cx="0" cy="0"/>
          <a:chOff x="0" y="0"/>
          <a:chExt cx="0" cy="0"/>
        </a:xfrm>
      </p:grpSpPr>
      <p:sp>
        <p:nvSpPr>
          <p:cNvPr id="9" name="Freihandform: Form 8">
            <a:extLst>
              <a:ext uri="{FF2B5EF4-FFF2-40B4-BE49-F238E27FC236}">
                <a16:creationId xmlns:a16="http://schemas.microsoft.com/office/drawing/2014/main" id="{BA4317B4-C8D7-4C41-A7D4-EBD25DCBDDD9}"/>
              </a:ext>
            </a:extLst>
          </p:cNvPr>
          <p:cNvSpPr/>
          <p:nvPr/>
        </p:nvSpPr>
        <p:spPr bwMode="gray">
          <a:xfrm>
            <a:off x="1" y="0"/>
            <a:ext cx="3444979" cy="6859917"/>
          </a:xfrm>
          <a:custGeom>
            <a:avLst/>
            <a:gdLst>
              <a:gd name="connsiteX0" fmla="*/ 0 w 3444978"/>
              <a:gd name="connsiteY0" fmla="*/ 0 h 6859917"/>
              <a:gd name="connsiteX1" fmla="*/ 0 w 3444978"/>
              <a:gd name="connsiteY1" fmla="*/ 6859918 h 6859917"/>
              <a:gd name="connsiteX2" fmla="*/ 3444979 w 3444978"/>
              <a:gd name="connsiteY2" fmla="*/ 3429639 h 6859917"/>
              <a:gd name="connsiteX3" fmla="*/ 0 w 3444978"/>
              <a:gd name="connsiteY3" fmla="*/ 0 h 6859917"/>
            </a:gdLst>
            <a:ahLst/>
            <a:cxnLst>
              <a:cxn ang="0">
                <a:pos x="connsiteX0" y="connsiteY0"/>
              </a:cxn>
              <a:cxn ang="0">
                <a:pos x="connsiteX1" y="connsiteY1"/>
              </a:cxn>
              <a:cxn ang="0">
                <a:pos x="connsiteX2" y="connsiteY2"/>
              </a:cxn>
              <a:cxn ang="0">
                <a:pos x="connsiteX3" y="connsiteY3"/>
              </a:cxn>
            </a:cxnLst>
            <a:rect l="l" t="t" r="r" b="b"/>
            <a:pathLst>
              <a:path w="3444978" h="6859917">
                <a:moveTo>
                  <a:pt x="0" y="0"/>
                </a:moveTo>
                <a:lnTo>
                  <a:pt x="0" y="6859918"/>
                </a:lnTo>
                <a:lnTo>
                  <a:pt x="3444979" y="3429639"/>
                </a:lnTo>
                <a:lnTo>
                  <a:pt x="0" y="0"/>
                </a:lnTo>
                <a:close/>
              </a:path>
            </a:pathLst>
          </a:custGeom>
          <a:solidFill>
            <a:srgbClr val="FFFFFF"/>
          </a:solidFill>
          <a:ln w="6388" cap="flat">
            <a:noFill/>
            <a:prstDash val="solid"/>
            <a:miter/>
          </a:ln>
        </p:spPr>
        <p:txBody>
          <a:bodyPr rtlCol="0" anchor="ctr"/>
          <a:lstStyle/>
          <a:p>
            <a:endParaRPr lang="de-DE" sz="1800"/>
          </a:p>
        </p:txBody>
      </p:sp>
      <p:sp>
        <p:nvSpPr>
          <p:cNvPr id="10" name="Freihandform: Form 9">
            <a:extLst>
              <a:ext uri="{FF2B5EF4-FFF2-40B4-BE49-F238E27FC236}">
                <a16:creationId xmlns:a16="http://schemas.microsoft.com/office/drawing/2014/main" id="{FF3BF981-D61D-4A31-8595-8FFC86C53332}"/>
              </a:ext>
            </a:extLst>
          </p:cNvPr>
          <p:cNvSpPr/>
          <p:nvPr/>
        </p:nvSpPr>
        <p:spPr bwMode="gray">
          <a:xfrm>
            <a:off x="5167472" y="0"/>
            <a:ext cx="1722489" cy="6859917"/>
          </a:xfrm>
          <a:custGeom>
            <a:avLst/>
            <a:gdLst>
              <a:gd name="connsiteX0" fmla="*/ 0 w 1722489"/>
              <a:gd name="connsiteY0" fmla="*/ 0 h 6859917"/>
              <a:gd name="connsiteX1" fmla="*/ 0 w 1722489"/>
              <a:gd name="connsiteY1" fmla="*/ 6859918 h 6859917"/>
              <a:gd name="connsiteX2" fmla="*/ 1722489 w 1722489"/>
              <a:gd name="connsiteY2" fmla="*/ 3429639 h 6859917"/>
            </a:gdLst>
            <a:ahLst/>
            <a:cxnLst>
              <a:cxn ang="0">
                <a:pos x="connsiteX0" y="connsiteY0"/>
              </a:cxn>
              <a:cxn ang="0">
                <a:pos x="connsiteX1" y="connsiteY1"/>
              </a:cxn>
              <a:cxn ang="0">
                <a:pos x="connsiteX2" y="connsiteY2"/>
              </a:cxn>
            </a:cxnLst>
            <a:rect l="l" t="t" r="r" b="b"/>
            <a:pathLst>
              <a:path w="1722489" h="6859917">
                <a:moveTo>
                  <a:pt x="0" y="0"/>
                </a:moveTo>
                <a:lnTo>
                  <a:pt x="0" y="6859918"/>
                </a:lnTo>
                <a:lnTo>
                  <a:pt x="1722489" y="3429639"/>
                </a:lnTo>
                <a:close/>
              </a:path>
            </a:pathLst>
          </a:custGeom>
          <a:solidFill>
            <a:srgbClr val="FFFFFF"/>
          </a:solidFill>
          <a:ln w="6388" cap="flat">
            <a:noFill/>
            <a:prstDash val="solid"/>
            <a:miter/>
          </a:ln>
        </p:spPr>
        <p:txBody>
          <a:bodyPr rtlCol="0" anchor="ctr"/>
          <a:lstStyle/>
          <a:p>
            <a:endParaRPr lang="de-DE" sz="1800"/>
          </a:p>
        </p:txBody>
      </p:sp>
      <p:sp>
        <p:nvSpPr>
          <p:cNvPr id="11" name="Freihandform: Form 10">
            <a:extLst>
              <a:ext uri="{FF2B5EF4-FFF2-40B4-BE49-F238E27FC236}">
                <a16:creationId xmlns:a16="http://schemas.microsoft.com/office/drawing/2014/main" id="{86541F84-3790-4EBF-8E6E-DCB9587FABFA}"/>
              </a:ext>
            </a:extLst>
          </p:cNvPr>
          <p:cNvSpPr/>
          <p:nvPr/>
        </p:nvSpPr>
        <p:spPr bwMode="gray">
          <a:xfrm>
            <a:off x="6889961" y="0"/>
            <a:ext cx="1722489" cy="6859917"/>
          </a:xfrm>
          <a:custGeom>
            <a:avLst/>
            <a:gdLst>
              <a:gd name="connsiteX0" fmla="*/ 0 w 1722489"/>
              <a:gd name="connsiteY0" fmla="*/ 0 h 6859917"/>
              <a:gd name="connsiteX1" fmla="*/ 0 w 1722489"/>
              <a:gd name="connsiteY1" fmla="*/ 6859918 h 6859917"/>
              <a:gd name="connsiteX2" fmla="*/ 1722489 w 1722489"/>
              <a:gd name="connsiteY2" fmla="*/ 3429639 h 6859917"/>
            </a:gdLst>
            <a:ahLst/>
            <a:cxnLst>
              <a:cxn ang="0">
                <a:pos x="connsiteX0" y="connsiteY0"/>
              </a:cxn>
              <a:cxn ang="0">
                <a:pos x="connsiteX1" y="connsiteY1"/>
              </a:cxn>
              <a:cxn ang="0">
                <a:pos x="connsiteX2" y="connsiteY2"/>
              </a:cxn>
            </a:cxnLst>
            <a:rect l="l" t="t" r="r" b="b"/>
            <a:pathLst>
              <a:path w="1722489" h="6859917">
                <a:moveTo>
                  <a:pt x="0" y="0"/>
                </a:moveTo>
                <a:lnTo>
                  <a:pt x="0" y="6859918"/>
                </a:lnTo>
                <a:lnTo>
                  <a:pt x="1722489" y="3429639"/>
                </a:lnTo>
                <a:close/>
              </a:path>
            </a:pathLst>
          </a:custGeom>
          <a:solidFill>
            <a:srgbClr val="FFFFFF"/>
          </a:solidFill>
          <a:ln w="6388" cap="flat">
            <a:noFill/>
            <a:prstDash val="solid"/>
            <a:miter/>
          </a:ln>
        </p:spPr>
        <p:txBody>
          <a:bodyPr rtlCol="0" anchor="ctr"/>
          <a:lstStyle/>
          <a:p>
            <a:endParaRPr lang="de-DE" sz="1800"/>
          </a:p>
        </p:txBody>
      </p:sp>
      <p:sp>
        <p:nvSpPr>
          <p:cNvPr id="12" name="Freihandform: Form 11">
            <a:extLst>
              <a:ext uri="{FF2B5EF4-FFF2-40B4-BE49-F238E27FC236}">
                <a16:creationId xmlns:a16="http://schemas.microsoft.com/office/drawing/2014/main" id="{91B7D0D8-BF2A-46D4-944E-B5C9259E8F2A}"/>
              </a:ext>
            </a:extLst>
          </p:cNvPr>
          <p:cNvSpPr/>
          <p:nvPr/>
        </p:nvSpPr>
        <p:spPr bwMode="gray">
          <a:xfrm>
            <a:off x="3444982" y="0"/>
            <a:ext cx="1722489" cy="6859917"/>
          </a:xfrm>
          <a:custGeom>
            <a:avLst/>
            <a:gdLst>
              <a:gd name="connsiteX0" fmla="*/ 0 w 1722489"/>
              <a:gd name="connsiteY0" fmla="*/ 0 h 6859917"/>
              <a:gd name="connsiteX1" fmla="*/ 0 w 1722489"/>
              <a:gd name="connsiteY1" fmla="*/ 6859918 h 6859917"/>
              <a:gd name="connsiteX2" fmla="*/ 1722489 w 1722489"/>
              <a:gd name="connsiteY2" fmla="*/ 3429639 h 6859917"/>
            </a:gdLst>
            <a:ahLst/>
            <a:cxnLst>
              <a:cxn ang="0">
                <a:pos x="connsiteX0" y="connsiteY0"/>
              </a:cxn>
              <a:cxn ang="0">
                <a:pos x="connsiteX1" y="connsiteY1"/>
              </a:cxn>
              <a:cxn ang="0">
                <a:pos x="connsiteX2" y="connsiteY2"/>
              </a:cxn>
            </a:cxnLst>
            <a:rect l="l" t="t" r="r" b="b"/>
            <a:pathLst>
              <a:path w="1722489" h="6859917">
                <a:moveTo>
                  <a:pt x="0" y="0"/>
                </a:moveTo>
                <a:lnTo>
                  <a:pt x="0" y="6859918"/>
                </a:lnTo>
                <a:lnTo>
                  <a:pt x="1722489" y="3429639"/>
                </a:lnTo>
                <a:close/>
              </a:path>
            </a:pathLst>
          </a:custGeom>
          <a:solidFill>
            <a:srgbClr val="FFFFFF"/>
          </a:solidFill>
          <a:ln w="6388" cap="flat">
            <a:noFill/>
            <a:prstDash val="solid"/>
            <a:miter/>
          </a:ln>
        </p:spPr>
        <p:txBody>
          <a:bodyPr rtlCol="0" anchor="ctr"/>
          <a:lstStyle/>
          <a:p>
            <a:endParaRPr lang="de-DE" sz="1800"/>
          </a:p>
        </p:txBody>
      </p:sp>
      <p:sp>
        <p:nvSpPr>
          <p:cNvPr id="2" name="Titel 1">
            <a:extLst>
              <a:ext uri="{FF2B5EF4-FFF2-40B4-BE49-F238E27FC236}">
                <a16:creationId xmlns:a16="http://schemas.microsoft.com/office/drawing/2014/main" id="{7D67EA35-F68A-454D-A1CC-5E137F915BE5}"/>
              </a:ext>
            </a:extLst>
          </p:cNvPr>
          <p:cNvSpPr>
            <a:spLocks noGrp="1"/>
          </p:cNvSpPr>
          <p:nvPr>
            <p:ph type="title"/>
          </p:nvPr>
        </p:nvSpPr>
        <p:spPr bwMode="gray">
          <a:xfrm>
            <a:off x="334965" y="1295716"/>
            <a:ext cx="6300787" cy="4000184"/>
          </a:xfrm>
        </p:spPr>
        <p:txBody>
          <a:bodyPr/>
          <a:lstStyle>
            <a:lvl1pPr>
              <a:defRPr sz="4200"/>
            </a:lvl1pPr>
          </a:lstStyle>
          <a:p>
            <a:r>
              <a:rPr lang="en-US"/>
              <a:t>Click to edit Master title style</a:t>
            </a:r>
            <a:endParaRPr lang="de-DE" dirty="0"/>
          </a:p>
        </p:txBody>
      </p:sp>
      <p:sp>
        <p:nvSpPr>
          <p:cNvPr id="3" name="Datumsplatzhalter 2">
            <a:extLst>
              <a:ext uri="{FF2B5EF4-FFF2-40B4-BE49-F238E27FC236}">
                <a16:creationId xmlns:a16="http://schemas.microsoft.com/office/drawing/2014/main" id="{CEC0582F-CD7C-43A1-A31F-61C84AF5187C}"/>
              </a:ext>
            </a:extLst>
          </p:cNvPr>
          <p:cNvSpPr>
            <a:spLocks noGrp="1"/>
          </p:cNvSpPr>
          <p:nvPr>
            <p:ph type="dt" sz="half" idx="10"/>
          </p:nvPr>
        </p:nvSpPr>
        <p:spPr bwMode="gray"/>
        <p:txBody>
          <a:bodyPr/>
          <a:lstStyle/>
          <a:p>
            <a:r>
              <a:rPr lang="de-DE"/>
              <a:t>Name of the Speaker</a:t>
            </a:r>
          </a:p>
        </p:txBody>
      </p:sp>
      <p:sp>
        <p:nvSpPr>
          <p:cNvPr id="4" name="Fußzeilenplatzhalter 3">
            <a:extLst>
              <a:ext uri="{FF2B5EF4-FFF2-40B4-BE49-F238E27FC236}">
                <a16:creationId xmlns:a16="http://schemas.microsoft.com/office/drawing/2014/main" id="{765BDC8B-AC16-40EC-9659-81A213A0A1B0}"/>
              </a:ext>
            </a:extLst>
          </p:cNvPr>
          <p:cNvSpPr>
            <a:spLocks noGrp="1"/>
          </p:cNvSpPr>
          <p:nvPr>
            <p:ph type="ftr" sz="quarter" idx="11"/>
          </p:nvPr>
        </p:nvSpPr>
        <p:spPr bwMode="gray"/>
        <p:txBody>
          <a:bodyPr/>
          <a:lstStyle/>
          <a:p>
            <a:r>
              <a:rPr lang="de-DE"/>
              <a:t>Topic Lore Ipsum</a:t>
            </a:r>
          </a:p>
        </p:txBody>
      </p:sp>
      <p:pic>
        <p:nvPicPr>
          <p:cNvPr id="6" name="Grafik 5">
            <a:extLst>
              <a:ext uri="{FF2B5EF4-FFF2-40B4-BE49-F238E27FC236}">
                <a16:creationId xmlns:a16="http://schemas.microsoft.com/office/drawing/2014/main" id="{8CCD1968-D940-45ED-8B27-D402B43A98E0}"/>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75285" y="5914669"/>
            <a:ext cx="2336920" cy="831893"/>
          </a:xfrm>
          <a:prstGeom prst="rect">
            <a:avLst/>
          </a:prstGeom>
        </p:spPr>
      </p:pic>
    </p:spTree>
    <p:extLst>
      <p:ext uri="{BB962C8B-B14F-4D97-AF65-F5344CB8AC3E}">
        <p14:creationId xmlns:p14="http://schemas.microsoft.com/office/powerpoint/2010/main" val="106025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Name on Background 2">
    <p:bg bwMode="gray">
      <p:bgPr>
        <a:solidFill>
          <a:schemeClr val="accent2"/>
        </a:solidFill>
        <a:effectLst/>
      </p:bgPr>
    </p:bg>
    <p:spTree>
      <p:nvGrpSpPr>
        <p:cNvPr id="1" name=""/>
        <p:cNvGrpSpPr/>
        <p:nvPr/>
      </p:nvGrpSpPr>
      <p:grpSpPr>
        <a:xfrm>
          <a:off x="0" y="0"/>
          <a:ext cx="0" cy="0"/>
          <a:chOff x="0" y="0"/>
          <a:chExt cx="0" cy="0"/>
        </a:xfrm>
      </p:grpSpPr>
      <p:sp>
        <p:nvSpPr>
          <p:cNvPr id="9" name="Freihandform: Form 8">
            <a:extLst>
              <a:ext uri="{FF2B5EF4-FFF2-40B4-BE49-F238E27FC236}">
                <a16:creationId xmlns:a16="http://schemas.microsoft.com/office/drawing/2014/main" id="{BA4317B4-C8D7-4C41-A7D4-EBD25DCBDDD9}"/>
              </a:ext>
            </a:extLst>
          </p:cNvPr>
          <p:cNvSpPr/>
          <p:nvPr/>
        </p:nvSpPr>
        <p:spPr bwMode="gray">
          <a:xfrm>
            <a:off x="1" y="0"/>
            <a:ext cx="3444979" cy="6859917"/>
          </a:xfrm>
          <a:custGeom>
            <a:avLst/>
            <a:gdLst>
              <a:gd name="connsiteX0" fmla="*/ 0 w 3444978"/>
              <a:gd name="connsiteY0" fmla="*/ 0 h 6859917"/>
              <a:gd name="connsiteX1" fmla="*/ 0 w 3444978"/>
              <a:gd name="connsiteY1" fmla="*/ 6859918 h 6859917"/>
              <a:gd name="connsiteX2" fmla="*/ 3444979 w 3444978"/>
              <a:gd name="connsiteY2" fmla="*/ 3429639 h 6859917"/>
              <a:gd name="connsiteX3" fmla="*/ 0 w 3444978"/>
              <a:gd name="connsiteY3" fmla="*/ 0 h 6859917"/>
            </a:gdLst>
            <a:ahLst/>
            <a:cxnLst>
              <a:cxn ang="0">
                <a:pos x="connsiteX0" y="connsiteY0"/>
              </a:cxn>
              <a:cxn ang="0">
                <a:pos x="connsiteX1" y="connsiteY1"/>
              </a:cxn>
              <a:cxn ang="0">
                <a:pos x="connsiteX2" y="connsiteY2"/>
              </a:cxn>
              <a:cxn ang="0">
                <a:pos x="connsiteX3" y="connsiteY3"/>
              </a:cxn>
            </a:cxnLst>
            <a:rect l="l" t="t" r="r" b="b"/>
            <a:pathLst>
              <a:path w="3444978" h="6859917">
                <a:moveTo>
                  <a:pt x="0" y="0"/>
                </a:moveTo>
                <a:lnTo>
                  <a:pt x="0" y="6859918"/>
                </a:lnTo>
                <a:lnTo>
                  <a:pt x="3444979" y="3429639"/>
                </a:lnTo>
                <a:lnTo>
                  <a:pt x="0" y="0"/>
                </a:lnTo>
                <a:close/>
              </a:path>
            </a:pathLst>
          </a:custGeom>
          <a:solidFill>
            <a:srgbClr val="FFFFFF"/>
          </a:solidFill>
          <a:ln w="6388" cap="flat">
            <a:noFill/>
            <a:prstDash val="solid"/>
            <a:miter/>
          </a:ln>
        </p:spPr>
        <p:txBody>
          <a:bodyPr rtlCol="0" anchor="ctr"/>
          <a:lstStyle/>
          <a:p>
            <a:endParaRPr lang="de-DE" sz="1800"/>
          </a:p>
        </p:txBody>
      </p:sp>
      <p:sp>
        <p:nvSpPr>
          <p:cNvPr id="10" name="Freihandform: Form 9">
            <a:extLst>
              <a:ext uri="{FF2B5EF4-FFF2-40B4-BE49-F238E27FC236}">
                <a16:creationId xmlns:a16="http://schemas.microsoft.com/office/drawing/2014/main" id="{FF3BF981-D61D-4A31-8595-8FFC86C53332}"/>
              </a:ext>
            </a:extLst>
          </p:cNvPr>
          <p:cNvSpPr/>
          <p:nvPr/>
        </p:nvSpPr>
        <p:spPr bwMode="gray">
          <a:xfrm>
            <a:off x="5167472" y="0"/>
            <a:ext cx="1722489" cy="6859917"/>
          </a:xfrm>
          <a:custGeom>
            <a:avLst/>
            <a:gdLst>
              <a:gd name="connsiteX0" fmla="*/ 0 w 1722489"/>
              <a:gd name="connsiteY0" fmla="*/ 0 h 6859917"/>
              <a:gd name="connsiteX1" fmla="*/ 0 w 1722489"/>
              <a:gd name="connsiteY1" fmla="*/ 6859918 h 6859917"/>
              <a:gd name="connsiteX2" fmla="*/ 1722489 w 1722489"/>
              <a:gd name="connsiteY2" fmla="*/ 3429639 h 6859917"/>
            </a:gdLst>
            <a:ahLst/>
            <a:cxnLst>
              <a:cxn ang="0">
                <a:pos x="connsiteX0" y="connsiteY0"/>
              </a:cxn>
              <a:cxn ang="0">
                <a:pos x="connsiteX1" y="connsiteY1"/>
              </a:cxn>
              <a:cxn ang="0">
                <a:pos x="connsiteX2" y="connsiteY2"/>
              </a:cxn>
            </a:cxnLst>
            <a:rect l="l" t="t" r="r" b="b"/>
            <a:pathLst>
              <a:path w="1722489" h="6859917">
                <a:moveTo>
                  <a:pt x="0" y="0"/>
                </a:moveTo>
                <a:lnTo>
                  <a:pt x="0" y="6859918"/>
                </a:lnTo>
                <a:lnTo>
                  <a:pt x="1722489" y="3429639"/>
                </a:lnTo>
                <a:close/>
              </a:path>
            </a:pathLst>
          </a:custGeom>
          <a:solidFill>
            <a:srgbClr val="FFFFFF"/>
          </a:solidFill>
          <a:ln w="6388" cap="flat">
            <a:noFill/>
            <a:prstDash val="solid"/>
            <a:miter/>
          </a:ln>
        </p:spPr>
        <p:txBody>
          <a:bodyPr rtlCol="0" anchor="ctr"/>
          <a:lstStyle/>
          <a:p>
            <a:endParaRPr lang="de-DE" sz="1800"/>
          </a:p>
        </p:txBody>
      </p:sp>
      <p:sp>
        <p:nvSpPr>
          <p:cNvPr id="11" name="Freihandform: Form 10">
            <a:extLst>
              <a:ext uri="{FF2B5EF4-FFF2-40B4-BE49-F238E27FC236}">
                <a16:creationId xmlns:a16="http://schemas.microsoft.com/office/drawing/2014/main" id="{86541F84-3790-4EBF-8E6E-DCB9587FABFA}"/>
              </a:ext>
            </a:extLst>
          </p:cNvPr>
          <p:cNvSpPr/>
          <p:nvPr/>
        </p:nvSpPr>
        <p:spPr bwMode="gray">
          <a:xfrm>
            <a:off x="6889961" y="0"/>
            <a:ext cx="1722489" cy="6859917"/>
          </a:xfrm>
          <a:custGeom>
            <a:avLst/>
            <a:gdLst>
              <a:gd name="connsiteX0" fmla="*/ 0 w 1722489"/>
              <a:gd name="connsiteY0" fmla="*/ 0 h 6859917"/>
              <a:gd name="connsiteX1" fmla="*/ 0 w 1722489"/>
              <a:gd name="connsiteY1" fmla="*/ 6859918 h 6859917"/>
              <a:gd name="connsiteX2" fmla="*/ 1722489 w 1722489"/>
              <a:gd name="connsiteY2" fmla="*/ 3429639 h 6859917"/>
            </a:gdLst>
            <a:ahLst/>
            <a:cxnLst>
              <a:cxn ang="0">
                <a:pos x="connsiteX0" y="connsiteY0"/>
              </a:cxn>
              <a:cxn ang="0">
                <a:pos x="connsiteX1" y="connsiteY1"/>
              </a:cxn>
              <a:cxn ang="0">
                <a:pos x="connsiteX2" y="connsiteY2"/>
              </a:cxn>
            </a:cxnLst>
            <a:rect l="l" t="t" r="r" b="b"/>
            <a:pathLst>
              <a:path w="1722489" h="6859917">
                <a:moveTo>
                  <a:pt x="0" y="0"/>
                </a:moveTo>
                <a:lnTo>
                  <a:pt x="0" y="6859918"/>
                </a:lnTo>
                <a:lnTo>
                  <a:pt x="1722489" y="3429639"/>
                </a:lnTo>
                <a:close/>
              </a:path>
            </a:pathLst>
          </a:custGeom>
          <a:solidFill>
            <a:srgbClr val="FFFFFF"/>
          </a:solidFill>
          <a:ln w="6388" cap="flat">
            <a:noFill/>
            <a:prstDash val="solid"/>
            <a:miter/>
          </a:ln>
        </p:spPr>
        <p:txBody>
          <a:bodyPr rtlCol="0" anchor="ctr"/>
          <a:lstStyle/>
          <a:p>
            <a:endParaRPr lang="de-DE" sz="1800"/>
          </a:p>
        </p:txBody>
      </p:sp>
      <p:sp>
        <p:nvSpPr>
          <p:cNvPr id="12" name="Freihandform: Form 11">
            <a:extLst>
              <a:ext uri="{FF2B5EF4-FFF2-40B4-BE49-F238E27FC236}">
                <a16:creationId xmlns:a16="http://schemas.microsoft.com/office/drawing/2014/main" id="{91B7D0D8-BF2A-46D4-944E-B5C9259E8F2A}"/>
              </a:ext>
            </a:extLst>
          </p:cNvPr>
          <p:cNvSpPr/>
          <p:nvPr/>
        </p:nvSpPr>
        <p:spPr bwMode="gray">
          <a:xfrm>
            <a:off x="3444982" y="0"/>
            <a:ext cx="1722489" cy="6859917"/>
          </a:xfrm>
          <a:custGeom>
            <a:avLst/>
            <a:gdLst>
              <a:gd name="connsiteX0" fmla="*/ 0 w 1722489"/>
              <a:gd name="connsiteY0" fmla="*/ 0 h 6859917"/>
              <a:gd name="connsiteX1" fmla="*/ 0 w 1722489"/>
              <a:gd name="connsiteY1" fmla="*/ 6859918 h 6859917"/>
              <a:gd name="connsiteX2" fmla="*/ 1722489 w 1722489"/>
              <a:gd name="connsiteY2" fmla="*/ 3429639 h 6859917"/>
            </a:gdLst>
            <a:ahLst/>
            <a:cxnLst>
              <a:cxn ang="0">
                <a:pos x="connsiteX0" y="connsiteY0"/>
              </a:cxn>
              <a:cxn ang="0">
                <a:pos x="connsiteX1" y="connsiteY1"/>
              </a:cxn>
              <a:cxn ang="0">
                <a:pos x="connsiteX2" y="connsiteY2"/>
              </a:cxn>
            </a:cxnLst>
            <a:rect l="l" t="t" r="r" b="b"/>
            <a:pathLst>
              <a:path w="1722489" h="6859917">
                <a:moveTo>
                  <a:pt x="0" y="0"/>
                </a:moveTo>
                <a:lnTo>
                  <a:pt x="0" y="6859918"/>
                </a:lnTo>
                <a:lnTo>
                  <a:pt x="1722489" y="3429639"/>
                </a:lnTo>
                <a:close/>
              </a:path>
            </a:pathLst>
          </a:custGeom>
          <a:solidFill>
            <a:srgbClr val="FFFFFF"/>
          </a:solidFill>
          <a:ln w="6388" cap="flat">
            <a:noFill/>
            <a:prstDash val="solid"/>
            <a:miter/>
          </a:ln>
        </p:spPr>
        <p:txBody>
          <a:bodyPr rtlCol="0" anchor="ctr"/>
          <a:lstStyle/>
          <a:p>
            <a:endParaRPr lang="de-DE" sz="1800"/>
          </a:p>
        </p:txBody>
      </p:sp>
      <p:sp>
        <p:nvSpPr>
          <p:cNvPr id="2" name="Titel 1">
            <a:extLst>
              <a:ext uri="{FF2B5EF4-FFF2-40B4-BE49-F238E27FC236}">
                <a16:creationId xmlns:a16="http://schemas.microsoft.com/office/drawing/2014/main" id="{7D67EA35-F68A-454D-A1CC-5E137F915BE5}"/>
              </a:ext>
            </a:extLst>
          </p:cNvPr>
          <p:cNvSpPr>
            <a:spLocks noGrp="1"/>
          </p:cNvSpPr>
          <p:nvPr>
            <p:ph type="title"/>
          </p:nvPr>
        </p:nvSpPr>
        <p:spPr bwMode="gray">
          <a:xfrm>
            <a:off x="334965" y="1295716"/>
            <a:ext cx="6300787" cy="4000184"/>
          </a:xfrm>
        </p:spPr>
        <p:txBody>
          <a:bodyPr/>
          <a:lstStyle>
            <a:lvl1pPr>
              <a:defRPr sz="4200"/>
            </a:lvl1pPr>
          </a:lstStyle>
          <a:p>
            <a:r>
              <a:rPr lang="en-US"/>
              <a:t>Click to edit Master title style</a:t>
            </a:r>
            <a:endParaRPr lang="de-DE" dirty="0"/>
          </a:p>
        </p:txBody>
      </p:sp>
      <p:sp>
        <p:nvSpPr>
          <p:cNvPr id="3" name="Datumsplatzhalter 2">
            <a:extLst>
              <a:ext uri="{FF2B5EF4-FFF2-40B4-BE49-F238E27FC236}">
                <a16:creationId xmlns:a16="http://schemas.microsoft.com/office/drawing/2014/main" id="{CEC0582F-CD7C-43A1-A31F-61C84AF5187C}"/>
              </a:ext>
            </a:extLst>
          </p:cNvPr>
          <p:cNvSpPr>
            <a:spLocks noGrp="1"/>
          </p:cNvSpPr>
          <p:nvPr>
            <p:ph type="dt" sz="half" idx="10"/>
          </p:nvPr>
        </p:nvSpPr>
        <p:spPr bwMode="gray"/>
        <p:txBody>
          <a:bodyPr/>
          <a:lstStyle/>
          <a:p>
            <a:r>
              <a:rPr lang="de-DE"/>
              <a:t>Name of the Speaker</a:t>
            </a:r>
          </a:p>
        </p:txBody>
      </p:sp>
      <p:sp>
        <p:nvSpPr>
          <p:cNvPr id="4" name="Fußzeilenplatzhalter 3">
            <a:extLst>
              <a:ext uri="{FF2B5EF4-FFF2-40B4-BE49-F238E27FC236}">
                <a16:creationId xmlns:a16="http://schemas.microsoft.com/office/drawing/2014/main" id="{765BDC8B-AC16-40EC-9659-81A213A0A1B0}"/>
              </a:ext>
            </a:extLst>
          </p:cNvPr>
          <p:cNvSpPr>
            <a:spLocks noGrp="1"/>
          </p:cNvSpPr>
          <p:nvPr>
            <p:ph type="ftr" sz="quarter" idx="11"/>
          </p:nvPr>
        </p:nvSpPr>
        <p:spPr bwMode="gray"/>
        <p:txBody>
          <a:bodyPr/>
          <a:lstStyle/>
          <a:p>
            <a:r>
              <a:rPr lang="de-DE"/>
              <a:t>Topic Lore Ipsum</a:t>
            </a:r>
          </a:p>
        </p:txBody>
      </p:sp>
      <p:pic>
        <p:nvPicPr>
          <p:cNvPr id="6" name="Grafik 5">
            <a:extLst>
              <a:ext uri="{FF2B5EF4-FFF2-40B4-BE49-F238E27FC236}">
                <a16:creationId xmlns:a16="http://schemas.microsoft.com/office/drawing/2014/main" id="{8CCD1968-D940-45ED-8B27-D402B43A98E0}"/>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75285" y="5914669"/>
            <a:ext cx="2336920" cy="831893"/>
          </a:xfrm>
          <a:prstGeom prst="rect">
            <a:avLst/>
          </a:prstGeom>
        </p:spPr>
      </p:pic>
    </p:spTree>
    <p:extLst>
      <p:ext uri="{BB962C8B-B14F-4D97-AF65-F5344CB8AC3E}">
        <p14:creationId xmlns:p14="http://schemas.microsoft.com/office/powerpoint/2010/main" val="577975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Name on Background 3">
    <p:bg bwMode="gray">
      <p:bgPr>
        <a:solidFill>
          <a:schemeClr val="accent5"/>
        </a:solidFill>
        <a:effectLst/>
      </p:bgPr>
    </p:bg>
    <p:spTree>
      <p:nvGrpSpPr>
        <p:cNvPr id="1" name=""/>
        <p:cNvGrpSpPr/>
        <p:nvPr/>
      </p:nvGrpSpPr>
      <p:grpSpPr>
        <a:xfrm>
          <a:off x="0" y="0"/>
          <a:ext cx="0" cy="0"/>
          <a:chOff x="0" y="0"/>
          <a:chExt cx="0" cy="0"/>
        </a:xfrm>
      </p:grpSpPr>
      <p:sp>
        <p:nvSpPr>
          <p:cNvPr id="9" name="Freihandform: Form 8">
            <a:extLst>
              <a:ext uri="{FF2B5EF4-FFF2-40B4-BE49-F238E27FC236}">
                <a16:creationId xmlns:a16="http://schemas.microsoft.com/office/drawing/2014/main" id="{BA4317B4-C8D7-4C41-A7D4-EBD25DCBDDD9}"/>
              </a:ext>
            </a:extLst>
          </p:cNvPr>
          <p:cNvSpPr/>
          <p:nvPr/>
        </p:nvSpPr>
        <p:spPr bwMode="gray">
          <a:xfrm>
            <a:off x="1" y="0"/>
            <a:ext cx="3444979" cy="6859917"/>
          </a:xfrm>
          <a:custGeom>
            <a:avLst/>
            <a:gdLst>
              <a:gd name="connsiteX0" fmla="*/ 0 w 3444978"/>
              <a:gd name="connsiteY0" fmla="*/ 0 h 6859917"/>
              <a:gd name="connsiteX1" fmla="*/ 0 w 3444978"/>
              <a:gd name="connsiteY1" fmla="*/ 6859918 h 6859917"/>
              <a:gd name="connsiteX2" fmla="*/ 3444979 w 3444978"/>
              <a:gd name="connsiteY2" fmla="*/ 3429639 h 6859917"/>
              <a:gd name="connsiteX3" fmla="*/ 0 w 3444978"/>
              <a:gd name="connsiteY3" fmla="*/ 0 h 6859917"/>
            </a:gdLst>
            <a:ahLst/>
            <a:cxnLst>
              <a:cxn ang="0">
                <a:pos x="connsiteX0" y="connsiteY0"/>
              </a:cxn>
              <a:cxn ang="0">
                <a:pos x="connsiteX1" y="connsiteY1"/>
              </a:cxn>
              <a:cxn ang="0">
                <a:pos x="connsiteX2" y="connsiteY2"/>
              </a:cxn>
              <a:cxn ang="0">
                <a:pos x="connsiteX3" y="connsiteY3"/>
              </a:cxn>
            </a:cxnLst>
            <a:rect l="l" t="t" r="r" b="b"/>
            <a:pathLst>
              <a:path w="3444978" h="6859917">
                <a:moveTo>
                  <a:pt x="0" y="0"/>
                </a:moveTo>
                <a:lnTo>
                  <a:pt x="0" y="6859918"/>
                </a:lnTo>
                <a:lnTo>
                  <a:pt x="3444979" y="3429639"/>
                </a:lnTo>
                <a:lnTo>
                  <a:pt x="0" y="0"/>
                </a:lnTo>
                <a:close/>
              </a:path>
            </a:pathLst>
          </a:custGeom>
          <a:solidFill>
            <a:srgbClr val="FFFFFF"/>
          </a:solidFill>
          <a:ln w="6388" cap="flat">
            <a:noFill/>
            <a:prstDash val="solid"/>
            <a:miter/>
          </a:ln>
        </p:spPr>
        <p:txBody>
          <a:bodyPr rtlCol="0" anchor="ctr"/>
          <a:lstStyle/>
          <a:p>
            <a:endParaRPr lang="de-DE" sz="1800"/>
          </a:p>
        </p:txBody>
      </p:sp>
      <p:sp>
        <p:nvSpPr>
          <p:cNvPr id="10" name="Freihandform: Form 9">
            <a:extLst>
              <a:ext uri="{FF2B5EF4-FFF2-40B4-BE49-F238E27FC236}">
                <a16:creationId xmlns:a16="http://schemas.microsoft.com/office/drawing/2014/main" id="{FF3BF981-D61D-4A31-8595-8FFC86C53332}"/>
              </a:ext>
            </a:extLst>
          </p:cNvPr>
          <p:cNvSpPr/>
          <p:nvPr/>
        </p:nvSpPr>
        <p:spPr bwMode="gray">
          <a:xfrm>
            <a:off x="5167472" y="0"/>
            <a:ext cx="1722489" cy="6859917"/>
          </a:xfrm>
          <a:custGeom>
            <a:avLst/>
            <a:gdLst>
              <a:gd name="connsiteX0" fmla="*/ 0 w 1722489"/>
              <a:gd name="connsiteY0" fmla="*/ 0 h 6859917"/>
              <a:gd name="connsiteX1" fmla="*/ 0 w 1722489"/>
              <a:gd name="connsiteY1" fmla="*/ 6859918 h 6859917"/>
              <a:gd name="connsiteX2" fmla="*/ 1722489 w 1722489"/>
              <a:gd name="connsiteY2" fmla="*/ 3429639 h 6859917"/>
            </a:gdLst>
            <a:ahLst/>
            <a:cxnLst>
              <a:cxn ang="0">
                <a:pos x="connsiteX0" y="connsiteY0"/>
              </a:cxn>
              <a:cxn ang="0">
                <a:pos x="connsiteX1" y="connsiteY1"/>
              </a:cxn>
              <a:cxn ang="0">
                <a:pos x="connsiteX2" y="connsiteY2"/>
              </a:cxn>
            </a:cxnLst>
            <a:rect l="l" t="t" r="r" b="b"/>
            <a:pathLst>
              <a:path w="1722489" h="6859917">
                <a:moveTo>
                  <a:pt x="0" y="0"/>
                </a:moveTo>
                <a:lnTo>
                  <a:pt x="0" y="6859918"/>
                </a:lnTo>
                <a:lnTo>
                  <a:pt x="1722489" y="3429639"/>
                </a:lnTo>
                <a:close/>
              </a:path>
            </a:pathLst>
          </a:custGeom>
          <a:solidFill>
            <a:srgbClr val="FFFFFF"/>
          </a:solidFill>
          <a:ln w="6388" cap="flat">
            <a:noFill/>
            <a:prstDash val="solid"/>
            <a:miter/>
          </a:ln>
        </p:spPr>
        <p:txBody>
          <a:bodyPr rtlCol="0" anchor="ctr"/>
          <a:lstStyle/>
          <a:p>
            <a:endParaRPr lang="de-DE" sz="1800"/>
          </a:p>
        </p:txBody>
      </p:sp>
      <p:sp>
        <p:nvSpPr>
          <p:cNvPr id="11" name="Freihandform: Form 10">
            <a:extLst>
              <a:ext uri="{FF2B5EF4-FFF2-40B4-BE49-F238E27FC236}">
                <a16:creationId xmlns:a16="http://schemas.microsoft.com/office/drawing/2014/main" id="{86541F84-3790-4EBF-8E6E-DCB9587FABFA}"/>
              </a:ext>
            </a:extLst>
          </p:cNvPr>
          <p:cNvSpPr/>
          <p:nvPr/>
        </p:nvSpPr>
        <p:spPr bwMode="gray">
          <a:xfrm>
            <a:off x="6889961" y="0"/>
            <a:ext cx="1722489" cy="6859917"/>
          </a:xfrm>
          <a:custGeom>
            <a:avLst/>
            <a:gdLst>
              <a:gd name="connsiteX0" fmla="*/ 0 w 1722489"/>
              <a:gd name="connsiteY0" fmla="*/ 0 h 6859917"/>
              <a:gd name="connsiteX1" fmla="*/ 0 w 1722489"/>
              <a:gd name="connsiteY1" fmla="*/ 6859918 h 6859917"/>
              <a:gd name="connsiteX2" fmla="*/ 1722489 w 1722489"/>
              <a:gd name="connsiteY2" fmla="*/ 3429639 h 6859917"/>
            </a:gdLst>
            <a:ahLst/>
            <a:cxnLst>
              <a:cxn ang="0">
                <a:pos x="connsiteX0" y="connsiteY0"/>
              </a:cxn>
              <a:cxn ang="0">
                <a:pos x="connsiteX1" y="connsiteY1"/>
              </a:cxn>
              <a:cxn ang="0">
                <a:pos x="connsiteX2" y="connsiteY2"/>
              </a:cxn>
            </a:cxnLst>
            <a:rect l="l" t="t" r="r" b="b"/>
            <a:pathLst>
              <a:path w="1722489" h="6859917">
                <a:moveTo>
                  <a:pt x="0" y="0"/>
                </a:moveTo>
                <a:lnTo>
                  <a:pt x="0" y="6859918"/>
                </a:lnTo>
                <a:lnTo>
                  <a:pt x="1722489" y="3429639"/>
                </a:lnTo>
                <a:close/>
              </a:path>
            </a:pathLst>
          </a:custGeom>
          <a:solidFill>
            <a:srgbClr val="FFFFFF"/>
          </a:solidFill>
          <a:ln w="6388" cap="flat">
            <a:noFill/>
            <a:prstDash val="solid"/>
            <a:miter/>
          </a:ln>
        </p:spPr>
        <p:txBody>
          <a:bodyPr rtlCol="0" anchor="ctr"/>
          <a:lstStyle/>
          <a:p>
            <a:endParaRPr lang="de-DE" sz="1800"/>
          </a:p>
        </p:txBody>
      </p:sp>
      <p:sp>
        <p:nvSpPr>
          <p:cNvPr id="12" name="Freihandform: Form 11">
            <a:extLst>
              <a:ext uri="{FF2B5EF4-FFF2-40B4-BE49-F238E27FC236}">
                <a16:creationId xmlns:a16="http://schemas.microsoft.com/office/drawing/2014/main" id="{91B7D0D8-BF2A-46D4-944E-B5C9259E8F2A}"/>
              </a:ext>
            </a:extLst>
          </p:cNvPr>
          <p:cNvSpPr/>
          <p:nvPr/>
        </p:nvSpPr>
        <p:spPr bwMode="gray">
          <a:xfrm>
            <a:off x="3444982" y="0"/>
            <a:ext cx="1722489" cy="6859917"/>
          </a:xfrm>
          <a:custGeom>
            <a:avLst/>
            <a:gdLst>
              <a:gd name="connsiteX0" fmla="*/ 0 w 1722489"/>
              <a:gd name="connsiteY0" fmla="*/ 0 h 6859917"/>
              <a:gd name="connsiteX1" fmla="*/ 0 w 1722489"/>
              <a:gd name="connsiteY1" fmla="*/ 6859918 h 6859917"/>
              <a:gd name="connsiteX2" fmla="*/ 1722489 w 1722489"/>
              <a:gd name="connsiteY2" fmla="*/ 3429639 h 6859917"/>
            </a:gdLst>
            <a:ahLst/>
            <a:cxnLst>
              <a:cxn ang="0">
                <a:pos x="connsiteX0" y="connsiteY0"/>
              </a:cxn>
              <a:cxn ang="0">
                <a:pos x="connsiteX1" y="connsiteY1"/>
              </a:cxn>
              <a:cxn ang="0">
                <a:pos x="connsiteX2" y="connsiteY2"/>
              </a:cxn>
            </a:cxnLst>
            <a:rect l="l" t="t" r="r" b="b"/>
            <a:pathLst>
              <a:path w="1722489" h="6859917">
                <a:moveTo>
                  <a:pt x="0" y="0"/>
                </a:moveTo>
                <a:lnTo>
                  <a:pt x="0" y="6859918"/>
                </a:lnTo>
                <a:lnTo>
                  <a:pt x="1722489" y="3429639"/>
                </a:lnTo>
                <a:close/>
              </a:path>
            </a:pathLst>
          </a:custGeom>
          <a:solidFill>
            <a:srgbClr val="FFFFFF"/>
          </a:solidFill>
          <a:ln w="6388" cap="flat">
            <a:noFill/>
            <a:prstDash val="solid"/>
            <a:miter/>
          </a:ln>
        </p:spPr>
        <p:txBody>
          <a:bodyPr rtlCol="0" anchor="ctr"/>
          <a:lstStyle/>
          <a:p>
            <a:endParaRPr lang="de-DE" sz="1800"/>
          </a:p>
        </p:txBody>
      </p:sp>
      <p:sp>
        <p:nvSpPr>
          <p:cNvPr id="2" name="Titel 1">
            <a:extLst>
              <a:ext uri="{FF2B5EF4-FFF2-40B4-BE49-F238E27FC236}">
                <a16:creationId xmlns:a16="http://schemas.microsoft.com/office/drawing/2014/main" id="{7D67EA35-F68A-454D-A1CC-5E137F915BE5}"/>
              </a:ext>
            </a:extLst>
          </p:cNvPr>
          <p:cNvSpPr>
            <a:spLocks noGrp="1"/>
          </p:cNvSpPr>
          <p:nvPr>
            <p:ph type="title"/>
          </p:nvPr>
        </p:nvSpPr>
        <p:spPr bwMode="gray">
          <a:xfrm>
            <a:off x="334965" y="1295716"/>
            <a:ext cx="6300787" cy="4000184"/>
          </a:xfrm>
        </p:spPr>
        <p:txBody>
          <a:bodyPr/>
          <a:lstStyle>
            <a:lvl1pPr>
              <a:defRPr sz="4200"/>
            </a:lvl1pPr>
          </a:lstStyle>
          <a:p>
            <a:r>
              <a:rPr lang="en-US"/>
              <a:t>Click to edit Master title style</a:t>
            </a:r>
            <a:endParaRPr lang="de-DE" dirty="0"/>
          </a:p>
        </p:txBody>
      </p:sp>
      <p:sp>
        <p:nvSpPr>
          <p:cNvPr id="3" name="Datumsplatzhalter 2">
            <a:extLst>
              <a:ext uri="{FF2B5EF4-FFF2-40B4-BE49-F238E27FC236}">
                <a16:creationId xmlns:a16="http://schemas.microsoft.com/office/drawing/2014/main" id="{CEC0582F-CD7C-43A1-A31F-61C84AF5187C}"/>
              </a:ext>
            </a:extLst>
          </p:cNvPr>
          <p:cNvSpPr>
            <a:spLocks noGrp="1"/>
          </p:cNvSpPr>
          <p:nvPr>
            <p:ph type="dt" sz="half" idx="10"/>
          </p:nvPr>
        </p:nvSpPr>
        <p:spPr bwMode="gray"/>
        <p:txBody>
          <a:bodyPr/>
          <a:lstStyle/>
          <a:p>
            <a:r>
              <a:rPr lang="de-DE"/>
              <a:t>Name of the Speaker</a:t>
            </a:r>
          </a:p>
        </p:txBody>
      </p:sp>
      <p:sp>
        <p:nvSpPr>
          <p:cNvPr id="4" name="Fußzeilenplatzhalter 3">
            <a:extLst>
              <a:ext uri="{FF2B5EF4-FFF2-40B4-BE49-F238E27FC236}">
                <a16:creationId xmlns:a16="http://schemas.microsoft.com/office/drawing/2014/main" id="{765BDC8B-AC16-40EC-9659-81A213A0A1B0}"/>
              </a:ext>
            </a:extLst>
          </p:cNvPr>
          <p:cNvSpPr>
            <a:spLocks noGrp="1"/>
          </p:cNvSpPr>
          <p:nvPr>
            <p:ph type="ftr" sz="quarter" idx="11"/>
          </p:nvPr>
        </p:nvSpPr>
        <p:spPr bwMode="gray"/>
        <p:txBody>
          <a:bodyPr/>
          <a:lstStyle/>
          <a:p>
            <a:r>
              <a:rPr lang="de-DE"/>
              <a:t>Topic Lore Ipsum</a:t>
            </a:r>
          </a:p>
        </p:txBody>
      </p:sp>
      <p:pic>
        <p:nvPicPr>
          <p:cNvPr id="6" name="Grafik 5">
            <a:extLst>
              <a:ext uri="{FF2B5EF4-FFF2-40B4-BE49-F238E27FC236}">
                <a16:creationId xmlns:a16="http://schemas.microsoft.com/office/drawing/2014/main" id="{8CCD1968-D940-45ED-8B27-D402B43A98E0}"/>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75285" y="5914669"/>
            <a:ext cx="2336920" cy="831893"/>
          </a:xfrm>
          <a:prstGeom prst="rect">
            <a:avLst/>
          </a:prstGeom>
        </p:spPr>
      </p:pic>
    </p:spTree>
    <p:extLst>
      <p:ext uri="{BB962C8B-B14F-4D97-AF65-F5344CB8AC3E}">
        <p14:creationId xmlns:p14="http://schemas.microsoft.com/office/powerpoint/2010/main" val="4235225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Only" preserve="1">
  <p:cSld name="Name on Background 4">
    <p:bg bwMode="gray">
      <p:bgPr>
        <a:solidFill>
          <a:schemeClr val="accent2"/>
        </a:solidFill>
        <a:effectLst/>
      </p:bgPr>
    </p:bg>
    <p:spTree>
      <p:nvGrpSpPr>
        <p:cNvPr id="1" name=""/>
        <p:cNvGrpSpPr/>
        <p:nvPr/>
      </p:nvGrpSpPr>
      <p:grpSpPr>
        <a:xfrm>
          <a:off x="0" y="0"/>
          <a:ext cx="0" cy="0"/>
          <a:chOff x="0" y="0"/>
          <a:chExt cx="0" cy="0"/>
        </a:xfrm>
      </p:grpSpPr>
      <p:sp>
        <p:nvSpPr>
          <p:cNvPr id="8" name="Freihandform: Form 7">
            <a:extLst>
              <a:ext uri="{FF2B5EF4-FFF2-40B4-BE49-F238E27FC236}">
                <a16:creationId xmlns:a16="http://schemas.microsoft.com/office/drawing/2014/main" id="{632F1B90-8DCB-4B60-8F93-653443FE2FC1}"/>
              </a:ext>
            </a:extLst>
          </p:cNvPr>
          <p:cNvSpPr/>
          <p:nvPr/>
        </p:nvSpPr>
        <p:spPr bwMode="gray">
          <a:xfrm>
            <a:off x="1714503" y="0"/>
            <a:ext cx="5143500" cy="6858000"/>
          </a:xfrm>
          <a:custGeom>
            <a:avLst/>
            <a:gdLst>
              <a:gd name="connsiteX0" fmla="*/ 1714500 w 5143500"/>
              <a:gd name="connsiteY0" fmla="*/ 0 h 6858000"/>
              <a:gd name="connsiteX1" fmla="*/ 1714500 w 5143500"/>
              <a:gd name="connsiteY1" fmla="*/ 3427730 h 6858000"/>
              <a:gd name="connsiteX2" fmla="*/ 0 w 5143500"/>
              <a:gd name="connsiteY2" fmla="*/ 0 h 6858000"/>
              <a:gd name="connsiteX3" fmla="*/ 0 w 5143500"/>
              <a:gd name="connsiteY3" fmla="*/ 6858000 h 6858000"/>
              <a:gd name="connsiteX4" fmla="*/ 1714500 w 5143500"/>
              <a:gd name="connsiteY4" fmla="*/ 3430270 h 6858000"/>
              <a:gd name="connsiteX5" fmla="*/ 1714500 w 5143500"/>
              <a:gd name="connsiteY5" fmla="*/ 6858000 h 6858000"/>
              <a:gd name="connsiteX6" fmla="*/ 5143500 w 5143500"/>
              <a:gd name="connsiteY6" fmla="*/ 3429000 h 6858000"/>
              <a:gd name="connsiteX7" fmla="*/ 1714500 w 5143500"/>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43500" h="6858000">
                <a:moveTo>
                  <a:pt x="1714500" y="0"/>
                </a:moveTo>
                <a:lnTo>
                  <a:pt x="1714500" y="3427730"/>
                </a:lnTo>
                <a:cubicBezTo>
                  <a:pt x="1713865" y="2023110"/>
                  <a:pt x="1040130" y="777240"/>
                  <a:pt x="0" y="0"/>
                </a:cubicBezTo>
                <a:lnTo>
                  <a:pt x="0" y="6858000"/>
                </a:lnTo>
                <a:cubicBezTo>
                  <a:pt x="1040130" y="6081395"/>
                  <a:pt x="1713865" y="4834890"/>
                  <a:pt x="1714500" y="3430270"/>
                </a:cubicBezTo>
                <a:lnTo>
                  <a:pt x="1714500" y="6858000"/>
                </a:lnTo>
                <a:cubicBezTo>
                  <a:pt x="3608070" y="6858000"/>
                  <a:pt x="5143500" y="5322570"/>
                  <a:pt x="5143500" y="3429000"/>
                </a:cubicBezTo>
                <a:cubicBezTo>
                  <a:pt x="5143500" y="1535430"/>
                  <a:pt x="3608070" y="0"/>
                  <a:pt x="1714500" y="0"/>
                </a:cubicBezTo>
              </a:path>
            </a:pathLst>
          </a:custGeom>
          <a:solidFill>
            <a:srgbClr val="FFFFFF"/>
          </a:solidFill>
          <a:ln w="6350" cap="flat">
            <a:noFill/>
            <a:prstDash val="solid"/>
            <a:miter/>
          </a:ln>
        </p:spPr>
        <p:txBody>
          <a:bodyPr rtlCol="0" anchor="ctr"/>
          <a:lstStyle/>
          <a:p>
            <a:endParaRPr lang="de-DE" sz="1800"/>
          </a:p>
        </p:txBody>
      </p:sp>
      <p:sp>
        <p:nvSpPr>
          <p:cNvPr id="13" name="Freihandform: Form 12">
            <a:extLst>
              <a:ext uri="{FF2B5EF4-FFF2-40B4-BE49-F238E27FC236}">
                <a16:creationId xmlns:a16="http://schemas.microsoft.com/office/drawing/2014/main" id="{44429CB8-8E76-472D-9682-19DB5F362B07}"/>
              </a:ext>
            </a:extLst>
          </p:cNvPr>
          <p:cNvSpPr/>
          <p:nvPr/>
        </p:nvSpPr>
        <p:spPr bwMode="gray">
          <a:xfrm>
            <a:off x="3" y="0"/>
            <a:ext cx="1714500" cy="6858000"/>
          </a:xfrm>
          <a:custGeom>
            <a:avLst/>
            <a:gdLst>
              <a:gd name="connsiteX0" fmla="*/ 0 w 1714500"/>
              <a:gd name="connsiteY0" fmla="*/ 0 h 6858000"/>
              <a:gd name="connsiteX1" fmla="*/ 0 w 1714500"/>
              <a:gd name="connsiteY1" fmla="*/ 6858000 h 6858000"/>
              <a:gd name="connsiteX2" fmla="*/ 1714500 w 1714500"/>
              <a:gd name="connsiteY2" fmla="*/ 3429000 h 6858000"/>
              <a:gd name="connsiteX3" fmla="*/ 0 w 1714500"/>
              <a:gd name="connsiteY3" fmla="*/ 0 h 6858000"/>
            </a:gdLst>
            <a:ahLst/>
            <a:cxnLst>
              <a:cxn ang="0">
                <a:pos x="connsiteX0" y="connsiteY0"/>
              </a:cxn>
              <a:cxn ang="0">
                <a:pos x="connsiteX1" y="connsiteY1"/>
              </a:cxn>
              <a:cxn ang="0">
                <a:pos x="connsiteX2" y="connsiteY2"/>
              </a:cxn>
              <a:cxn ang="0">
                <a:pos x="connsiteX3" y="connsiteY3"/>
              </a:cxn>
            </a:cxnLst>
            <a:rect l="l" t="t" r="r" b="b"/>
            <a:pathLst>
              <a:path w="1714500" h="6858000">
                <a:moveTo>
                  <a:pt x="0" y="0"/>
                </a:moveTo>
                <a:lnTo>
                  <a:pt x="0" y="6858000"/>
                </a:lnTo>
                <a:cubicBezTo>
                  <a:pt x="1040130" y="6080760"/>
                  <a:pt x="1714500" y="4834255"/>
                  <a:pt x="1714500" y="3429000"/>
                </a:cubicBezTo>
                <a:cubicBezTo>
                  <a:pt x="1714500" y="2023745"/>
                  <a:pt x="1040130" y="777240"/>
                  <a:pt x="0" y="0"/>
                </a:cubicBezTo>
              </a:path>
            </a:pathLst>
          </a:custGeom>
          <a:solidFill>
            <a:srgbClr val="FFFFFF"/>
          </a:solidFill>
          <a:ln w="6350" cap="flat">
            <a:noFill/>
            <a:prstDash val="solid"/>
            <a:miter/>
          </a:ln>
        </p:spPr>
        <p:txBody>
          <a:bodyPr rtlCol="0" anchor="ctr"/>
          <a:lstStyle/>
          <a:p>
            <a:endParaRPr lang="de-DE" sz="1800"/>
          </a:p>
        </p:txBody>
      </p:sp>
      <p:sp>
        <p:nvSpPr>
          <p:cNvPr id="14" name="Freihandform: Form 13">
            <a:extLst>
              <a:ext uri="{FF2B5EF4-FFF2-40B4-BE49-F238E27FC236}">
                <a16:creationId xmlns:a16="http://schemas.microsoft.com/office/drawing/2014/main" id="{A5825D3A-53A7-465B-B17D-56F7138689B6}"/>
              </a:ext>
            </a:extLst>
          </p:cNvPr>
          <p:cNvSpPr/>
          <p:nvPr/>
        </p:nvSpPr>
        <p:spPr bwMode="gray">
          <a:xfrm>
            <a:off x="0" y="0"/>
            <a:ext cx="6858000" cy="6858000"/>
          </a:xfrm>
          <a:custGeom>
            <a:avLst/>
            <a:gdLst>
              <a:gd name="connsiteX0" fmla="*/ 0 w 6858000"/>
              <a:gd name="connsiteY0" fmla="*/ 0 h 6858000"/>
              <a:gd name="connsiteX1" fmla="*/ 6858000 w 6858000"/>
              <a:gd name="connsiteY1" fmla="*/ 0 h 6858000"/>
              <a:gd name="connsiteX2" fmla="*/ 6858000 w 6858000"/>
              <a:gd name="connsiteY2" fmla="*/ 6858000 h 6858000"/>
              <a:gd name="connsiteX3" fmla="*/ 0 w 6858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58000" h="6858000">
                <a:moveTo>
                  <a:pt x="0" y="0"/>
                </a:moveTo>
                <a:lnTo>
                  <a:pt x="6858000" y="0"/>
                </a:lnTo>
                <a:lnTo>
                  <a:pt x="6858000" y="6858000"/>
                </a:lnTo>
                <a:lnTo>
                  <a:pt x="0" y="6858000"/>
                </a:lnTo>
                <a:close/>
              </a:path>
            </a:pathLst>
          </a:custGeom>
          <a:noFill/>
          <a:ln w="6350" cap="flat">
            <a:noFill/>
            <a:prstDash val="solid"/>
            <a:miter/>
          </a:ln>
        </p:spPr>
        <p:txBody>
          <a:bodyPr rtlCol="0" anchor="ctr"/>
          <a:lstStyle/>
          <a:p>
            <a:endParaRPr lang="de-DE" sz="1800"/>
          </a:p>
        </p:txBody>
      </p:sp>
      <p:sp>
        <p:nvSpPr>
          <p:cNvPr id="2" name="Titel 1">
            <a:extLst>
              <a:ext uri="{FF2B5EF4-FFF2-40B4-BE49-F238E27FC236}">
                <a16:creationId xmlns:a16="http://schemas.microsoft.com/office/drawing/2014/main" id="{7D67EA35-F68A-454D-A1CC-5E137F915BE5}"/>
              </a:ext>
            </a:extLst>
          </p:cNvPr>
          <p:cNvSpPr>
            <a:spLocks noGrp="1"/>
          </p:cNvSpPr>
          <p:nvPr>
            <p:ph type="title"/>
          </p:nvPr>
        </p:nvSpPr>
        <p:spPr bwMode="gray">
          <a:xfrm>
            <a:off x="334965" y="1295716"/>
            <a:ext cx="6300787" cy="4000184"/>
          </a:xfrm>
        </p:spPr>
        <p:txBody>
          <a:bodyPr/>
          <a:lstStyle>
            <a:lvl1pPr>
              <a:defRPr sz="4200"/>
            </a:lvl1pPr>
          </a:lstStyle>
          <a:p>
            <a:r>
              <a:rPr lang="en-US"/>
              <a:t>Click to edit Master title style</a:t>
            </a:r>
            <a:endParaRPr lang="de-DE" dirty="0"/>
          </a:p>
        </p:txBody>
      </p:sp>
      <p:sp>
        <p:nvSpPr>
          <p:cNvPr id="3" name="Datumsplatzhalter 2">
            <a:extLst>
              <a:ext uri="{FF2B5EF4-FFF2-40B4-BE49-F238E27FC236}">
                <a16:creationId xmlns:a16="http://schemas.microsoft.com/office/drawing/2014/main" id="{CEC0582F-CD7C-43A1-A31F-61C84AF5187C}"/>
              </a:ext>
            </a:extLst>
          </p:cNvPr>
          <p:cNvSpPr>
            <a:spLocks noGrp="1"/>
          </p:cNvSpPr>
          <p:nvPr>
            <p:ph type="dt" sz="half" idx="10"/>
          </p:nvPr>
        </p:nvSpPr>
        <p:spPr bwMode="gray"/>
        <p:txBody>
          <a:bodyPr/>
          <a:lstStyle/>
          <a:p>
            <a:r>
              <a:rPr lang="de-DE"/>
              <a:t>Name of the Speaker</a:t>
            </a:r>
          </a:p>
        </p:txBody>
      </p:sp>
      <p:sp>
        <p:nvSpPr>
          <p:cNvPr id="4" name="Fußzeilenplatzhalter 3">
            <a:extLst>
              <a:ext uri="{FF2B5EF4-FFF2-40B4-BE49-F238E27FC236}">
                <a16:creationId xmlns:a16="http://schemas.microsoft.com/office/drawing/2014/main" id="{765BDC8B-AC16-40EC-9659-81A213A0A1B0}"/>
              </a:ext>
            </a:extLst>
          </p:cNvPr>
          <p:cNvSpPr>
            <a:spLocks noGrp="1"/>
          </p:cNvSpPr>
          <p:nvPr>
            <p:ph type="ftr" sz="quarter" idx="11"/>
          </p:nvPr>
        </p:nvSpPr>
        <p:spPr bwMode="gray"/>
        <p:txBody>
          <a:bodyPr/>
          <a:lstStyle/>
          <a:p>
            <a:r>
              <a:rPr lang="de-DE"/>
              <a:t>Topic Lore Ipsum</a:t>
            </a:r>
          </a:p>
        </p:txBody>
      </p:sp>
      <p:pic>
        <p:nvPicPr>
          <p:cNvPr id="6" name="Grafik 5">
            <a:extLst>
              <a:ext uri="{FF2B5EF4-FFF2-40B4-BE49-F238E27FC236}">
                <a16:creationId xmlns:a16="http://schemas.microsoft.com/office/drawing/2014/main" id="{8CCD1968-D940-45ED-8B27-D402B43A98E0}"/>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75285" y="5914669"/>
            <a:ext cx="2336920" cy="831893"/>
          </a:xfrm>
          <a:prstGeom prst="rect">
            <a:avLst/>
          </a:prstGeom>
        </p:spPr>
      </p:pic>
    </p:spTree>
    <p:extLst>
      <p:ext uri="{BB962C8B-B14F-4D97-AF65-F5344CB8AC3E}">
        <p14:creationId xmlns:p14="http://schemas.microsoft.com/office/powerpoint/2010/main" val="3046008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Only" preserve="1">
  <p:cSld name="Name on Background 5">
    <p:bg bwMode="gray">
      <p:bgPr>
        <a:solidFill>
          <a:schemeClr val="accent2"/>
        </a:solidFill>
        <a:effectLst/>
      </p:bgPr>
    </p:bg>
    <p:spTree>
      <p:nvGrpSpPr>
        <p:cNvPr id="1" name=""/>
        <p:cNvGrpSpPr/>
        <p:nvPr/>
      </p:nvGrpSpPr>
      <p:grpSpPr>
        <a:xfrm>
          <a:off x="0" y="0"/>
          <a:ext cx="0" cy="0"/>
          <a:chOff x="0" y="0"/>
          <a:chExt cx="0" cy="0"/>
        </a:xfrm>
      </p:grpSpPr>
      <p:sp>
        <p:nvSpPr>
          <p:cNvPr id="9" name="Freihandform: Form 8">
            <a:extLst>
              <a:ext uri="{FF2B5EF4-FFF2-40B4-BE49-F238E27FC236}">
                <a16:creationId xmlns:a16="http://schemas.microsoft.com/office/drawing/2014/main" id="{1A0805AD-270C-40B7-AF6F-BF95922631B6}"/>
              </a:ext>
            </a:extLst>
          </p:cNvPr>
          <p:cNvSpPr/>
          <p:nvPr/>
        </p:nvSpPr>
        <p:spPr bwMode="gray">
          <a:xfrm>
            <a:off x="0" y="0"/>
            <a:ext cx="3429000" cy="3429000"/>
          </a:xfrm>
          <a:custGeom>
            <a:avLst/>
            <a:gdLst>
              <a:gd name="connsiteX0" fmla="*/ 3429000 w 3429000"/>
              <a:gd name="connsiteY0" fmla="*/ 1714500 h 3429000"/>
              <a:gd name="connsiteX1" fmla="*/ 1714500 w 3429000"/>
              <a:gd name="connsiteY1" fmla="*/ 3429000 h 3429000"/>
              <a:gd name="connsiteX2" fmla="*/ 0 w 3429000"/>
              <a:gd name="connsiteY2" fmla="*/ 1714500 h 3429000"/>
              <a:gd name="connsiteX3" fmla="*/ 1714500 w 3429000"/>
              <a:gd name="connsiteY3" fmla="*/ 0 h 3429000"/>
              <a:gd name="connsiteX4" fmla="*/ 3429000 w 3429000"/>
              <a:gd name="connsiteY4" fmla="*/ 171450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0" h="3429000">
                <a:moveTo>
                  <a:pt x="3429000" y="1714500"/>
                </a:moveTo>
                <a:cubicBezTo>
                  <a:pt x="3429000" y="2661285"/>
                  <a:pt x="2661285" y="3429000"/>
                  <a:pt x="1714500" y="3429000"/>
                </a:cubicBezTo>
                <a:cubicBezTo>
                  <a:pt x="767715" y="3429000"/>
                  <a:pt x="0" y="2661285"/>
                  <a:pt x="0" y="1714500"/>
                </a:cubicBezTo>
                <a:cubicBezTo>
                  <a:pt x="0" y="767715"/>
                  <a:pt x="767715" y="0"/>
                  <a:pt x="1714500" y="0"/>
                </a:cubicBezTo>
                <a:cubicBezTo>
                  <a:pt x="2661285" y="0"/>
                  <a:pt x="3429000" y="767715"/>
                  <a:pt x="3429000" y="1714500"/>
                </a:cubicBezTo>
              </a:path>
            </a:pathLst>
          </a:custGeom>
          <a:solidFill>
            <a:srgbClr val="FFFFFF"/>
          </a:solidFill>
          <a:ln w="6350" cap="flat">
            <a:noFill/>
            <a:prstDash val="solid"/>
            <a:miter/>
          </a:ln>
        </p:spPr>
        <p:txBody>
          <a:bodyPr rtlCol="0" anchor="ctr"/>
          <a:lstStyle/>
          <a:p>
            <a:endParaRPr lang="de-DE" sz="1800"/>
          </a:p>
        </p:txBody>
      </p:sp>
      <p:sp>
        <p:nvSpPr>
          <p:cNvPr id="10" name="Freihandform: Form 9">
            <a:extLst>
              <a:ext uri="{FF2B5EF4-FFF2-40B4-BE49-F238E27FC236}">
                <a16:creationId xmlns:a16="http://schemas.microsoft.com/office/drawing/2014/main" id="{E745CB62-5A88-4571-A0D5-89ED5EAD3611}"/>
              </a:ext>
            </a:extLst>
          </p:cNvPr>
          <p:cNvSpPr/>
          <p:nvPr/>
        </p:nvSpPr>
        <p:spPr bwMode="gray">
          <a:xfrm>
            <a:off x="3429000" y="0"/>
            <a:ext cx="3429000" cy="3429000"/>
          </a:xfrm>
          <a:custGeom>
            <a:avLst/>
            <a:gdLst>
              <a:gd name="connsiteX0" fmla="*/ 3429000 w 3429000"/>
              <a:gd name="connsiteY0" fmla="*/ 1714500 h 3429000"/>
              <a:gd name="connsiteX1" fmla="*/ 1714500 w 3429000"/>
              <a:gd name="connsiteY1" fmla="*/ 3429000 h 3429000"/>
              <a:gd name="connsiteX2" fmla="*/ 0 w 3429000"/>
              <a:gd name="connsiteY2" fmla="*/ 1714500 h 3429000"/>
              <a:gd name="connsiteX3" fmla="*/ 1714500 w 3429000"/>
              <a:gd name="connsiteY3" fmla="*/ 0 h 3429000"/>
              <a:gd name="connsiteX4" fmla="*/ 3429000 w 3429000"/>
              <a:gd name="connsiteY4" fmla="*/ 171450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0" h="3429000">
                <a:moveTo>
                  <a:pt x="3429000" y="1714500"/>
                </a:moveTo>
                <a:cubicBezTo>
                  <a:pt x="3429000" y="2661285"/>
                  <a:pt x="2661285" y="3429000"/>
                  <a:pt x="1714500" y="3429000"/>
                </a:cubicBezTo>
                <a:cubicBezTo>
                  <a:pt x="767715" y="3429000"/>
                  <a:pt x="0" y="2661285"/>
                  <a:pt x="0" y="1714500"/>
                </a:cubicBezTo>
                <a:cubicBezTo>
                  <a:pt x="0" y="767715"/>
                  <a:pt x="767715" y="0"/>
                  <a:pt x="1714500" y="0"/>
                </a:cubicBezTo>
                <a:cubicBezTo>
                  <a:pt x="2661285" y="0"/>
                  <a:pt x="3429000" y="767715"/>
                  <a:pt x="3429000" y="1714500"/>
                </a:cubicBezTo>
              </a:path>
            </a:pathLst>
          </a:custGeom>
          <a:solidFill>
            <a:srgbClr val="FFFFFF"/>
          </a:solidFill>
          <a:ln w="6350" cap="flat">
            <a:noFill/>
            <a:prstDash val="solid"/>
            <a:miter/>
          </a:ln>
        </p:spPr>
        <p:txBody>
          <a:bodyPr rtlCol="0" anchor="ctr"/>
          <a:lstStyle/>
          <a:p>
            <a:endParaRPr lang="de-DE" sz="1800"/>
          </a:p>
        </p:txBody>
      </p:sp>
      <p:sp>
        <p:nvSpPr>
          <p:cNvPr id="11" name="Freihandform: Form 10">
            <a:extLst>
              <a:ext uri="{FF2B5EF4-FFF2-40B4-BE49-F238E27FC236}">
                <a16:creationId xmlns:a16="http://schemas.microsoft.com/office/drawing/2014/main" id="{57844A2E-D440-401A-88DB-F2389C17D719}"/>
              </a:ext>
            </a:extLst>
          </p:cNvPr>
          <p:cNvSpPr/>
          <p:nvPr/>
        </p:nvSpPr>
        <p:spPr bwMode="gray">
          <a:xfrm>
            <a:off x="3429000" y="3429000"/>
            <a:ext cx="3429000" cy="3429000"/>
          </a:xfrm>
          <a:custGeom>
            <a:avLst/>
            <a:gdLst>
              <a:gd name="connsiteX0" fmla="*/ 3429000 w 3429000"/>
              <a:gd name="connsiteY0" fmla="*/ 1714500 h 3429000"/>
              <a:gd name="connsiteX1" fmla="*/ 1714500 w 3429000"/>
              <a:gd name="connsiteY1" fmla="*/ 3429000 h 3429000"/>
              <a:gd name="connsiteX2" fmla="*/ 0 w 3429000"/>
              <a:gd name="connsiteY2" fmla="*/ 1714500 h 3429000"/>
              <a:gd name="connsiteX3" fmla="*/ 1714500 w 3429000"/>
              <a:gd name="connsiteY3" fmla="*/ 0 h 3429000"/>
              <a:gd name="connsiteX4" fmla="*/ 3429000 w 3429000"/>
              <a:gd name="connsiteY4" fmla="*/ 171450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0" h="3429000">
                <a:moveTo>
                  <a:pt x="3429000" y="1714500"/>
                </a:moveTo>
                <a:cubicBezTo>
                  <a:pt x="3429000" y="2661285"/>
                  <a:pt x="2661285" y="3429000"/>
                  <a:pt x="1714500" y="3429000"/>
                </a:cubicBezTo>
                <a:cubicBezTo>
                  <a:pt x="767715" y="3429000"/>
                  <a:pt x="0" y="2661285"/>
                  <a:pt x="0" y="1714500"/>
                </a:cubicBezTo>
                <a:cubicBezTo>
                  <a:pt x="0" y="767715"/>
                  <a:pt x="767715" y="0"/>
                  <a:pt x="1714500" y="0"/>
                </a:cubicBezTo>
                <a:cubicBezTo>
                  <a:pt x="2661285" y="0"/>
                  <a:pt x="3429000" y="767715"/>
                  <a:pt x="3429000" y="1714500"/>
                </a:cubicBezTo>
              </a:path>
            </a:pathLst>
          </a:custGeom>
          <a:solidFill>
            <a:srgbClr val="FFFFFF"/>
          </a:solidFill>
          <a:ln w="6350" cap="flat">
            <a:noFill/>
            <a:prstDash val="solid"/>
            <a:miter/>
          </a:ln>
        </p:spPr>
        <p:txBody>
          <a:bodyPr rtlCol="0" anchor="ctr"/>
          <a:lstStyle/>
          <a:p>
            <a:endParaRPr lang="de-DE" sz="1800"/>
          </a:p>
        </p:txBody>
      </p:sp>
      <p:sp>
        <p:nvSpPr>
          <p:cNvPr id="12" name="Freihandform: Form 11">
            <a:extLst>
              <a:ext uri="{FF2B5EF4-FFF2-40B4-BE49-F238E27FC236}">
                <a16:creationId xmlns:a16="http://schemas.microsoft.com/office/drawing/2014/main" id="{16AA0923-BE16-4273-95F3-63B727BF8239}"/>
              </a:ext>
            </a:extLst>
          </p:cNvPr>
          <p:cNvSpPr/>
          <p:nvPr/>
        </p:nvSpPr>
        <p:spPr bwMode="gray">
          <a:xfrm>
            <a:off x="0" y="3429000"/>
            <a:ext cx="3429000" cy="3429000"/>
          </a:xfrm>
          <a:custGeom>
            <a:avLst/>
            <a:gdLst>
              <a:gd name="connsiteX0" fmla="*/ 3429000 w 3429000"/>
              <a:gd name="connsiteY0" fmla="*/ 1714500 h 3429000"/>
              <a:gd name="connsiteX1" fmla="*/ 1714500 w 3429000"/>
              <a:gd name="connsiteY1" fmla="*/ 3429000 h 3429000"/>
              <a:gd name="connsiteX2" fmla="*/ 0 w 3429000"/>
              <a:gd name="connsiteY2" fmla="*/ 1714500 h 3429000"/>
              <a:gd name="connsiteX3" fmla="*/ 1714500 w 3429000"/>
              <a:gd name="connsiteY3" fmla="*/ 0 h 3429000"/>
              <a:gd name="connsiteX4" fmla="*/ 3429000 w 3429000"/>
              <a:gd name="connsiteY4" fmla="*/ 171450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0" h="3429000">
                <a:moveTo>
                  <a:pt x="3429000" y="1714500"/>
                </a:moveTo>
                <a:cubicBezTo>
                  <a:pt x="3429000" y="2661285"/>
                  <a:pt x="2661285" y="3429000"/>
                  <a:pt x="1714500" y="3429000"/>
                </a:cubicBezTo>
                <a:cubicBezTo>
                  <a:pt x="767715" y="3429000"/>
                  <a:pt x="0" y="2661285"/>
                  <a:pt x="0" y="1714500"/>
                </a:cubicBezTo>
                <a:cubicBezTo>
                  <a:pt x="0" y="767715"/>
                  <a:pt x="767715" y="0"/>
                  <a:pt x="1714500" y="0"/>
                </a:cubicBezTo>
                <a:cubicBezTo>
                  <a:pt x="2661285" y="0"/>
                  <a:pt x="3429000" y="767715"/>
                  <a:pt x="3429000" y="1714500"/>
                </a:cubicBezTo>
              </a:path>
            </a:pathLst>
          </a:custGeom>
          <a:solidFill>
            <a:srgbClr val="FFFFFF"/>
          </a:solidFill>
          <a:ln w="6350" cap="flat">
            <a:noFill/>
            <a:prstDash val="solid"/>
            <a:miter/>
          </a:ln>
        </p:spPr>
        <p:txBody>
          <a:bodyPr rtlCol="0" anchor="ctr"/>
          <a:lstStyle/>
          <a:p>
            <a:endParaRPr lang="de-DE" sz="1800"/>
          </a:p>
        </p:txBody>
      </p:sp>
      <p:sp>
        <p:nvSpPr>
          <p:cNvPr id="15" name="Freihandform: Form 14">
            <a:extLst>
              <a:ext uri="{FF2B5EF4-FFF2-40B4-BE49-F238E27FC236}">
                <a16:creationId xmlns:a16="http://schemas.microsoft.com/office/drawing/2014/main" id="{BF8F60A9-E916-493C-83D0-67BC397C4328}"/>
              </a:ext>
            </a:extLst>
          </p:cNvPr>
          <p:cNvSpPr/>
          <p:nvPr/>
        </p:nvSpPr>
        <p:spPr bwMode="gray">
          <a:xfrm>
            <a:off x="0" y="0"/>
            <a:ext cx="6858000" cy="6858000"/>
          </a:xfrm>
          <a:custGeom>
            <a:avLst/>
            <a:gdLst>
              <a:gd name="connsiteX0" fmla="*/ 0 w 6858000"/>
              <a:gd name="connsiteY0" fmla="*/ 0 h 6858000"/>
              <a:gd name="connsiteX1" fmla="*/ 6858000 w 6858000"/>
              <a:gd name="connsiteY1" fmla="*/ 0 h 6858000"/>
              <a:gd name="connsiteX2" fmla="*/ 6858000 w 6858000"/>
              <a:gd name="connsiteY2" fmla="*/ 6858000 h 6858000"/>
              <a:gd name="connsiteX3" fmla="*/ 0 w 6858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58000" h="6858000">
                <a:moveTo>
                  <a:pt x="0" y="0"/>
                </a:moveTo>
                <a:lnTo>
                  <a:pt x="6858000" y="0"/>
                </a:lnTo>
                <a:lnTo>
                  <a:pt x="6858000" y="6858000"/>
                </a:lnTo>
                <a:lnTo>
                  <a:pt x="0" y="6858000"/>
                </a:lnTo>
                <a:close/>
              </a:path>
            </a:pathLst>
          </a:custGeom>
          <a:noFill/>
          <a:ln w="6350" cap="flat">
            <a:noFill/>
            <a:prstDash val="solid"/>
            <a:miter/>
          </a:ln>
        </p:spPr>
        <p:txBody>
          <a:bodyPr rtlCol="0" anchor="ctr"/>
          <a:lstStyle/>
          <a:p>
            <a:endParaRPr lang="de-DE" sz="1800"/>
          </a:p>
        </p:txBody>
      </p:sp>
      <p:sp>
        <p:nvSpPr>
          <p:cNvPr id="14" name="Freihandform: Form 13">
            <a:extLst>
              <a:ext uri="{FF2B5EF4-FFF2-40B4-BE49-F238E27FC236}">
                <a16:creationId xmlns:a16="http://schemas.microsoft.com/office/drawing/2014/main" id="{A5825D3A-53A7-465B-B17D-56F7138689B6}"/>
              </a:ext>
            </a:extLst>
          </p:cNvPr>
          <p:cNvSpPr/>
          <p:nvPr/>
        </p:nvSpPr>
        <p:spPr bwMode="gray">
          <a:xfrm>
            <a:off x="0" y="0"/>
            <a:ext cx="6858000" cy="6858000"/>
          </a:xfrm>
          <a:custGeom>
            <a:avLst/>
            <a:gdLst>
              <a:gd name="connsiteX0" fmla="*/ 0 w 6858000"/>
              <a:gd name="connsiteY0" fmla="*/ 0 h 6858000"/>
              <a:gd name="connsiteX1" fmla="*/ 6858000 w 6858000"/>
              <a:gd name="connsiteY1" fmla="*/ 0 h 6858000"/>
              <a:gd name="connsiteX2" fmla="*/ 6858000 w 6858000"/>
              <a:gd name="connsiteY2" fmla="*/ 6858000 h 6858000"/>
              <a:gd name="connsiteX3" fmla="*/ 0 w 6858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58000" h="6858000">
                <a:moveTo>
                  <a:pt x="0" y="0"/>
                </a:moveTo>
                <a:lnTo>
                  <a:pt x="6858000" y="0"/>
                </a:lnTo>
                <a:lnTo>
                  <a:pt x="6858000" y="6858000"/>
                </a:lnTo>
                <a:lnTo>
                  <a:pt x="0" y="6858000"/>
                </a:lnTo>
                <a:close/>
              </a:path>
            </a:pathLst>
          </a:custGeom>
          <a:noFill/>
          <a:ln w="6350" cap="flat">
            <a:noFill/>
            <a:prstDash val="solid"/>
            <a:miter/>
          </a:ln>
        </p:spPr>
        <p:txBody>
          <a:bodyPr rtlCol="0" anchor="ctr"/>
          <a:lstStyle/>
          <a:p>
            <a:endParaRPr lang="de-DE" sz="1800"/>
          </a:p>
        </p:txBody>
      </p:sp>
      <p:sp>
        <p:nvSpPr>
          <p:cNvPr id="2" name="Titel 1">
            <a:extLst>
              <a:ext uri="{FF2B5EF4-FFF2-40B4-BE49-F238E27FC236}">
                <a16:creationId xmlns:a16="http://schemas.microsoft.com/office/drawing/2014/main" id="{7D67EA35-F68A-454D-A1CC-5E137F915BE5}"/>
              </a:ext>
            </a:extLst>
          </p:cNvPr>
          <p:cNvSpPr>
            <a:spLocks noGrp="1"/>
          </p:cNvSpPr>
          <p:nvPr>
            <p:ph type="title"/>
          </p:nvPr>
        </p:nvSpPr>
        <p:spPr bwMode="gray">
          <a:xfrm>
            <a:off x="334965" y="1295716"/>
            <a:ext cx="6300787" cy="4000184"/>
          </a:xfrm>
        </p:spPr>
        <p:txBody>
          <a:bodyPr/>
          <a:lstStyle>
            <a:lvl1pPr>
              <a:defRPr sz="4200"/>
            </a:lvl1pPr>
          </a:lstStyle>
          <a:p>
            <a:r>
              <a:rPr lang="en-US"/>
              <a:t>Click to edit Master title style</a:t>
            </a:r>
            <a:endParaRPr lang="de-DE" dirty="0"/>
          </a:p>
        </p:txBody>
      </p:sp>
      <p:sp>
        <p:nvSpPr>
          <p:cNvPr id="3" name="Datumsplatzhalter 2">
            <a:extLst>
              <a:ext uri="{FF2B5EF4-FFF2-40B4-BE49-F238E27FC236}">
                <a16:creationId xmlns:a16="http://schemas.microsoft.com/office/drawing/2014/main" id="{CEC0582F-CD7C-43A1-A31F-61C84AF5187C}"/>
              </a:ext>
            </a:extLst>
          </p:cNvPr>
          <p:cNvSpPr>
            <a:spLocks noGrp="1"/>
          </p:cNvSpPr>
          <p:nvPr>
            <p:ph type="dt" sz="half" idx="10"/>
          </p:nvPr>
        </p:nvSpPr>
        <p:spPr bwMode="gray"/>
        <p:txBody>
          <a:bodyPr/>
          <a:lstStyle/>
          <a:p>
            <a:r>
              <a:rPr lang="de-DE"/>
              <a:t>Name of the Speaker</a:t>
            </a:r>
          </a:p>
        </p:txBody>
      </p:sp>
      <p:sp>
        <p:nvSpPr>
          <p:cNvPr id="4" name="Fußzeilenplatzhalter 3">
            <a:extLst>
              <a:ext uri="{FF2B5EF4-FFF2-40B4-BE49-F238E27FC236}">
                <a16:creationId xmlns:a16="http://schemas.microsoft.com/office/drawing/2014/main" id="{765BDC8B-AC16-40EC-9659-81A213A0A1B0}"/>
              </a:ext>
            </a:extLst>
          </p:cNvPr>
          <p:cNvSpPr>
            <a:spLocks noGrp="1"/>
          </p:cNvSpPr>
          <p:nvPr>
            <p:ph type="ftr" sz="quarter" idx="11"/>
          </p:nvPr>
        </p:nvSpPr>
        <p:spPr bwMode="gray"/>
        <p:txBody>
          <a:bodyPr/>
          <a:lstStyle/>
          <a:p>
            <a:r>
              <a:rPr lang="de-DE"/>
              <a:t>Topic Lore Ipsum</a:t>
            </a:r>
          </a:p>
        </p:txBody>
      </p:sp>
      <p:pic>
        <p:nvPicPr>
          <p:cNvPr id="6" name="Grafik 5">
            <a:extLst>
              <a:ext uri="{FF2B5EF4-FFF2-40B4-BE49-F238E27FC236}">
                <a16:creationId xmlns:a16="http://schemas.microsoft.com/office/drawing/2014/main" id="{8CCD1968-D940-45ED-8B27-D402B43A98E0}"/>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75285" y="5914669"/>
            <a:ext cx="2336920" cy="831893"/>
          </a:xfrm>
          <a:prstGeom prst="rect">
            <a:avLst/>
          </a:prstGeom>
        </p:spPr>
      </p:pic>
    </p:spTree>
    <p:extLst>
      <p:ext uri="{BB962C8B-B14F-4D97-AF65-F5344CB8AC3E}">
        <p14:creationId xmlns:p14="http://schemas.microsoft.com/office/powerpoint/2010/main" val="2767388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097AD9D-CB55-4687-8CA2-BD97C7BC954E}"/>
              </a:ext>
            </a:extLst>
          </p:cNvPr>
          <p:cNvSpPr>
            <a:spLocks noGrp="1"/>
          </p:cNvSpPr>
          <p:nvPr>
            <p:ph type="title"/>
          </p:nvPr>
        </p:nvSpPr>
        <p:spPr bwMode="gray">
          <a:xfrm>
            <a:off x="334965" y="1295718"/>
            <a:ext cx="6300787" cy="1325563"/>
          </a:xfrm>
          <a:prstGeom prst="rect">
            <a:avLst/>
          </a:prstGeom>
        </p:spPr>
        <p:txBody>
          <a:bodyPr vert="horz" lIns="0" tIns="0" rIns="0" bIns="0" rtlCol="0" anchor="t" anchorCtr="0">
            <a:noAutofit/>
          </a:bodyPr>
          <a:lstStyle/>
          <a:p>
            <a:r>
              <a:rPr lang="de-DE" dirty="0"/>
              <a:t>Mastertitelformat bearbeiten</a:t>
            </a:r>
          </a:p>
        </p:txBody>
      </p:sp>
      <p:sp>
        <p:nvSpPr>
          <p:cNvPr id="3" name="Textplatzhalter 2">
            <a:extLst>
              <a:ext uri="{FF2B5EF4-FFF2-40B4-BE49-F238E27FC236}">
                <a16:creationId xmlns:a16="http://schemas.microsoft.com/office/drawing/2014/main" id="{2934E4A2-260E-40E9-AC47-DF4CBDE6A31B}"/>
              </a:ext>
            </a:extLst>
          </p:cNvPr>
          <p:cNvSpPr>
            <a:spLocks noGrp="1"/>
          </p:cNvSpPr>
          <p:nvPr>
            <p:ph type="body" idx="1"/>
          </p:nvPr>
        </p:nvSpPr>
        <p:spPr bwMode="gray">
          <a:xfrm>
            <a:off x="334965" y="2674625"/>
            <a:ext cx="6300787" cy="3131821"/>
          </a:xfrm>
          <a:prstGeom prst="rect">
            <a:avLst/>
          </a:prstGeom>
        </p:spPr>
        <p:txBody>
          <a:bodyPr vert="horz" lIns="0" tIns="0" rIns="0" bIns="0" rtlCol="0" anchor="t" anchorCtr="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C24889AC-79BD-4225-8067-CB3E052B3BBB}"/>
              </a:ext>
            </a:extLst>
          </p:cNvPr>
          <p:cNvSpPr>
            <a:spLocks noGrp="1"/>
          </p:cNvSpPr>
          <p:nvPr>
            <p:ph type="dt" sz="half" idx="2"/>
          </p:nvPr>
        </p:nvSpPr>
        <p:spPr bwMode="gray">
          <a:xfrm>
            <a:off x="334965" y="295439"/>
            <a:ext cx="2211387" cy="244317"/>
          </a:xfrm>
          <a:prstGeom prst="rect">
            <a:avLst/>
          </a:prstGeom>
        </p:spPr>
        <p:txBody>
          <a:bodyPr vert="horz" lIns="0" tIns="0" rIns="0" bIns="0" rtlCol="0" anchor="t" anchorCtr="0">
            <a:noAutofit/>
          </a:bodyPr>
          <a:lstStyle>
            <a:lvl1pPr algn="l">
              <a:defRPr sz="1000">
                <a:solidFill>
                  <a:schemeClr val="tx1"/>
                </a:solidFill>
              </a:defRPr>
            </a:lvl1pPr>
          </a:lstStyle>
          <a:p>
            <a:r>
              <a:rPr lang="de-DE" dirty="0"/>
              <a:t>Name of the Speaker</a:t>
            </a:r>
            <a:endParaRPr lang="de-DE" sz="1000" dirty="0"/>
          </a:p>
        </p:txBody>
      </p:sp>
      <p:sp>
        <p:nvSpPr>
          <p:cNvPr id="5" name="Fußzeilenplatzhalter 4">
            <a:extLst>
              <a:ext uri="{FF2B5EF4-FFF2-40B4-BE49-F238E27FC236}">
                <a16:creationId xmlns:a16="http://schemas.microsoft.com/office/drawing/2014/main" id="{A94A541A-BF46-4134-A473-7ECADFE557E6}"/>
              </a:ext>
            </a:extLst>
          </p:cNvPr>
          <p:cNvSpPr>
            <a:spLocks noGrp="1"/>
          </p:cNvSpPr>
          <p:nvPr>
            <p:ph type="ftr" sz="quarter" idx="3"/>
          </p:nvPr>
        </p:nvSpPr>
        <p:spPr bwMode="gray">
          <a:xfrm>
            <a:off x="2640017" y="295439"/>
            <a:ext cx="3995737" cy="244317"/>
          </a:xfrm>
          <a:prstGeom prst="rect">
            <a:avLst/>
          </a:prstGeom>
        </p:spPr>
        <p:txBody>
          <a:bodyPr vert="horz" lIns="0" tIns="0" rIns="0" bIns="0" rtlCol="0" anchor="t" anchorCtr="0">
            <a:noAutofit/>
          </a:bodyPr>
          <a:lstStyle>
            <a:lvl1pPr algn="l">
              <a:defRPr sz="1000">
                <a:solidFill>
                  <a:schemeClr val="tx1"/>
                </a:solidFill>
              </a:defRPr>
            </a:lvl1pPr>
          </a:lstStyle>
          <a:p>
            <a:r>
              <a:rPr lang="de-DE" sz="1000" dirty="0"/>
              <a:t>Topic Lore Ipsum</a:t>
            </a:r>
          </a:p>
        </p:txBody>
      </p:sp>
      <p:pic>
        <p:nvPicPr>
          <p:cNvPr id="10" name="Grafik 9">
            <a:extLst>
              <a:ext uri="{FF2B5EF4-FFF2-40B4-BE49-F238E27FC236}">
                <a16:creationId xmlns:a16="http://schemas.microsoft.com/office/drawing/2014/main" id="{BDDD822E-AC5D-47A9-BB7E-B0B5A54D5899}"/>
              </a:ext>
              <a:ext uri="{C183D7F6-B498-43B3-948B-1728B52AA6E4}">
                <adec:decorative xmlns:adec="http://schemas.microsoft.com/office/drawing/2017/decorative" val="1"/>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bwMode="gray">
          <a:xfrm>
            <a:off x="75285" y="5914669"/>
            <a:ext cx="2336920" cy="831893"/>
          </a:xfrm>
          <a:prstGeom prst="rect">
            <a:avLst/>
          </a:prstGeom>
        </p:spPr>
      </p:pic>
      <p:pic>
        <p:nvPicPr>
          <p:cNvPr id="7" name="Gráfico 6">
            <a:extLst>
              <a:ext uri="{FF2B5EF4-FFF2-40B4-BE49-F238E27FC236}">
                <a16:creationId xmlns:a16="http://schemas.microsoft.com/office/drawing/2014/main" id="{3228F525-40F7-48E9-91AC-DB229952F079}"/>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10436312" y="6118092"/>
            <a:ext cx="1492931" cy="478129"/>
          </a:xfrm>
          <a:prstGeom prst="rect">
            <a:avLst/>
          </a:prstGeom>
        </p:spPr>
      </p:pic>
    </p:spTree>
    <p:extLst>
      <p:ext uri="{BB962C8B-B14F-4D97-AF65-F5344CB8AC3E}">
        <p14:creationId xmlns:p14="http://schemas.microsoft.com/office/powerpoint/2010/main" val="1664377623"/>
      </p:ext>
    </p:extLst>
  </p:cSld>
  <p:clrMap bg1="lt1" tx1="dk1" bg2="lt2" tx2="dk2" accent1="accent1" accent2="accent2" accent3="accent3" accent4="accent4" accent5="accent5" accent6="accent6" hlink="hlink" folHlink="folHlink"/>
  <p:sldLayoutIdLst>
    <p:sldLayoutId id="2147483649" r:id="rId1"/>
    <p:sldLayoutId id="2147483670" r:id="rId2"/>
    <p:sldLayoutId id="2147483671" r:id="rId3"/>
    <p:sldLayoutId id="2147483663" r:id="rId4"/>
    <p:sldLayoutId id="2147483656" r:id="rId5"/>
    <p:sldLayoutId id="2147483657" r:id="rId6"/>
    <p:sldLayoutId id="2147483658" r:id="rId7"/>
    <p:sldLayoutId id="2147483659" r:id="rId8"/>
    <p:sldLayoutId id="2147483673" r:id="rId9"/>
    <p:sldLayoutId id="2147483661" r:id="rId10"/>
    <p:sldLayoutId id="2147483662" r:id="rId11"/>
    <p:sldLayoutId id="2147483672" r:id="rId12"/>
    <p:sldLayoutId id="2147483664" r:id="rId13"/>
    <p:sldLayoutId id="2147483665" r:id="rId14"/>
    <p:sldLayoutId id="2147483674" r:id="rId15"/>
  </p:sldLayoutIdLst>
  <p:hf sldNum="0" hdr="0"/>
  <p:txStyles>
    <p:titleStyle>
      <a:lvl1pPr algn="l" defTabSz="914377" rtl="0" eaLnBrk="1" latinLnBrk="0" hangingPunct="1">
        <a:lnSpc>
          <a:spcPct val="90000"/>
        </a:lnSpc>
        <a:spcBef>
          <a:spcPct val="0"/>
        </a:spcBef>
        <a:buNone/>
        <a:tabLst/>
        <a:defRPr sz="4400" b="0" kern="1200">
          <a:solidFill>
            <a:schemeClr val="tx1"/>
          </a:solidFill>
          <a:latin typeface="+mn-lt"/>
          <a:ea typeface="+mj-ea"/>
          <a:cs typeface="+mj-cs"/>
        </a:defRPr>
      </a:lvl1pPr>
    </p:titleStyle>
    <p:bodyStyle>
      <a:lvl1pPr marL="182558" indent="-182558" algn="l" defTabSz="914377" rtl="0" eaLnBrk="1" latinLnBrk="0" hangingPunct="1">
        <a:lnSpc>
          <a:spcPct val="94000"/>
        </a:lnSpc>
        <a:spcBef>
          <a:spcPts val="0"/>
        </a:spcBef>
        <a:buFont typeface="Arial" panose="020B0604020202020204" pitchFamily="34" charset="0"/>
        <a:buChar char="◦"/>
        <a:defRPr sz="2000" kern="1200">
          <a:solidFill>
            <a:schemeClr val="tx1"/>
          </a:solidFill>
          <a:latin typeface="+mn-lt"/>
          <a:ea typeface="+mn-ea"/>
          <a:cs typeface="+mn-cs"/>
        </a:defRPr>
      </a:lvl1pPr>
      <a:lvl2pPr marL="358766" indent="-176209" algn="l" defTabSz="914377" rtl="0" eaLnBrk="1" latinLnBrk="0" hangingPunct="1">
        <a:lnSpc>
          <a:spcPct val="94000"/>
        </a:lnSpc>
        <a:spcBef>
          <a:spcPts val="0"/>
        </a:spcBef>
        <a:buFont typeface="Arial" panose="020B0604020202020204" pitchFamily="34" charset="0"/>
        <a:buChar char="◦"/>
        <a:defRPr sz="2000" kern="1200">
          <a:solidFill>
            <a:schemeClr val="tx1"/>
          </a:solidFill>
          <a:latin typeface="+mn-lt"/>
          <a:ea typeface="+mn-ea"/>
          <a:cs typeface="+mn-cs"/>
        </a:defRPr>
      </a:lvl2pPr>
      <a:lvl3pPr marL="541325" indent="-182558" algn="l" defTabSz="914377" rtl="0" eaLnBrk="1" latinLnBrk="0" hangingPunct="1">
        <a:lnSpc>
          <a:spcPct val="94000"/>
        </a:lnSpc>
        <a:spcBef>
          <a:spcPts val="0"/>
        </a:spcBef>
        <a:buFont typeface="Arial" panose="020B0604020202020204" pitchFamily="34" charset="0"/>
        <a:buChar char="◦"/>
        <a:defRPr sz="2000" kern="1200">
          <a:solidFill>
            <a:schemeClr val="tx1"/>
          </a:solidFill>
          <a:latin typeface="+mn-lt"/>
          <a:ea typeface="+mn-ea"/>
          <a:cs typeface="+mn-cs"/>
        </a:defRPr>
      </a:lvl3pPr>
      <a:lvl4pPr marL="715945" indent="-174621" algn="l" defTabSz="914377" rtl="0" eaLnBrk="1" latinLnBrk="0" hangingPunct="1">
        <a:lnSpc>
          <a:spcPct val="94000"/>
        </a:lnSpc>
        <a:spcBef>
          <a:spcPts val="0"/>
        </a:spcBef>
        <a:buFont typeface="Arial" panose="020B0604020202020204" pitchFamily="34" charset="0"/>
        <a:buChar char="◦"/>
        <a:defRPr sz="2000" kern="1200">
          <a:solidFill>
            <a:schemeClr val="tx1"/>
          </a:solidFill>
          <a:latin typeface="+mn-lt"/>
          <a:ea typeface="+mn-ea"/>
          <a:cs typeface="+mn-cs"/>
        </a:defRPr>
      </a:lvl4pPr>
      <a:lvl5pPr marL="898503" indent="-182558" algn="l" defTabSz="914377" rtl="0" eaLnBrk="1" latinLnBrk="0" hangingPunct="1">
        <a:lnSpc>
          <a:spcPct val="94000"/>
        </a:lnSpc>
        <a:spcBef>
          <a:spcPts val="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407" userDrawn="1">
          <p15:clr>
            <a:srgbClr val="F26B43"/>
          </p15:clr>
        </p15:guide>
        <p15:guide id="2" pos="211" userDrawn="1">
          <p15:clr>
            <a:srgbClr val="F26B43"/>
          </p15:clr>
        </p15:guide>
        <p15:guide id="3" pos="7469" userDrawn="1">
          <p15:clr>
            <a:srgbClr val="F26B43"/>
          </p15:clr>
        </p15:guide>
        <p15:guide id="4" pos="4180" userDrawn="1">
          <p15:clr>
            <a:srgbClr val="F26B43"/>
          </p15:clr>
        </p15:guide>
        <p15:guide id="5" pos="166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5005805"/>
      </p:ext>
    </p:extLst>
  </p:cSld>
  <p:clrMap bg1="dk2" tx1="lt1" bg2="dk1" tx2="lt2" accent1="accent1" accent2="accent2" accent3="accent3" accent4="accent4" accent5="accent5" accent6="accent6" hlink="hlink" folHlink="folHlink"/>
  <p:sldLayoutIdLst>
    <p:sldLayoutId id="2147483666" r:id="rId1"/>
  </p:sldLayoutIdLst>
  <p:txStyles>
    <p:titleStyle>
      <a:lvl1pPr algn="l" rtl="0" eaLnBrk="1" fontAlgn="base" hangingPunct="1">
        <a:spcBef>
          <a:spcPct val="0"/>
        </a:spcBef>
        <a:spcAft>
          <a:spcPct val="0"/>
        </a:spcAft>
        <a:defRPr sz="3600" b="1">
          <a:solidFill>
            <a:srgbClr val="056774"/>
          </a:solidFill>
          <a:latin typeface="Verdana" panose="020B0604030504040204" pitchFamily="34" charset="0"/>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p:titleStyle>
    <p:body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Verdana" panose="020B060403050404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Verdana" panose="020B060403050404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Verdana" panose="020B060403050404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Verdana" panose="020B060403050404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Verdana" panose="020B060403050404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2.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18" Type="http://schemas.openxmlformats.org/officeDocument/2006/relationships/image" Target="../media/image46.png"/><Relationship Id="rId3" Type="http://schemas.openxmlformats.org/officeDocument/2006/relationships/image" Target="../media/image31.jpe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5.png"/><Relationship Id="rId2" Type="http://schemas.openxmlformats.org/officeDocument/2006/relationships/notesSlide" Target="../notesSlides/notesSlide2.xml"/><Relationship Id="rId16" Type="http://schemas.openxmlformats.org/officeDocument/2006/relationships/image" Target="../media/image44.png"/><Relationship Id="rId1" Type="http://schemas.openxmlformats.org/officeDocument/2006/relationships/slideLayout" Target="../slideLayouts/slideLayout1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s/_rels/slide3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png"/><Relationship Id="rId1" Type="http://schemas.openxmlformats.org/officeDocument/2006/relationships/slideLayout" Target="../slideLayouts/slideLayout1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image" Target="../media/image10.sv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D2F95D-9C5B-4A39-8B0F-A66B621949BE}"/>
              </a:ext>
            </a:extLst>
          </p:cNvPr>
          <p:cNvSpPr>
            <a:spLocks noGrp="1"/>
          </p:cNvSpPr>
          <p:nvPr>
            <p:ph type="ctrTitle"/>
          </p:nvPr>
        </p:nvSpPr>
        <p:spPr>
          <a:xfrm>
            <a:off x="334964" y="1702676"/>
            <a:ext cx="4523907" cy="3762703"/>
          </a:xfrm>
        </p:spPr>
        <p:txBody>
          <a:bodyPr lIns="0" rIns="0" anchor="ctr"/>
          <a:lstStyle/>
          <a:p>
            <a:r>
              <a:rPr lang="en-US" sz="3200" b="1" dirty="0">
                <a:solidFill>
                  <a:srgbClr val="222222"/>
                </a:solidFill>
                <a:latin typeface="+mj-lt"/>
              </a:rPr>
              <a:t>The </a:t>
            </a:r>
            <a:r>
              <a:rPr lang="en-US" sz="3200" b="1" dirty="0" err="1">
                <a:solidFill>
                  <a:srgbClr val="222222"/>
                </a:solidFill>
                <a:latin typeface="+mj-lt"/>
              </a:rPr>
              <a:t>ImPrEP</a:t>
            </a:r>
            <a:r>
              <a:rPr lang="en-US" sz="3200" b="1" dirty="0">
                <a:solidFill>
                  <a:srgbClr val="222222"/>
                </a:solidFill>
                <a:latin typeface="+mj-lt"/>
              </a:rPr>
              <a:t> Project overview and  selected results</a:t>
            </a:r>
            <a:endParaRPr lang="de-DE" sz="3200" b="1" dirty="0">
              <a:solidFill>
                <a:srgbClr val="222222"/>
              </a:solidFill>
              <a:latin typeface="+mj-lt"/>
            </a:endParaRPr>
          </a:p>
        </p:txBody>
      </p:sp>
      <p:sp>
        <p:nvSpPr>
          <p:cNvPr id="4" name="TextBox 2">
            <a:extLst>
              <a:ext uri="{FF2B5EF4-FFF2-40B4-BE49-F238E27FC236}">
                <a16:creationId xmlns:a16="http://schemas.microsoft.com/office/drawing/2014/main" id="{D0621296-B431-4D21-8EC9-8AB8A2D9C4E0}"/>
              </a:ext>
            </a:extLst>
          </p:cNvPr>
          <p:cNvSpPr txBox="1"/>
          <p:nvPr/>
        </p:nvSpPr>
        <p:spPr>
          <a:xfrm>
            <a:off x="334964" y="5360194"/>
            <a:ext cx="4587559" cy="1138773"/>
          </a:xfrm>
          <a:prstGeom prst="rect">
            <a:avLst/>
          </a:prstGeom>
          <a:noFill/>
        </p:spPr>
        <p:txBody>
          <a:bodyPr wrap="square" lIns="0" rIns="0" rtlCol="0">
            <a:spAutoFit/>
          </a:bodyPr>
          <a:lstStyle/>
          <a:p>
            <a:pPr algn="r"/>
            <a:r>
              <a:rPr lang="pt-BR" b="1" dirty="0"/>
              <a:t>Valdiléa G. Veloso, MD, </a:t>
            </a:r>
            <a:r>
              <a:rPr lang="pt-BR" b="1" dirty="0" err="1"/>
              <a:t>Ph.D</a:t>
            </a:r>
            <a:endParaRPr lang="pt-BR" b="1" dirty="0"/>
          </a:p>
          <a:p>
            <a:pPr algn="r"/>
            <a:r>
              <a:rPr lang="pt-BR" sz="1600" dirty="0"/>
              <a:t>Evandro Chagas </a:t>
            </a:r>
            <a:r>
              <a:rPr lang="pt-BR" sz="1600" dirty="0" err="1"/>
              <a:t>National</a:t>
            </a:r>
            <a:r>
              <a:rPr lang="pt-BR" sz="1600" dirty="0"/>
              <a:t> </a:t>
            </a:r>
            <a:r>
              <a:rPr lang="pt-BR" sz="1600" dirty="0" err="1"/>
              <a:t>Institute</a:t>
            </a:r>
            <a:endParaRPr lang="pt-BR" sz="1600" dirty="0"/>
          </a:p>
          <a:p>
            <a:pPr algn="r"/>
            <a:r>
              <a:rPr lang="pt-BR" sz="1600" dirty="0" err="1"/>
              <a:t>of</a:t>
            </a:r>
            <a:r>
              <a:rPr lang="pt-BR" sz="1600" dirty="0"/>
              <a:t> </a:t>
            </a:r>
            <a:r>
              <a:rPr lang="pt-BR" sz="1600" dirty="0" err="1"/>
              <a:t>Infectious</a:t>
            </a:r>
            <a:r>
              <a:rPr lang="pt-BR" sz="1600" dirty="0"/>
              <a:t> </a:t>
            </a:r>
            <a:r>
              <a:rPr lang="pt-BR" sz="1600" dirty="0" err="1"/>
              <a:t>Diseases</a:t>
            </a:r>
            <a:endParaRPr lang="pt-BR" sz="1600" dirty="0"/>
          </a:p>
          <a:p>
            <a:pPr algn="r"/>
            <a:r>
              <a:rPr lang="pt-BR" sz="1600" dirty="0"/>
              <a:t>Fiocruz, </a:t>
            </a:r>
            <a:r>
              <a:rPr lang="pt-BR" sz="1600" dirty="0" err="1"/>
              <a:t>Brazil</a:t>
            </a:r>
            <a:endParaRPr lang="pt-BR" sz="1600" dirty="0"/>
          </a:p>
        </p:txBody>
      </p:sp>
    </p:spTree>
    <p:extLst>
      <p:ext uri="{BB962C8B-B14F-4D97-AF65-F5344CB8AC3E}">
        <p14:creationId xmlns:p14="http://schemas.microsoft.com/office/powerpoint/2010/main" val="2624788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3038" y="223546"/>
            <a:ext cx="9715362" cy="746125"/>
          </a:xfrm>
        </p:spPr>
        <p:txBody>
          <a:bodyPr anchor="ctr"/>
          <a:lstStyle/>
          <a:p>
            <a:r>
              <a:rPr lang="pt-BR" sz="3200" b="1" dirty="0"/>
              <a:t>Community </a:t>
            </a:r>
            <a:r>
              <a:rPr lang="pt-BR" sz="3200" b="1" dirty="0" err="1"/>
              <a:t>Engagement</a:t>
            </a:r>
            <a:endParaRPr lang="en-US" sz="3200" b="1" dirty="0"/>
          </a:p>
        </p:txBody>
      </p:sp>
      <p:grpSp>
        <p:nvGrpSpPr>
          <p:cNvPr id="13" name="Agrupar 12">
            <a:extLst>
              <a:ext uri="{FF2B5EF4-FFF2-40B4-BE49-F238E27FC236}">
                <a16:creationId xmlns:a16="http://schemas.microsoft.com/office/drawing/2014/main" id="{F4E0B8DE-C9AA-44F9-9C59-7B89842A941F}"/>
              </a:ext>
            </a:extLst>
          </p:cNvPr>
          <p:cNvGrpSpPr/>
          <p:nvPr/>
        </p:nvGrpSpPr>
        <p:grpSpPr>
          <a:xfrm>
            <a:off x="6096000" y="1081086"/>
            <a:ext cx="4880692" cy="4876802"/>
            <a:chOff x="4312368" y="-2"/>
            <a:chExt cx="6863473" cy="6858002"/>
          </a:xfrm>
        </p:grpSpPr>
        <p:grpSp>
          <p:nvGrpSpPr>
            <p:cNvPr id="11" name="Agrupar 10">
              <a:extLst>
                <a:ext uri="{FF2B5EF4-FFF2-40B4-BE49-F238E27FC236}">
                  <a16:creationId xmlns:a16="http://schemas.microsoft.com/office/drawing/2014/main" id="{57F4B8D6-197F-423B-AD54-EB8F32A75875}"/>
                </a:ext>
              </a:extLst>
            </p:cNvPr>
            <p:cNvGrpSpPr/>
            <p:nvPr/>
          </p:nvGrpSpPr>
          <p:grpSpPr>
            <a:xfrm>
              <a:off x="7739832" y="-2"/>
              <a:ext cx="3436009" cy="6858001"/>
              <a:chOff x="4678762" y="576254"/>
              <a:chExt cx="3147292" cy="6281746"/>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6969" y="576254"/>
                <a:ext cx="3139085" cy="3140873"/>
              </a:xfrm>
              <a:prstGeom prst="rect">
                <a:avLst/>
              </a:prstGeom>
            </p:spPr>
          </p:pic>
          <p:pic>
            <p:nvPicPr>
              <p:cNvPr id="1026" name="Picture 2" descr="Estrategias-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8762" y="3717127"/>
                <a:ext cx="3140873" cy="3140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Agrupar 11">
              <a:extLst>
                <a:ext uri="{FF2B5EF4-FFF2-40B4-BE49-F238E27FC236}">
                  <a16:creationId xmlns:a16="http://schemas.microsoft.com/office/drawing/2014/main" id="{7B70A2C8-AF95-4CB4-8AF1-5C549F40008B}"/>
                </a:ext>
              </a:extLst>
            </p:cNvPr>
            <p:cNvGrpSpPr/>
            <p:nvPr/>
          </p:nvGrpSpPr>
          <p:grpSpPr>
            <a:xfrm>
              <a:off x="4312368" y="1"/>
              <a:ext cx="3436424" cy="6857999"/>
              <a:chOff x="2604592" y="780862"/>
              <a:chExt cx="2949009" cy="5885274"/>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17336" y="780862"/>
                <a:ext cx="2936265" cy="2936265"/>
              </a:xfrm>
              <a:prstGeom prst="rect">
                <a:avLst/>
              </a:prstGeom>
            </p:spPr>
          </p:pic>
          <p:pic>
            <p:nvPicPr>
              <p:cNvPr id="1027" name="Picture 3" descr="card18052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04592" y="3717127"/>
                <a:ext cx="2949009" cy="2949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6" name="Espaço Reservado para Conteúdo 2">
            <a:extLst>
              <a:ext uri="{FF2B5EF4-FFF2-40B4-BE49-F238E27FC236}">
                <a16:creationId xmlns:a16="http://schemas.microsoft.com/office/drawing/2014/main" id="{FF1B026B-E6DD-437D-9015-2041B9C3CB23}"/>
              </a:ext>
            </a:extLst>
          </p:cNvPr>
          <p:cNvSpPr txBox="1">
            <a:spLocks/>
          </p:cNvSpPr>
          <p:nvPr/>
        </p:nvSpPr>
        <p:spPr bwMode="gray">
          <a:xfrm>
            <a:off x="343038" y="728662"/>
            <a:ext cx="5537061" cy="5292725"/>
          </a:xfrm>
          <a:prstGeom prst="rect">
            <a:avLst/>
          </a:prstGeom>
        </p:spPr>
        <p:txBody>
          <a:bodyPr vert="horz" lIns="0" tIns="0" rIns="0" bIns="0" rtlCol="0" anchor="ctr" anchorCtr="0">
            <a:normAutofit/>
          </a:bodyPr>
          <a:lstStyle>
            <a:lvl1pPr marL="182558" indent="-182558" algn="l" defTabSz="914377" rtl="0" eaLnBrk="1" latinLnBrk="0" hangingPunct="1">
              <a:lnSpc>
                <a:spcPct val="94000"/>
              </a:lnSpc>
              <a:spcBef>
                <a:spcPts val="0"/>
              </a:spcBef>
              <a:buFont typeface="Arial" panose="020B0604020202020204" pitchFamily="34" charset="0"/>
              <a:buChar char="◦"/>
              <a:defRPr sz="2000" kern="1200">
                <a:solidFill>
                  <a:schemeClr val="tx1"/>
                </a:solidFill>
                <a:latin typeface="+mn-lt"/>
                <a:ea typeface="+mn-ea"/>
                <a:cs typeface="+mn-cs"/>
              </a:defRPr>
            </a:lvl1pPr>
            <a:lvl2pPr marL="358766" indent="-176209" algn="l" defTabSz="914377" rtl="0" eaLnBrk="1" latinLnBrk="0" hangingPunct="1">
              <a:lnSpc>
                <a:spcPct val="94000"/>
              </a:lnSpc>
              <a:spcBef>
                <a:spcPts val="0"/>
              </a:spcBef>
              <a:buFont typeface="Arial" panose="020B0604020202020204" pitchFamily="34" charset="0"/>
              <a:buChar char="◦"/>
              <a:defRPr sz="2000" kern="1200">
                <a:solidFill>
                  <a:schemeClr val="tx1"/>
                </a:solidFill>
                <a:latin typeface="+mn-lt"/>
                <a:ea typeface="+mn-ea"/>
                <a:cs typeface="+mn-cs"/>
              </a:defRPr>
            </a:lvl2pPr>
            <a:lvl3pPr marL="541325" indent="-182558" algn="l" defTabSz="914377" rtl="0" eaLnBrk="1" latinLnBrk="0" hangingPunct="1">
              <a:lnSpc>
                <a:spcPct val="94000"/>
              </a:lnSpc>
              <a:spcBef>
                <a:spcPts val="0"/>
              </a:spcBef>
              <a:buFont typeface="Arial" panose="020B0604020202020204" pitchFamily="34" charset="0"/>
              <a:buChar char="◦"/>
              <a:defRPr sz="2000" kern="1200">
                <a:solidFill>
                  <a:schemeClr val="tx1"/>
                </a:solidFill>
                <a:latin typeface="+mn-lt"/>
                <a:ea typeface="+mn-ea"/>
                <a:cs typeface="+mn-cs"/>
              </a:defRPr>
            </a:lvl3pPr>
            <a:lvl4pPr marL="715945" indent="-174621" algn="l" defTabSz="914377" rtl="0" eaLnBrk="1" latinLnBrk="0" hangingPunct="1">
              <a:lnSpc>
                <a:spcPct val="94000"/>
              </a:lnSpc>
              <a:spcBef>
                <a:spcPts val="0"/>
              </a:spcBef>
              <a:buFont typeface="Arial" panose="020B0604020202020204" pitchFamily="34" charset="0"/>
              <a:buChar char="◦"/>
              <a:defRPr sz="2000" kern="1200">
                <a:solidFill>
                  <a:schemeClr val="tx1"/>
                </a:solidFill>
                <a:latin typeface="+mn-lt"/>
                <a:ea typeface="+mn-ea"/>
                <a:cs typeface="+mn-cs"/>
              </a:defRPr>
            </a:lvl4pPr>
            <a:lvl5pPr marL="898503" indent="-182558" algn="l" defTabSz="914377" rtl="0" eaLnBrk="1" latinLnBrk="0" hangingPunct="1">
              <a:lnSpc>
                <a:spcPct val="94000"/>
              </a:lnSpc>
              <a:spcBef>
                <a:spcPts val="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6700" indent="-266700">
              <a:lnSpc>
                <a:spcPct val="100000"/>
              </a:lnSpc>
              <a:spcBef>
                <a:spcPts val="1200"/>
              </a:spcBef>
              <a:spcAft>
                <a:spcPts val="600"/>
              </a:spcAft>
            </a:pPr>
            <a:r>
              <a:rPr lang="en-US" sz="2200" dirty="0">
                <a:ea typeface="Verdana" panose="020B0604030504040204" pitchFamily="34" charset="0"/>
                <a:cs typeface="Times New Roman" panose="02020603050405020304" pitchFamily="18" charset="0"/>
              </a:rPr>
              <a:t>Community Advisory Board</a:t>
            </a:r>
          </a:p>
          <a:p>
            <a:pPr marL="266700" indent="-266700">
              <a:lnSpc>
                <a:spcPct val="100000"/>
              </a:lnSpc>
              <a:spcBef>
                <a:spcPts val="1200"/>
              </a:spcBef>
              <a:spcAft>
                <a:spcPts val="600"/>
              </a:spcAft>
            </a:pPr>
            <a:r>
              <a:rPr lang="en-US" sz="2200" dirty="0">
                <a:ea typeface="Verdana" panose="020B0604030504040204" pitchFamily="34" charset="0"/>
                <a:cs typeface="Times New Roman" panose="02020603050405020304" pitchFamily="18" charset="0"/>
              </a:rPr>
              <a:t>MSM and TGW peer educators in each site and Community Mobilizers</a:t>
            </a:r>
          </a:p>
          <a:p>
            <a:pPr marL="266700" indent="-266700">
              <a:lnSpc>
                <a:spcPct val="100000"/>
              </a:lnSpc>
              <a:spcBef>
                <a:spcPts val="1200"/>
              </a:spcBef>
              <a:spcAft>
                <a:spcPts val="600"/>
              </a:spcAft>
            </a:pPr>
            <a:r>
              <a:rPr lang="en-US" sz="2200" dirty="0">
                <a:ea typeface="Verdana" panose="020B0604030504040204" pitchFamily="34" charset="0"/>
                <a:cs typeface="Times New Roman" panose="02020603050405020304" pitchFamily="18" charset="0"/>
              </a:rPr>
              <a:t>In-person, client-centered counseling and support and online activities on Facebook and Instagram. </a:t>
            </a:r>
          </a:p>
          <a:p>
            <a:pPr marL="266700" indent="-266700">
              <a:lnSpc>
                <a:spcPct val="100000"/>
              </a:lnSpc>
              <a:spcBef>
                <a:spcPts val="1200"/>
              </a:spcBef>
              <a:spcAft>
                <a:spcPts val="600"/>
              </a:spcAft>
            </a:pPr>
            <a:r>
              <a:rPr lang="en-US" sz="2200" dirty="0">
                <a:ea typeface="Verdana" panose="020B0604030504040204" pitchFamily="34" charset="0"/>
                <a:cs typeface="Times New Roman" panose="02020603050405020304" pitchFamily="18" charset="0"/>
              </a:rPr>
              <a:t>26 live debates and events since March 2020</a:t>
            </a:r>
          </a:p>
        </p:txBody>
      </p:sp>
    </p:spTree>
    <p:extLst>
      <p:ext uri="{BB962C8B-B14F-4D97-AF65-F5344CB8AC3E}">
        <p14:creationId xmlns:p14="http://schemas.microsoft.com/office/powerpoint/2010/main" val="2458922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ctrTitle" idx="4294967295"/>
          </p:nvPr>
        </p:nvSpPr>
        <p:spPr>
          <a:xfrm>
            <a:off x="334963" y="404813"/>
            <a:ext cx="7793038" cy="323850"/>
          </a:xfrm>
        </p:spPr>
        <p:txBody>
          <a:bodyPr anchor="ctr"/>
          <a:lstStyle/>
          <a:p>
            <a:pPr algn="l"/>
            <a:r>
              <a:rPr lang="en-US" sz="3200" b="1" dirty="0">
                <a:latin typeface="Verdana" panose="020B0604030504040204" pitchFamily="34" charset="0"/>
              </a:rPr>
              <a:t>Web-Survey among MSM (2018)</a:t>
            </a:r>
          </a:p>
        </p:txBody>
      </p:sp>
      <p:grpSp>
        <p:nvGrpSpPr>
          <p:cNvPr id="8" name="Agrupar 7">
            <a:extLst>
              <a:ext uri="{FF2B5EF4-FFF2-40B4-BE49-F238E27FC236}">
                <a16:creationId xmlns:a16="http://schemas.microsoft.com/office/drawing/2014/main" id="{575F6F37-D42C-4B39-8788-86DA10802D1B}"/>
              </a:ext>
            </a:extLst>
          </p:cNvPr>
          <p:cNvGrpSpPr/>
          <p:nvPr/>
        </p:nvGrpSpPr>
        <p:grpSpPr>
          <a:xfrm>
            <a:off x="334963" y="1095695"/>
            <a:ext cx="4318355" cy="4487990"/>
            <a:chOff x="334963" y="1122589"/>
            <a:chExt cx="4318355" cy="4487990"/>
          </a:xfrm>
        </p:grpSpPr>
        <p:sp>
          <p:nvSpPr>
            <p:cNvPr id="11" name="CaixaDeTexto 10"/>
            <p:cNvSpPr txBox="1"/>
            <p:nvPr/>
          </p:nvSpPr>
          <p:spPr>
            <a:xfrm>
              <a:off x="853049" y="1122589"/>
              <a:ext cx="3304820" cy="1000274"/>
            </a:xfrm>
            <a:prstGeom prst="rect">
              <a:avLst/>
            </a:prstGeom>
            <a:solidFill>
              <a:srgbClr val="8DCDCD"/>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t-BR" b="1" dirty="0" err="1">
                  <a:latin typeface="Verdana" panose="020B0604030504040204" pitchFamily="34" charset="0"/>
                </a:rPr>
                <a:t>Accessed</a:t>
              </a:r>
              <a:r>
                <a:rPr lang="pt-BR" b="1" dirty="0">
                  <a:latin typeface="Verdana" panose="020B0604030504040204" pitchFamily="34" charset="0"/>
                </a:rPr>
                <a:t> </a:t>
              </a:r>
              <a:r>
                <a:rPr lang="pt-BR" b="1" dirty="0" err="1">
                  <a:latin typeface="Verdana" panose="020B0604030504040204" pitchFamily="34" charset="0"/>
                </a:rPr>
                <a:t>the</a:t>
              </a:r>
              <a:r>
                <a:rPr lang="pt-BR" b="1" dirty="0">
                  <a:latin typeface="Verdana" panose="020B0604030504040204" pitchFamily="34" charset="0"/>
                </a:rPr>
                <a:t> </a:t>
              </a:r>
              <a:r>
                <a:rPr lang="pt-BR" b="1" dirty="0" err="1">
                  <a:latin typeface="Verdana" panose="020B0604030504040204" pitchFamily="34" charset="0"/>
                </a:rPr>
                <a:t>survey</a:t>
              </a:r>
              <a:endParaRPr lang="pt-BR" b="1" dirty="0">
                <a:latin typeface="Verdana" panose="020B0604030504040204" pitchFamily="34" charset="0"/>
              </a:endParaRPr>
            </a:p>
            <a:p>
              <a:pPr algn="ctr"/>
              <a:r>
                <a:rPr lang="pt-BR" b="1" dirty="0">
                  <a:latin typeface="Verdana" panose="020B0604030504040204" pitchFamily="34" charset="0"/>
                </a:rPr>
                <a:t>(Brasil, México e Peru):</a:t>
              </a:r>
            </a:p>
            <a:p>
              <a:pPr algn="ctr"/>
              <a:endParaRPr lang="pt-BR" sz="500" b="1" dirty="0">
                <a:latin typeface="Verdana" panose="020B0604030504040204" pitchFamily="34" charset="0"/>
              </a:endParaRPr>
            </a:p>
            <a:p>
              <a:pPr algn="ctr"/>
              <a:r>
                <a:rPr lang="pt-BR" b="1" dirty="0">
                  <a:latin typeface="Verdana" panose="020B0604030504040204" pitchFamily="34" charset="0"/>
                </a:rPr>
                <a:t>43,687</a:t>
              </a:r>
            </a:p>
          </p:txBody>
        </p:sp>
        <p:cxnSp>
          <p:nvCxnSpPr>
            <p:cNvPr id="3" name="Conector de seta reta 2"/>
            <p:cNvCxnSpPr>
              <a:cxnSpLocks/>
            </p:cNvCxnSpPr>
            <p:nvPr/>
          </p:nvCxnSpPr>
          <p:spPr>
            <a:xfrm>
              <a:off x="2499399" y="2122863"/>
              <a:ext cx="0" cy="640566"/>
            </a:xfrm>
            <a:prstGeom prst="straightConnector1">
              <a:avLst/>
            </a:prstGeom>
            <a:ln w="28575">
              <a:solidFill>
                <a:srgbClr val="462D8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CaixaDeTexto 13"/>
            <p:cNvSpPr txBox="1"/>
            <p:nvPr/>
          </p:nvSpPr>
          <p:spPr>
            <a:xfrm>
              <a:off x="1345010" y="2763429"/>
              <a:ext cx="2308778" cy="800221"/>
            </a:xfrm>
            <a:prstGeom prst="rect">
              <a:avLst/>
            </a:prstGeom>
            <a:solidFill>
              <a:srgbClr val="8DCDCD"/>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t-BR" b="1" dirty="0" err="1">
                  <a:latin typeface="Verdana" panose="020B0604030504040204" pitchFamily="34" charset="0"/>
                </a:rPr>
                <a:t>Completed</a:t>
              </a:r>
              <a:endParaRPr lang="pt-BR" b="1" dirty="0">
                <a:latin typeface="Verdana" panose="020B0604030504040204" pitchFamily="34" charset="0"/>
              </a:endParaRPr>
            </a:p>
            <a:p>
              <a:pPr algn="ctr"/>
              <a:endParaRPr lang="pt-BR" sz="500" b="1" dirty="0">
                <a:latin typeface="Verdana" panose="020B0604030504040204" pitchFamily="34" charset="0"/>
              </a:endParaRPr>
            </a:p>
            <a:p>
              <a:pPr algn="ctr"/>
              <a:endParaRPr lang="pt-BR" sz="500" b="1" dirty="0">
                <a:latin typeface="Verdana" panose="020B0604030504040204" pitchFamily="34" charset="0"/>
              </a:endParaRPr>
            </a:p>
            <a:p>
              <a:pPr algn="ctr"/>
              <a:r>
                <a:rPr lang="pt-BR" b="1" dirty="0">
                  <a:latin typeface="Verdana" panose="020B0604030504040204" pitchFamily="34" charset="0"/>
                </a:rPr>
                <a:t>19,487 (47%)</a:t>
              </a:r>
            </a:p>
          </p:txBody>
        </p:sp>
        <p:sp>
          <p:nvSpPr>
            <p:cNvPr id="26" name="CaixaDeTexto 25"/>
            <p:cNvSpPr txBox="1"/>
            <p:nvPr/>
          </p:nvSpPr>
          <p:spPr>
            <a:xfrm>
              <a:off x="334963" y="4825749"/>
              <a:ext cx="1374297" cy="78483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t-BR" sz="1500" b="1" u="sng" dirty="0" err="1">
                  <a:latin typeface="Verdana" panose="020B0604030504040204" pitchFamily="34" charset="0"/>
                </a:rPr>
                <a:t>Brazil</a:t>
              </a:r>
              <a:endParaRPr lang="pt-BR" sz="1500" u="sng" dirty="0">
                <a:latin typeface="Verdana" panose="020B0604030504040204" pitchFamily="34" charset="0"/>
              </a:endParaRPr>
            </a:p>
            <a:p>
              <a:pPr algn="ctr"/>
              <a:r>
                <a:rPr lang="pt-BR" sz="1500" dirty="0">
                  <a:latin typeface="Verdana" panose="020B0604030504040204" pitchFamily="34" charset="0"/>
                </a:rPr>
                <a:t>11,367</a:t>
              </a:r>
            </a:p>
            <a:p>
              <a:pPr algn="ctr"/>
              <a:r>
                <a:rPr lang="pt-BR" sz="1500" dirty="0">
                  <a:latin typeface="Verdana" panose="020B0604030504040204" pitchFamily="34" charset="0"/>
                </a:rPr>
                <a:t>58%</a:t>
              </a:r>
            </a:p>
          </p:txBody>
        </p:sp>
        <p:sp>
          <p:nvSpPr>
            <p:cNvPr id="27" name="CaixaDeTexto 26"/>
            <p:cNvSpPr txBox="1"/>
            <p:nvPr/>
          </p:nvSpPr>
          <p:spPr>
            <a:xfrm>
              <a:off x="1806992" y="4825749"/>
              <a:ext cx="1374297" cy="78483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t-BR" sz="1500" b="1" u="sng" dirty="0" err="1">
                  <a:latin typeface="Verdana" panose="020B0604030504040204" pitchFamily="34" charset="0"/>
                </a:rPr>
                <a:t>Mexico</a:t>
              </a:r>
              <a:endParaRPr lang="pt-BR" sz="1500" u="sng" dirty="0">
                <a:latin typeface="Verdana" panose="020B0604030504040204" pitchFamily="34" charset="0"/>
              </a:endParaRPr>
            </a:p>
            <a:p>
              <a:pPr algn="ctr"/>
              <a:r>
                <a:rPr lang="pt-BR" sz="1500" dirty="0">
                  <a:latin typeface="Verdana" panose="020B0604030504040204" pitchFamily="34" charset="0"/>
                </a:rPr>
                <a:t>5,934</a:t>
              </a:r>
            </a:p>
            <a:p>
              <a:pPr algn="ctr"/>
              <a:r>
                <a:rPr lang="pt-BR" sz="1500" dirty="0">
                  <a:latin typeface="Verdana" panose="020B0604030504040204" pitchFamily="34" charset="0"/>
                </a:rPr>
                <a:t>31%</a:t>
              </a:r>
            </a:p>
          </p:txBody>
        </p:sp>
        <p:sp>
          <p:nvSpPr>
            <p:cNvPr id="28" name="CaixaDeTexto 27"/>
            <p:cNvSpPr txBox="1"/>
            <p:nvPr/>
          </p:nvSpPr>
          <p:spPr>
            <a:xfrm>
              <a:off x="3279021" y="4825749"/>
              <a:ext cx="1374297" cy="78483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t-BR" sz="1500" b="1" u="sng" dirty="0">
                  <a:latin typeface="Verdana" panose="020B0604030504040204" pitchFamily="34" charset="0"/>
                </a:rPr>
                <a:t>Peru</a:t>
              </a:r>
              <a:endParaRPr lang="pt-BR" sz="1500" u="sng" dirty="0">
                <a:latin typeface="Verdana" panose="020B0604030504040204" pitchFamily="34" charset="0"/>
              </a:endParaRPr>
            </a:p>
            <a:p>
              <a:pPr algn="ctr"/>
              <a:r>
                <a:rPr lang="pt-BR" sz="1500" dirty="0">
                  <a:latin typeface="Verdana" panose="020B0604030504040204" pitchFamily="34" charset="0"/>
                </a:rPr>
                <a:t>2,156</a:t>
              </a:r>
            </a:p>
            <a:p>
              <a:pPr algn="ctr"/>
              <a:r>
                <a:rPr lang="pt-BR" sz="1500" dirty="0">
                  <a:latin typeface="Verdana" panose="020B0604030504040204" pitchFamily="34" charset="0"/>
                </a:rPr>
                <a:t>11%</a:t>
              </a:r>
            </a:p>
          </p:txBody>
        </p:sp>
        <p:grpSp>
          <p:nvGrpSpPr>
            <p:cNvPr id="4" name="Agrupar 3">
              <a:extLst>
                <a:ext uri="{FF2B5EF4-FFF2-40B4-BE49-F238E27FC236}">
                  <a16:creationId xmlns:a16="http://schemas.microsoft.com/office/drawing/2014/main" id="{13A44967-CB48-4F8E-85B1-009ED09DF2CA}"/>
                </a:ext>
              </a:extLst>
            </p:cNvPr>
            <p:cNvGrpSpPr/>
            <p:nvPr/>
          </p:nvGrpSpPr>
          <p:grpSpPr>
            <a:xfrm rot="5400000">
              <a:off x="1864658" y="2712003"/>
              <a:ext cx="1255059" cy="2958354"/>
              <a:chOff x="7485530" y="677354"/>
              <a:chExt cx="1255059" cy="2958354"/>
            </a:xfrm>
          </p:grpSpPr>
          <p:cxnSp>
            <p:nvCxnSpPr>
              <p:cNvPr id="17" name="Conector reto 16"/>
              <p:cNvCxnSpPr>
                <a:cxnSpLocks/>
              </p:cNvCxnSpPr>
              <p:nvPr/>
            </p:nvCxnSpPr>
            <p:spPr>
              <a:xfrm rot="16200000" flipH="1">
                <a:off x="6532604" y="2156531"/>
                <a:ext cx="2958354" cy="0"/>
              </a:xfrm>
              <a:prstGeom prst="line">
                <a:avLst/>
              </a:prstGeom>
              <a:ln w="28575">
                <a:solidFill>
                  <a:srgbClr val="462D8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Conector de seta reta 22"/>
              <p:cNvCxnSpPr>
                <a:cxnSpLocks/>
              </p:cNvCxnSpPr>
              <p:nvPr/>
            </p:nvCxnSpPr>
            <p:spPr>
              <a:xfrm>
                <a:off x="7485530" y="2149606"/>
                <a:ext cx="1255059" cy="0"/>
              </a:xfrm>
              <a:prstGeom prst="straightConnector1">
                <a:avLst/>
              </a:prstGeom>
              <a:ln w="28575">
                <a:solidFill>
                  <a:srgbClr val="462D8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Conector de seta reta 24"/>
              <p:cNvCxnSpPr>
                <a:cxnSpLocks/>
              </p:cNvCxnSpPr>
              <p:nvPr/>
            </p:nvCxnSpPr>
            <p:spPr>
              <a:xfrm>
                <a:off x="8002816" y="682549"/>
                <a:ext cx="735850" cy="0"/>
              </a:xfrm>
              <a:prstGeom prst="straightConnector1">
                <a:avLst/>
              </a:prstGeom>
              <a:ln w="28575">
                <a:solidFill>
                  <a:srgbClr val="462D8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Conector de seta reta 24">
                <a:extLst>
                  <a:ext uri="{FF2B5EF4-FFF2-40B4-BE49-F238E27FC236}">
                    <a16:creationId xmlns:a16="http://schemas.microsoft.com/office/drawing/2014/main" id="{99EAFB4F-B8F0-4B36-A069-36C30E77D727}"/>
                  </a:ext>
                </a:extLst>
              </p:cNvPr>
              <p:cNvCxnSpPr>
                <a:cxnSpLocks/>
              </p:cNvCxnSpPr>
              <p:nvPr/>
            </p:nvCxnSpPr>
            <p:spPr>
              <a:xfrm>
                <a:off x="8002814" y="3626607"/>
                <a:ext cx="735850" cy="0"/>
              </a:xfrm>
              <a:prstGeom prst="straightConnector1">
                <a:avLst/>
              </a:prstGeom>
              <a:ln w="28575">
                <a:solidFill>
                  <a:srgbClr val="462D8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pic>
        <p:nvPicPr>
          <p:cNvPr id="15" name="Picture 4" descr="Captura de Tela 2019-12-15 às 2.51.43 PM.png">
            <a:extLst>
              <a:ext uri="{FF2B5EF4-FFF2-40B4-BE49-F238E27FC236}">
                <a16:creationId xmlns:a16="http://schemas.microsoft.com/office/drawing/2014/main" id="{F6A7D04B-0B72-4815-A367-7BDC67B788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2037" y="2008094"/>
            <a:ext cx="6511824" cy="2367936"/>
          </a:xfrm>
          <a:prstGeom prst="rect">
            <a:avLst/>
          </a:prstGeom>
          <a:ln>
            <a:solidFill>
              <a:schemeClr val="tx1"/>
            </a:solidFill>
          </a:ln>
        </p:spPr>
      </p:pic>
    </p:spTree>
    <p:extLst>
      <p:ext uri="{BB962C8B-B14F-4D97-AF65-F5344CB8AC3E}">
        <p14:creationId xmlns:p14="http://schemas.microsoft.com/office/powerpoint/2010/main" val="1596123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501695" y="2143836"/>
            <a:ext cx="5090105" cy="2677656"/>
          </a:xfrm>
          <a:prstGeom prst="rect">
            <a:avLst/>
          </a:prstGeom>
          <a:noFill/>
          <a:ln w="28575">
            <a:noFill/>
          </a:ln>
        </p:spPr>
        <p:txBody>
          <a:bodyPr wrap="square" rtlCol="0" anchor="ctr">
            <a:spAutoFit/>
          </a:bodyPr>
          <a:lstStyle/>
          <a:p>
            <a:r>
              <a:rPr lang="en-US" sz="2400" b="1" dirty="0">
                <a:latin typeface="Verdana" panose="020B0604030504040204" pitchFamily="34" charset="0"/>
              </a:rPr>
              <a:t>Factors associated with PrEP awareness:</a:t>
            </a:r>
          </a:p>
          <a:p>
            <a:pPr marL="520700" indent="-342900">
              <a:spcBef>
                <a:spcPts val="1200"/>
              </a:spcBef>
              <a:buSzPct val="50000"/>
              <a:buFont typeface="Courier New" panose="02070309020205020404" pitchFamily="49" charset="0"/>
              <a:buChar char="o"/>
            </a:pPr>
            <a:r>
              <a:rPr lang="en-US" sz="2000" dirty="0">
                <a:latin typeface="Verdana" panose="020B0604030504040204" pitchFamily="34" charset="0"/>
              </a:rPr>
              <a:t>Higher HIV risk</a:t>
            </a:r>
          </a:p>
          <a:p>
            <a:pPr marL="520700" indent="-342900">
              <a:spcBef>
                <a:spcPts val="1200"/>
              </a:spcBef>
              <a:buSzPct val="50000"/>
              <a:buFont typeface="Courier New" panose="02070309020205020404" pitchFamily="49" charset="0"/>
              <a:buChar char="o"/>
            </a:pPr>
            <a:r>
              <a:rPr lang="en-US" sz="2000" dirty="0">
                <a:latin typeface="Verdana" panose="020B0604030504040204" pitchFamily="34" charset="0"/>
              </a:rPr>
              <a:t>Higher schooling</a:t>
            </a:r>
          </a:p>
          <a:p>
            <a:pPr marL="520700" indent="-342900">
              <a:spcBef>
                <a:spcPts val="1200"/>
              </a:spcBef>
              <a:buSzPct val="50000"/>
              <a:buFont typeface="Courier New" panose="02070309020205020404" pitchFamily="49" charset="0"/>
              <a:buChar char="o"/>
            </a:pPr>
            <a:r>
              <a:rPr lang="en-US" sz="2000" dirty="0">
                <a:latin typeface="Verdana" panose="020B0604030504040204" pitchFamily="34" charset="0"/>
              </a:rPr>
              <a:t>Higher income</a:t>
            </a:r>
          </a:p>
          <a:p>
            <a:pPr marL="520700" indent="-342900">
              <a:spcBef>
                <a:spcPts val="1200"/>
              </a:spcBef>
              <a:buSzPct val="50000"/>
              <a:buFont typeface="Courier New" panose="02070309020205020404" pitchFamily="49" charset="0"/>
              <a:buChar char="o"/>
            </a:pPr>
            <a:r>
              <a:rPr lang="en-US" sz="2000" dirty="0">
                <a:latin typeface="Verdana" panose="020B0604030504040204" pitchFamily="34" charset="0"/>
              </a:rPr>
              <a:t>Substance use previous 6 months</a:t>
            </a:r>
          </a:p>
        </p:txBody>
      </p:sp>
      <p:sp>
        <p:nvSpPr>
          <p:cNvPr id="11" name="CaixaDeTexto 10">
            <a:extLst>
              <a:ext uri="{FF2B5EF4-FFF2-40B4-BE49-F238E27FC236}">
                <a16:creationId xmlns:a16="http://schemas.microsoft.com/office/drawing/2014/main" id="{537278C2-C67B-442B-A560-9424DC87AE0C}"/>
              </a:ext>
            </a:extLst>
          </p:cNvPr>
          <p:cNvSpPr txBox="1"/>
          <p:nvPr/>
        </p:nvSpPr>
        <p:spPr>
          <a:xfrm>
            <a:off x="2640013" y="6145183"/>
            <a:ext cx="6529387" cy="400110"/>
          </a:xfrm>
          <a:prstGeom prst="rect">
            <a:avLst/>
          </a:prstGeom>
          <a:noFill/>
        </p:spPr>
        <p:txBody>
          <a:bodyPr wrap="square" rtlCol="0">
            <a:spAutoFit/>
          </a:bodyPr>
          <a:lstStyle/>
          <a:p>
            <a:r>
              <a:rPr lang="pt-BR" sz="1000" dirty="0">
                <a:latin typeface="Verdana" panose="020B0604030504040204" pitchFamily="34" charset="0"/>
              </a:rPr>
              <a:t>Assaf, et al. </a:t>
            </a:r>
            <a:r>
              <a:rPr lang="pt-BR" sz="1000" dirty="0" err="1">
                <a:latin typeface="Verdana" panose="020B0604030504040204" pitchFamily="34" charset="0"/>
              </a:rPr>
              <a:t>Association</a:t>
            </a:r>
            <a:r>
              <a:rPr lang="pt-BR" sz="1000" dirty="0">
                <a:latin typeface="Verdana" panose="020B0604030504040204" pitchFamily="34" charset="0"/>
              </a:rPr>
              <a:t> </a:t>
            </a:r>
            <a:r>
              <a:rPr lang="pt-BR" sz="1000" dirty="0" err="1">
                <a:latin typeface="Verdana" panose="020B0604030504040204" pitchFamily="34" charset="0"/>
              </a:rPr>
              <a:t>of</a:t>
            </a:r>
            <a:r>
              <a:rPr lang="pt-BR" sz="1000" dirty="0">
                <a:latin typeface="Verdana" panose="020B0604030504040204" pitchFamily="34" charset="0"/>
              </a:rPr>
              <a:t> </a:t>
            </a:r>
            <a:r>
              <a:rPr lang="pt-BR" sz="1000" dirty="0" err="1">
                <a:latin typeface="Verdana" panose="020B0604030504040204" pitchFamily="34" charset="0"/>
              </a:rPr>
              <a:t>higher</a:t>
            </a:r>
            <a:r>
              <a:rPr lang="pt-BR" sz="1000" dirty="0">
                <a:latin typeface="Verdana" panose="020B0604030504040204" pitchFamily="34" charset="0"/>
              </a:rPr>
              <a:t> </a:t>
            </a:r>
            <a:r>
              <a:rPr lang="pt-BR" sz="1000" dirty="0" err="1">
                <a:latin typeface="Verdana" panose="020B0604030504040204" pitchFamily="34" charset="0"/>
              </a:rPr>
              <a:t>risk</a:t>
            </a:r>
            <a:r>
              <a:rPr lang="pt-BR" sz="1000" dirty="0">
                <a:latin typeface="Verdana" panose="020B0604030504040204" pitchFamily="34" charset="0"/>
              </a:rPr>
              <a:t> </a:t>
            </a:r>
            <a:r>
              <a:rPr lang="pt-BR" sz="1000" dirty="0" err="1">
                <a:latin typeface="Verdana" panose="020B0604030504040204" pitchFamily="34" charset="0"/>
              </a:rPr>
              <a:t>and</a:t>
            </a:r>
            <a:r>
              <a:rPr lang="pt-BR" sz="1000" dirty="0">
                <a:latin typeface="Verdana" panose="020B0604030504040204" pitchFamily="34" charset="0"/>
              </a:rPr>
              <a:t> PrEP </a:t>
            </a:r>
            <a:r>
              <a:rPr lang="pt-BR" sz="1000" dirty="0" err="1">
                <a:latin typeface="Verdana" panose="020B0604030504040204" pitchFamily="34" charset="0"/>
              </a:rPr>
              <a:t>awareness</a:t>
            </a:r>
            <a:r>
              <a:rPr lang="pt-BR" sz="1000" dirty="0">
                <a:latin typeface="Verdana" panose="020B0604030504040204" pitchFamily="34" charset="0"/>
              </a:rPr>
              <a:t> </a:t>
            </a:r>
            <a:r>
              <a:rPr lang="pt-BR" sz="1000" dirty="0" err="1">
                <a:latin typeface="Verdana" panose="020B0604030504040204" pitchFamily="34" charset="0"/>
              </a:rPr>
              <a:t>among</a:t>
            </a:r>
            <a:r>
              <a:rPr lang="pt-BR" sz="1000" dirty="0">
                <a:latin typeface="Verdana" panose="020B0604030504040204" pitchFamily="34" charset="0"/>
              </a:rPr>
              <a:t> MSM in </a:t>
            </a:r>
            <a:r>
              <a:rPr lang="pt-BR" sz="1000" dirty="0" err="1">
                <a:latin typeface="Verdana" panose="020B0604030504040204" pitchFamily="34" charset="0"/>
              </a:rPr>
              <a:t>Brazil</a:t>
            </a:r>
            <a:r>
              <a:rPr lang="pt-BR" sz="1000" dirty="0">
                <a:latin typeface="Verdana" panose="020B0604030504040204" pitchFamily="34" charset="0"/>
              </a:rPr>
              <a:t>, Mexico </a:t>
            </a:r>
            <a:r>
              <a:rPr lang="pt-BR" sz="1000" dirty="0" err="1">
                <a:latin typeface="Verdana" panose="020B0604030504040204" pitchFamily="34" charset="0"/>
              </a:rPr>
              <a:t>and</a:t>
            </a:r>
            <a:r>
              <a:rPr lang="pt-BR" sz="1000" dirty="0">
                <a:latin typeface="Verdana" panose="020B0604030504040204" pitchFamily="34" charset="0"/>
              </a:rPr>
              <a:t> Peru. CROI </a:t>
            </a:r>
            <a:r>
              <a:rPr lang="pt-BR" sz="1000" dirty="0" err="1">
                <a:latin typeface="Verdana" panose="020B0604030504040204" pitchFamily="34" charset="0"/>
              </a:rPr>
              <a:t>Conference</a:t>
            </a:r>
            <a:r>
              <a:rPr lang="pt-BR" sz="1000" dirty="0">
                <a:latin typeface="Verdana" panose="020B0604030504040204" pitchFamily="34" charset="0"/>
              </a:rPr>
              <a:t>. Seattle, 2019. Abstract 975. </a:t>
            </a:r>
            <a:endParaRPr lang="en-GB" sz="1000" dirty="0">
              <a:latin typeface="Verdana" panose="020B0604030504040204" pitchFamily="34" charset="0"/>
            </a:endParaRPr>
          </a:p>
        </p:txBody>
      </p:sp>
      <p:sp>
        <p:nvSpPr>
          <p:cNvPr id="12" name="Título 1">
            <a:extLst>
              <a:ext uri="{FF2B5EF4-FFF2-40B4-BE49-F238E27FC236}">
                <a16:creationId xmlns:a16="http://schemas.microsoft.com/office/drawing/2014/main" id="{1378E7EF-9F62-4E97-9EAB-84D8198B3BED}"/>
              </a:ext>
            </a:extLst>
          </p:cNvPr>
          <p:cNvSpPr txBox="1">
            <a:spLocks/>
          </p:cNvSpPr>
          <p:nvPr/>
        </p:nvSpPr>
        <p:spPr bwMode="gray">
          <a:xfrm>
            <a:off x="334963" y="412119"/>
            <a:ext cx="10567499" cy="323850"/>
          </a:xfrm>
          <a:prstGeom prst="rect">
            <a:avLst/>
          </a:prstGeom>
        </p:spPr>
        <p:txBody>
          <a:bodyPr vert="horz" lIns="0" tIns="0" rIns="0" bIns="0" rtlCol="0" anchor="ctr" anchorCtr="0">
            <a:noAutofit/>
          </a:bodyPr>
          <a:lstStyle>
            <a:lvl1pPr algn="l" defTabSz="914377" rtl="0" eaLnBrk="1" latinLnBrk="0" hangingPunct="1">
              <a:lnSpc>
                <a:spcPct val="90000"/>
              </a:lnSpc>
              <a:spcBef>
                <a:spcPct val="0"/>
              </a:spcBef>
              <a:buNone/>
              <a:tabLst/>
              <a:defRPr sz="4400" b="0" kern="1200">
                <a:solidFill>
                  <a:schemeClr val="tx1"/>
                </a:solidFill>
                <a:latin typeface="+mn-lt"/>
                <a:ea typeface="+mj-ea"/>
                <a:cs typeface="+mj-cs"/>
              </a:defRPr>
            </a:lvl1pPr>
          </a:lstStyle>
          <a:p>
            <a:pPr>
              <a:lnSpc>
                <a:spcPct val="100000"/>
              </a:lnSpc>
            </a:pPr>
            <a:r>
              <a:rPr lang="pt-BR" sz="3200" b="1" dirty="0" err="1"/>
              <a:t>Awareness</a:t>
            </a:r>
            <a:r>
              <a:rPr lang="pt-BR" sz="3200" b="1" dirty="0"/>
              <a:t> </a:t>
            </a:r>
            <a:r>
              <a:rPr lang="pt-BR" sz="3200" b="1" dirty="0" err="1"/>
              <a:t>of</a:t>
            </a:r>
            <a:r>
              <a:rPr lang="pt-BR" sz="3200" b="1" dirty="0"/>
              <a:t> </a:t>
            </a:r>
            <a:r>
              <a:rPr lang="pt-BR" sz="3200" b="1" dirty="0" err="1"/>
              <a:t>PrEP</a:t>
            </a:r>
            <a:r>
              <a:rPr lang="pt-BR" sz="3200" b="1" dirty="0"/>
              <a:t> (2018)</a:t>
            </a:r>
          </a:p>
        </p:txBody>
      </p:sp>
      <p:grpSp>
        <p:nvGrpSpPr>
          <p:cNvPr id="16" name="Group 4">
            <a:extLst>
              <a:ext uri="{FF2B5EF4-FFF2-40B4-BE49-F238E27FC236}">
                <a16:creationId xmlns:a16="http://schemas.microsoft.com/office/drawing/2014/main" id="{E9E3A2FA-3063-4EEE-A258-D30594174E61}"/>
              </a:ext>
            </a:extLst>
          </p:cNvPr>
          <p:cNvGrpSpPr>
            <a:grpSpLocks noChangeAspect="1"/>
          </p:cNvGrpSpPr>
          <p:nvPr/>
        </p:nvGrpSpPr>
        <p:grpSpPr bwMode="auto">
          <a:xfrm>
            <a:off x="745630" y="1119543"/>
            <a:ext cx="3956015" cy="4618914"/>
            <a:chOff x="1995" y="0"/>
            <a:chExt cx="3700" cy="4320"/>
          </a:xfrm>
        </p:grpSpPr>
        <p:sp>
          <p:nvSpPr>
            <p:cNvPr id="18" name="Freeform 5">
              <a:extLst>
                <a:ext uri="{FF2B5EF4-FFF2-40B4-BE49-F238E27FC236}">
                  <a16:creationId xmlns:a16="http://schemas.microsoft.com/office/drawing/2014/main" id="{B70221A7-70E4-409D-B148-8EE9F9769027}"/>
                </a:ext>
              </a:extLst>
            </p:cNvPr>
            <p:cNvSpPr>
              <a:spLocks/>
            </p:cNvSpPr>
            <p:nvPr/>
          </p:nvSpPr>
          <p:spPr bwMode="auto">
            <a:xfrm>
              <a:off x="3590" y="1532"/>
              <a:ext cx="567" cy="825"/>
            </a:xfrm>
            <a:custGeom>
              <a:avLst/>
              <a:gdLst>
                <a:gd name="T0" fmla="*/ 162 w 355"/>
                <a:gd name="T1" fmla="*/ 415 h 517"/>
                <a:gd name="T2" fmla="*/ 83 w 355"/>
                <a:gd name="T3" fmla="*/ 265 h 517"/>
                <a:gd name="T4" fmla="*/ 35 w 355"/>
                <a:gd name="T5" fmla="*/ 183 h 517"/>
                <a:gd name="T6" fmla="*/ 14 w 355"/>
                <a:gd name="T7" fmla="*/ 157 h 517"/>
                <a:gd name="T8" fmla="*/ 25 w 355"/>
                <a:gd name="T9" fmla="*/ 92 h 517"/>
                <a:gd name="T10" fmla="*/ 27 w 355"/>
                <a:gd name="T11" fmla="*/ 95 h 517"/>
                <a:gd name="T12" fmla="*/ 29 w 355"/>
                <a:gd name="T13" fmla="*/ 98 h 517"/>
                <a:gd name="T14" fmla="*/ 30 w 355"/>
                <a:gd name="T15" fmla="*/ 101 h 517"/>
                <a:gd name="T16" fmla="*/ 27 w 355"/>
                <a:gd name="T17" fmla="*/ 107 h 517"/>
                <a:gd name="T18" fmla="*/ 52 w 355"/>
                <a:gd name="T19" fmla="*/ 127 h 517"/>
                <a:gd name="T20" fmla="*/ 55 w 355"/>
                <a:gd name="T21" fmla="*/ 131 h 517"/>
                <a:gd name="T22" fmla="*/ 58 w 355"/>
                <a:gd name="T23" fmla="*/ 134 h 517"/>
                <a:gd name="T24" fmla="*/ 61 w 355"/>
                <a:gd name="T25" fmla="*/ 135 h 517"/>
                <a:gd name="T26" fmla="*/ 73 w 355"/>
                <a:gd name="T27" fmla="*/ 124 h 517"/>
                <a:gd name="T28" fmla="*/ 153 w 355"/>
                <a:gd name="T29" fmla="*/ 50 h 517"/>
                <a:gd name="T30" fmla="*/ 166 w 355"/>
                <a:gd name="T31" fmla="*/ 24 h 517"/>
                <a:gd name="T32" fmla="*/ 172 w 355"/>
                <a:gd name="T33" fmla="*/ 14 h 517"/>
                <a:gd name="T34" fmla="*/ 171 w 355"/>
                <a:gd name="T35" fmla="*/ 11 h 517"/>
                <a:gd name="T36" fmla="*/ 168 w 355"/>
                <a:gd name="T37" fmla="*/ 7 h 517"/>
                <a:gd name="T38" fmla="*/ 168 w 355"/>
                <a:gd name="T39" fmla="*/ 1 h 517"/>
                <a:gd name="T40" fmla="*/ 176 w 355"/>
                <a:gd name="T41" fmla="*/ 0 h 517"/>
                <a:gd name="T42" fmla="*/ 181 w 355"/>
                <a:gd name="T43" fmla="*/ 0 h 517"/>
                <a:gd name="T44" fmla="*/ 183 w 355"/>
                <a:gd name="T45" fmla="*/ 1 h 517"/>
                <a:gd name="T46" fmla="*/ 214 w 355"/>
                <a:gd name="T47" fmla="*/ 32 h 517"/>
                <a:gd name="T48" fmla="*/ 231 w 355"/>
                <a:gd name="T49" fmla="*/ 63 h 517"/>
                <a:gd name="T50" fmla="*/ 296 w 355"/>
                <a:gd name="T51" fmla="*/ 61 h 517"/>
                <a:gd name="T52" fmla="*/ 300 w 355"/>
                <a:gd name="T53" fmla="*/ 98 h 517"/>
                <a:gd name="T54" fmla="*/ 312 w 355"/>
                <a:gd name="T55" fmla="*/ 109 h 517"/>
                <a:gd name="T56" fmla="*/ 295 w 355"/>
                <a:gd name="T57" fmla="*/ 113 h 517"/>
                <a:gd name="T58" fmla="*/ 236 w 355"/>
                <a:gd name="T59" fmla="*/ 142 h 517"/>
                <a:gd name="T60" fmla="*/ 215 w 355"/>
                <a:gd name="T61" fmla="*/ 183 h 517"/>
                <a:gd name="T62" fmla="*/ 218 w 355"/>
                <a:gd name="T63" fmla="*/ 227 h 517"/>
                <a:gd name="T64" fmla="*/ 245 w 355"/>
                <a:gd name="T65" fmla="*/ 262 h 517"/>
                <a:gd name="T66" fmla="*/ 291 w 355"/>
                <a:gd name="T67" fmla="*/ 273 h 517"/>
                <a:gd name="T68" fmla="*/ 305 w 355"/>
                <a:gd name="T69" fmla="*/ 307 h 517"/>
                <a:gd name="T70" fmla="*/ 313 w 355"/>
                <a:gd name="T71" fmla="*/ 306 h 517"/>
                <a:gd name="T72" fmla="*/ 323 w 355"/>
                <a:gd name="T73" fmla="*/ 305 h 517"/>
                <a:gd name="T74" fmla="*/ 333 w 355"/>
                <a:gd name="T75" fmla="*/ 306 h 517"/>
                <a:gd name="T76" fmla="*/ 338 w 355"/>
                <a:gd name="T77" fmla="*/ 315 h 517"/>
                <a:gd name="T78" fmla="*/ 345 w 355"/>
                <a:gd name="T79" fmla="*/ 328 h 517"/>
                <a:gd name="T80" fmla="*/ 348 w 355"/>
                <a:gd name="T81" fmla="*/ 394 h 517"/>
                <a:gd name="T82" fmla="*/ 339 w 355"/>
                <a:gd name="T83" fmla="*/ 433 h 517"/>
                <a:gd name="T84" fmla="*/ 332 w 355"/>
                <a:gd name="T85" fmla="*/ 479 h 517"/>
                <a:gd name="T86" fmla="*/ 329 w 355"/>
                <a:gd name="T87" fmla="*/ 482 h 517"/>
                <a:gd name="T88" fmla="*/ 328 w 355"/>
                <a:gd name="T89" fmla="*/ 485 h 517"/>
                <a:gd name="T90" fmla="*/ 328 w 355"/>
                <a:gd name="T91" fmla="*/ 489 h 517"/>
                <a:gd name="T92" fmla="*/ 328 w 355"/>
                <a:gd name="T93" fmla="*/ 492 h 517"/>
                <a:gd name="T94" fmla="*/ 317 w 355"/>
                <a:gd name="T95" fmla="*/ 514 h 517"/>
                <a:gd name="T96" fmla="*/ 313 w 355"/>
                <a:gd name="T97" fmla="*/ 517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55" h="517">
                  <a:moveTo>
                    <a:pt x="309" y="512"/>
                  </a:moveTo>
                  <a:cubicBezTo>
                    <a:pt x="302" y="508"/>
                    <a:pt x="284" y="498"/>
                    <a:pt x="278" y="488"/>
                  </a:cubicBezTo>
                  <a:cubicBezTo>
                    <a:pt x="273" y="479"/>
                    <a:pt x="245" y="463"/>
                    <a:pt x="197" y="438"/>
                  </a:cubicBezTo>
                  <a:cubicBezTo>
                    <a:pt x="179" y="429"/>
                    <a:pt x="170" y="421"/>
                    <a:pt x="162" y="415"/>
                  </a:cubicBezTo>
                  <a:cubicBezTo>
                    <a:pt x="159" y="412"/>
                    <a:pt x="156" y="410"/>
                    <a:pt x="153" y="407"/>
                  </a:cubicBezTo>
                  <a:cubicBezTo>
                    <a:pt x="144" y="401"/>
                    <a:pt x="140" y="388"/>
                    <a:pt x="143" y="384"/>
                  </a:cubicBezTo>
                  <a:cubicBezTo>
                    <a:pt x="148" y="376"/>
                    <a:pt x="133" y="355"/>
                    <a:pt x="126" y="347"/>
                  </a:cubicBezTo>
                  <a:cubicBezTo>
                    <a:pt x="113" y="329"/>
                    <a:pt x="93" y="288"/>
                    <a:pt x="83" y="265"/>
                  </a:cubicBezTo>
                  <a:cubicBezTo>
                    <a:pt x="80" y="257"/>
                    <a:pt x="78" y="251"/>
                    <a:pt x="76" y="246"/>
                  </a:cubicBezTo>
                  <a:cubicBezTo>
                    <a:pt x="72" y="235"/>
                    <a:pt x="70" y="229"/>
                    <a:pt x="63" y="222"/>
                  </a:cubicBezTo>
                  <a:cubicBezTo>
                    <a:pt x="59" y="217"/>
                    <a:pt x="55" y="211"/>
                    <a:pt x="51" y="204"/>
                  </a:cubicBezTo>
                  <a:cubicBezTo>
                    <a:pt x="46" y="196"/>
                    <a:pt x="41" y="187"/>
                    <a:pt x="35" y="183"/>
                  </a:cubicBezTo>
                  <a:cubicBezTo>
                    <a:pt x="32" y="181"/>
                    <a:pt x="28" y="178"/>
                    <a:pt x="24" y="176"/>
                  </a:cubicBezTo>
                  <a:cubicBezTo>
                    <a:pt x="16" y="171"/>
                    <a:pt x="5" y="164"/>
                    <a:pt x="5" y="160"/>
                  </a:cubicBezTo>
                  <a:cubicBezTo>
                    <a:pt x="6" y="158"/>
                    <a:pt x="7" y="158"/>
                    <a:pt x="9" y="158"/>
                  </a:cubicBezTo>
                  <a:cubicBezTo>
                    <a:pt x="11" y="158"/>
                    <a:pt x="13" y="158"/>
                    <a:pt x="14" y="157"/>
                  </a:cubicBezTo>
                  <a:cubicBezTo>
                    <a:pt x="15" y="155"/>
                    <a:pt x="14" y="154"/>
                    <a:pt x="14" y="152"/>
                  </a:cubicBezTo>
                  <a:cubicBezTo>
                    <a:pt x="13" y="150"/>
                    <a:pt x="12" y="147"/>
                    <a:pt x="10" y="143"/>
                  </a:cubicBezTo>
                  <a:cubicBezTo>
                    <a:pt x="6" y="134"/>
                    <a:pt x="0" y="122"/>
                    <a:pt x="3" y="115"/>
                  </a:cubicBezTo>
                  <a:cubicBezTo>
                    <a:pt x="8" y="105"/>
                    <a:pt x="17" y="94"/>
                    <a:pt x="25" y="92"/>
                  </a:cubicBezTo>
                  <a:cubicBezTo>
                    <a:pt x="25" y="92"/>
                    <a:pt x="25" y="92"/>
                    <a:pt x="25" y="92"/>
                  </a:cubicBezTo>
                  <a:cubicBezTo>
                    <a:pt x="25" y="93"/>
                    <a:pt x="26" y="93"/>
                    <a:pt x="26" y="93"/>
                  </a:cubicBezTo>
                  <a:cubicBezTo>
                    <a:pt x="26" y="94"/>
                    <a:pt x="26" y="94"/>
                    <a:pt x="27" y="94"/>
                  </a:cubicBezTo>
                  <a:cubicBezTo>
                    <a:pt x="27" y="95"/>
                    <a:pt x="27" y="95"/>
                    <a:pt x="27" y="95"/>
                  </a:cubicBezTo>
                  <a:cubicBezTo>
                    <a:pt x="28" y="95"/>
                    <a:pt x="28" y="96"/>
                    <a:pt x="28" y="96"/>
                  </a:cubicBezTo>
                  <a:cubicBezTo>
                    <a:pt x="28" y="96"/>
                    <a:pt x="28" y="97"/>
                    <a:pt x="28" y="97"/>
                  </a:cubicBezTo>
                  <a:cubicBezTo>
                    <a:pt x="29" y="97"/>
                    <a:pt x="29" y="97"/>
                    <a:pt x="29" y="98"/>
                  </a:cubicBezTo>
                  <a:cubicBezTo>
                    <a:pt x="29" y="98"/>
                    <a:pt x="29" y="98"/>
                    <a:pt x="29" y="98"/>
                  </a:cubicBezTo>
                  <a:cubicBezTo>
                    <a:pt x="29" y="99"/>
                    <a:pt x="29" y="99"/>
                    <a:pt x="30" y="99"/>
                  </a:cubicBezTo>
                  <a:cubicBezTo>
                    <a:pt x="30" y="100"/>
                    <a:pt x="30" y="100"/>
                    <a:pt x="30" y="100"/>
                  </a:cubicBezTo>
                  <a:cubicBezTo>
                    <a:pt x="30" y="100"/>
                    <a:pt x="30" y="100"/>
                    <a:pt x="30" y="101"/>
                  </a:cubicBezTo>
                  <a:cubicBezTo>
                    <a:pt x="30" y="101"/>
                    <a:pt x="30" y="101"/>
                    <a:pt x="30" y="101"/>
                  </a:cubicBezTo>
                  <a:cubicBezTo>
                    <a:pt x="30" y="102"/>
                    <a:pt x="30" y="102"/>
                    <a:pt x="30" y="102"/>
                  </a:cubicBezTo>
                  <a:cubicBezTo>
                    <a:pt x="30" y="102"/>
                    <a:pt x="30" y="102"/>
                    <a:pt x="30" y="102"/>
                  </a:cubicBezTo>
                  <a:cubicBezTo>
                    <a:pt x="30" y="103"/>
                    <a:pt x="30" y="103"/>
                    <a:pt x="29" y="104"/>
                  </a:cubicBezTo>
                  <a:cubicBezTo>
                    <a:pt x="28" y="105"/>
                    <a:pt x="28" y="106"/>
                    <a:pt x="27" y="107"/>
                  </a:cubicBezTo>
                  <a:cubicBezTo>
                    <a:pt x="23" y="111"/>
                    <a:pt x="22" y="113"/>
                    <a:pt x="30" y="120"/>
                  </a:cubicBezTo>
                  <a:cubicBezTo>
                    <a:pt x="34" y="124"/>
                    <a:pt x="38" y="123"/>
                    <a:pt x="42" y="122"/>
                  </a:cubicBezTo>
                  <a:cubicBezTo>
                    <a:pt x="45" y="122"/>
                    <a:pt x="47" y="121"/>
                    <a:pt x="51" y="125"/>
                  </a:cubicBezTo>
                  <a:cubicBezTo>
                    <a:pt x="51" y="126"/>
                    <a:pt x="52" y="127"/>
                    <a:pt x="52" y="127"/>
                  </a:cubicBezTo>
                  <a:cubicBezTo>
                    <a:pt x="52" y="127"/>
                    <a:pt x="52" y="128"/>
                    <a:pt x="53" y="128"/>
                  </a:cubicBezTo>
                  <a:cubicBezTo>
                    <a:pt x="53" y="128"/>
                    <a:pt x="53" y="129"/>
                    <a:pt x="54" y="129"/>
                  </a:cubicBezTo>
                  <a:cubicBezTo>
                    <a:pt x="54" y="129"/>
                    <a:pt x="54" y="130"/>
                    <a:pt x="54" y="130"/>
                  </a:cubicBezTo>
                  <a:cubicBezTo>
                    <a:pt x="55" y="130"/>
                    <a:pt x="55" y="131"/>
                    <a:pt x="55" y="131"/>
                  </a:cubicBezTo>
                  <a:cubicBezTo>
                    <a:pt x="55" y="131"/>
                    <a:pt x="56" y="131"/>
                    <a:pt x="56" y="132"/>
                  </a:cubicBezTo>
                  <a:cubicBezTo>
                    <a:pt x="56" y="132"/>
                    <a:pt x="56" y="132"/>
                    <a:pt x="57" y="132"/>
                  </a:cubicBezTo>
                  <a:cubicBezTo>
                    <a:pt x="57" y="133"/>
                    <a:pt x="57" y="133"/>
                    <a:pt x="57" y="133"/>
                  </a:cubicBezTo>
                  <a:cubicBezTo>
                    <a:pt x="58" y="133"/>
                    <a:pt x="58" y="133"/>
                    <a:pt x="58" y="134"/>
                  </a:cubicBezTo>
                  <a:cubicBezTo>
                    <a:pt x="58" y="134"/>
                    <a:pt x="59" y="134"/>
                    <a:pt x="59" y="134"/>
                  </a:cubicBezTo>
                  <a:cubicBezTo>
                    <a:pt x="59" y="134"/>
                    <a:pt x="59" y="134"/>
                    <a:pt x="60" y="134"/>
                  </a:cubicBezTo>
                  <a:cubicBezTo>
                    <a:pt x="60" y="135"/>
                    <a:pt x="60" y="135"/>
                    <a:pt x="61" y="135"/>
                  </a:cubicBezTo>
                  <a:cubicBezTo>
                    <a:pt x="61" y="135"/>
                    <a:pt x="61" y="135"/>
                    <a:pt x="61" y="135"/>
                  </a:cubicBezTo>
                  <a:cubicBezTo>
                    <a:pt x="62" y="135"/>
                    <a:pt x="62" y="135"/>
                    <a:pt x="62" y="135"/>
                  </a:cubicBezTo>
                  <a:cubicBezTo>
                    <a:pt x="62" y="135"/>
                    <a:pt x="62" y="135"/>
                    <a:pt x="63" y="135"/>
                  </a:cubicBezTo>
                  <a:cubicBezTo>
                    <a:pt x="63" y="135"/>
                    <a:pt x="63" y="135"/>
                    <a:pt x="63" y="135"/>
                  </a:cubicBezTo>
                  <a:cubicBezTo>
                    <a:pt x="67" y="135"/>
                    <a:pt x="70" y="131"/>
                    <a:pt x="73" y="124"/>
                  </a:cubicBezTo>
                  <a:cubicBezTo>
                    <a:pt x="75" y="120"/>
                    <a:pt x="76" y="115"/>
                    <a:pt x="78" y="111"/>
                  </a:cubicBezTo>
                  <a:cubicBezTo>
                    <a:pt x="83" y="97"/>
                    <a:pt x="88" y="83"/>
                    <a:pt x="97" y="80"/>
                  </a:cubicBezTo>
                  <a:cubicBezTo>
                    <a:pt x="99" y="80"/>
                    <a:pt x="101" y="79"/>
                    <a:pt x="102" y="79"/>
                  </a:cubicBezTo>
                  <a:cubicBezTo>
                    <a:pt x="116" y="75"/>
                    <a:pt x="139" y="68"/>
                    <a:pt x="153" y="50"/>
                  </a:cubicBezTo>
                  <a:cubicBezTo>
                    <a:pt x="162" y="38"/>
                    <a:pt x="163" y="32"/>
                    <a:pt x="164" y="29"/>
                  </a:cubicBezTo>
                  <a:cubicBezTo>
                    <a:pt x="164" y="28"/>
                    <a:pt x="164" y="28"/>
                    <a:pt x="164" y="28"/>
                  </a:cubicBezTo>
                  <a:cubicBezTo>
                    <a:pt x="164" y="27"/>
                    <a:pt x="164" y="27"/>
                    <a:pt x="165" y="26"/>
                  </a:cubicBezTo>
                  <a:cubicBezTo>
                    <a:pt x="165" y="25"/>
                    <a:pt x="165" y="24"/>
                    <a:pt x="166" y="24"/>
                  </a:cubicBezTo>
                  <a:cubicBezTo>
                    <a:pt x="167" y="23"/>
                    <a:pt x="167" y="22"/>
                    <a:pt x="168" y="22"/>
                  </a:cubicBezTo>
                  <a:cubicBezTo>
                    <a:pt x="170" y="20"/>
                    <a:pt x="172" y="18"/>
                    <a:pt x="172" y="16"/>
                  </a:cubicBezTo>
                  <a:cubicBezTo>
                    <a:pt x="172" y="15"/>
                    <a:pt x="172" y="15"/>
                    <a:pt x="172" y="15"/>
                  </a:cubicBezTo>
                  <a:cubicBezTo>
                    <a:pt x="172" y="14"/>
                    <a:pt x="172" y="14"/>
                    <a:pt x="172" y="14"/>
                  </a:cubicBezTo>
                  <a:cubicBezTo>
                    <a:pt x="172" y="14"/>
                    <a:pt x="172" y="14"/>
                    <a:pt x="171" y="13"/>
                  </a:cubicBezTo>
                  <a:cubicBezTo>
                    <a:pt x="171" y="13"/>
                    <a:pt x="171" y="13"/>
                    <a:pt x="171" y="13"/>
                  </a:cubicBezTo>
                  <a:cubicBezTo>
                    <a:pt x="171" y="12"/>
                    <a:pt x="171" y="12"/>
                    <a:pt x="171" y="12"/>
                  </a:cubicBezTo>
                  <a:cubicBezTo>
                    <a:pt x="171" y="11"/>
                    <a:pt x="171" y="11"/>
                    <a:pt x="171" y="11"/>
                  </a:cubicBezTo>
                  <a:cubicBezTo>
                    <a:pt x="170" y="11"/>
                    <a:pt x="170" y="10"/>
                    <a:pt x="170" y="10"/>
                  </a:cubicBezTo>
                  <a:cubicBezTo>
                    <a:pt x="170" y="10"/>
                    <a:pt x="170" y="9"/>
                    <a:pt x="170" y="9"/>
                  </a:cubicBezTo>
                  <a:cubicBezTo>
                    <a:pt x="169" y="9"/>
                    <a:pt x="169" y="8"/>
                    <a:pt x="169" y="8"/>
                  </a:cubicBezTo>
                  <a:cubicBezTo>
                    <a:pt x="169" y="8"/>
                    <a:pt x="168" y="8"/>
                    <a:pt x="168" y="7"/>
                  </a:cubicBezTo>
                  <a:cubicBezTo>
                    <a:pt x="167" y="6"/>
                    <a:pt x="165" y="4"/>
                    <a:pt x="164" y="2"/>
                  </a:cubicBezTo>
                  <a:cubicBezTo>
                    <a:pt x="164" y="2"/>
                    <a:pt x="164" y="2"/>
                    <a:pt x="164" y="2"/>
                  </a:cubicBezTo>
                  <a:cubicBezTo>
                    <a:pt x="165" y="1"/>
                    <a:pt x="167" y="1"/>
                    <a:pt x="168" y="1"/>
                  </a:cubicBezTo>
                  <a:cubicBezTo>
                    <a:pt x="168" y="1"/>
                    <a:pt x="168" y="1"/>
                    <a:pt x="168" y="1"/>
                  </a:cubicBezTo>
                  <a:cubicBezTo>
                    <a:pt x="170" y="1"/>
                    <a:pt x="171" y="0"/>
                    <a:pt x="172" y="0"/>
                  </a:cubicBezTo>
                  <a:cubicBezTo>
                    <a:pt x="172" y="0"/>
                    <a:pt x="172" y="0"/>
                    <a:pt x="173" y="0"/>
                  </a:cubicBezTo>
                  <a:cubicBezTo>
                    <a:pt x="174" y="0"/>
                    <a:pt x="174" y="0"/>
                    <a:pt x="175" y="0"/>
                  </a:cubicBezTo>
                  <a:cubicBezTo>
                    <a:pt x="175" y="0"/>
                    <a:pt x="176" y="0"/>
                    <a:pt x="176" y="0"/>
                  </a:cubicBezTo>
                  <a:cubicBezTo>
                    <a:pt x="177" y="0"/>
                    <a:pt x="177" y="0"/>
                    <a:pt x="178" y="0"/>
                  </a:cubicBezTo>
                  <a:cubicBezTo>
                    <a:pt x="178" y="0"/>
                    <a:pt x="178" y="0"/>
                    <a:pt x="178" y="0"/>
                  </a:cubicBezTo>
                  <a:cubicBezTo>
                    <a:pt x="179" y="0"/>
                    <a:pt x="180" y="0"/>
                    <a:pt x="180" y="0"/>
                  </a:cubicBezTo>
                  <a:cubicBezTo>
                    <a:pt x="180" y="0"/>
                    <a:pt x="180" y="0"/>
                    <a:pt x="181" y="0"/>
                  </a:cubicBezTo>
                  <a:cubicBezTo>
                    <a:pt x="181" y="0"/>
                    <a:pt x="181" y="0"/>
                    <a:pt x="182" y="0"/>
                  </a:cubicBezTo>
                  <a:cubicBezTo>
                    <a:pt x="182" y="0"/>
                    <a:pt x="182" y="0"/>
                    <a:pt x="182" y="1"/>
                  </a:cubicBezTo>
                  <a:cubicBezTo>
                    <a:pt x="182" y="1"/>
                    <a:pt x="183" y="1"/>
                    <a:pt x="183" y="1"/>
                  </a:cubicBezTo>
                  <a:cubicBezTo>
                    <a:pt x="183" y="1"/>
                    <a:pt x="183" y="1"/>
                    <a:pt x="183" y="1"/>
                  </a:cubicBezTo>
                  <a:cubicBezTo>
                    <a:pt x="183" y="1"/>
                    <a:pt x="184" y="1"/>
                    <a:pt x="184" y="1"/>
                  </a:cubicBezTo>
                  <a:cubicBezTo>
                    <a:pt x="187" y="3"/>
                    <a:pt x="188" y="7"/>
                    <a:pt x="190" y="12"/>
                  </a:cubicBezTo>
                  <a:cubicBezTo>
                    <a:pt x="192" y="17"/>
                    <a:pt x="194" y="24"/>
                    <a:pt x="201" y="25"/>
                  </a:cubicBezTo>
                  <a:cubicBezTo>
                    <a:pt x="206" y="25"/>
                    <a:pt x="211" y="28"/>
                    <a:pt x="214" y="32"/>
                  </a:cubicBezTo>
                  <a:cubicBezTo>
                    <a:pt x="216" y="35"/>
                    <a:pt x="218" y="38"/>
                    <a:pt x="217" y="40"/>
                  </a:cubicBezTo>
                  <a:cubicBezTo>
                    <a:pt x="217" y="44"/>
                    <a:pt x="219" y="46"/>
                    <a:pt x="222" y="49"/>
                  </a:cubicBezTo>
                  <a:cubicBezTo>
                    <a:pt x="225" y="51"/>
                    <a:pt x="228" y="54"/>
                    <a:pt x="228" y="58"/>
                  </a:cubicBezTo>
                  <a:cubicBezTo>
                    <a:pt x="228" y="60"/>
                    <a:pt x="228" y="62"/>
                    <a:pt x="231" y="63"/>
                  </a:cubicBezTo>
                  <a:cubicBezTo>
                    <a:pt x="238" y="68"/>
                    <a:pt x="259" y="66"/>
                    <a:pt x="262" y="63"/>
                  </a:cubicBezTo>
                  <a:cubicBezTo>
                    <a:pt x="266" y="60"/>
                    <a:pt x="273" y="59"/>
                    <a:pt x="277" y="61"/>
                  </a:cubicBezTo>
                  <a:cubicBezTo>
                    <a:pt x="280" y="63"/>
                    <a:pt x="284" y="62"/>
                    <a:pt x="288" y="61"/>
                  </a:cubicBezTo>
                  <a:cubicBezTo>
                    <a:pt x="291" y="61"/>
                    <a:pt x="294" y="60"/>
                    <a:pt x="296" y="61"/>
                  </a:cubicBezTo>
                  <a:cubicBezTo>
                    <a:pt x="311" y="67"/>
                    <a:pt x="315" y="71"/>
                    <a:pt x="316" y="73"/>
                  </a:cubicBezTo>
                  <a:cubicBezTo>
                    <a:pt x="316" y="74"/>
                    <a:pt x="316" y="74"/>
                    <a:pt x="315" y="75"/>
                  </a:cubicBezTo>
                  <a:cubicBezTo>
                    <a:pt x="314" y="77"/>
                    <a:pt x="312" y="80"/>
                    <a:pt x="309" y="83"/>
                  </a:cubicBezTo>
                  <a:cubicBezTo>
                    <a:pt x="305" y="88"/>
                    <a:pt x="300" y="93"/>
                    <a:pt x="300" y="98"/>
                  </a:cubicBezTo>
                  <a:cubicBezTo>
                    <a:pt x="300" y="98"/>
                    <a:pt x="300" y="99"/>
                    <a:pt x="301" y="100"/>
                  </a:cubicBezTo>
                  <a:cubicBezTo>
                    <a:pt x="302" y="102"/>
                    <a:pt x="305" y="104"/>
                    <a:pt x="309" y="106"/>
                  </a:cubicBezTo>
                  <a:cubicBezTo>
                    <a:pt x="310" y="107"/>
                    <a:pt x="311" y="107"/>
                    <a:pt x="312" y="108"/>
                  </a:cubicBezTo>
                  <a:cubicBezTo>
                    <a:pt x="312" y="108"/>
                    <a:pt x="312" y="108"/>
                    <a:pt x="312" y="109"/>
                  </a:cubicBezTo>
                  <a:cubicBezTo>
                    <a:pt x="313" y="109"/>
                    <a:pt x="314" y="109"/>
                    <a:pt x="314" y="110"/>
                  </a:cubicBezTo>
                  <a:cubicBezTo>
                    <a:pt x="314" y="110"/>
                    <a:pt x="315" y="110"/>
                    <a:pt x="315" y="110"/>
                  </a:cubicBezTo>
                  <a:cubicBezTo>
                    <a:pt x="314" y="110"/>
                    <a:pt x="313" y="110"/>
                    <a:pt x="312" y="110"/>
                  </a:cubicBezTo>
                  <a:cubicBezTo>
                    <a:pt x="308" y="108"/>
                    <a:pt x="302" y="107"/>
                    <a:pt x="295" y="113"/>
                  </a:cubicBezTo>
                  <a:cubicBezTo>
                    <a:pt x="291" y="116"/>
                    <a:pt x="285" y="117"/>
                    <a:pt x="280" y="118"/>
                  </a:cubicBezTo>
                  <a:cubicBezTo>
                    <a:pt x="274" y="119"/>
                    <a:pt x="268" y="120"/>
                    <a:pt x="261" y="125"/>
                  </a:cubicBezTo>
                  <a:cubicBezTo>
                    <a:pt x="257" y="129"/>
                    <a:pt x="252" y="130"/>
                    <a:pt x="248" y="131"/>
                  </a:cubicBezTo>
                  <a:cubicBezTo>
                    <a:pt x="242" y="133"/>
                    <a:pt x="237" y="135"/>
                    <a:pt x="236" y="142"/>
                  </a:cubicBezTo>
                  <a:cubicBezTo>
                    <a:pt x="236" y="147"/>
                    <a:pt x="233" y="151"/>
                    <a:pt x="231" y="154"/>
                  </a:cubicBezTo>
                  <a:cubicBezTo>
                    <a:pt x="228" y="159"/>
                    <a:pt x="226" y="163"/>
                    <a:pt x="227" y="169"/>
                  </a:cubicBezTo>
                  <a:cubicBezTo>
                    <a:pt x="228" y="175"/>
                    <a:pt x="227" y="175"/>
                    <a:pt x="223" y="177"/>
                  </a:cubicBezTo>
                  <a:cubicBezTo>
                    <a:pt x="221" y="178"/>
                    <a:pt x="218" y="180"/>
                    <a:pt x="215" y="183"/>
                  </a:cubicBezTo>
                  <a:cubicBezTo>
                    <a:pt x="211" y="187"/>
                    <a:pt x="211" y="191"/>
                    <a:pt x="212" y="195"/>
                  </a:cubicBezTo>
                  <a:cubicBezTo>
                    <a:pt x="212" y="197"/>
                    <a:pt x="213" y="199"/>
                    <a:pt x="211" y="201"/>
                  </a:cubicBezTo>
                  <a:cubicBezTo>
                    <a:pt x="206" y="207"/>
                    <a:pt x="211" y="216"/>
                    <a:pt x="217" y="224"/>
                  </a:cubicBezTo>
                  <a:cubicBezTo>
                    <a:pt x="218" y="227"/>
                    <a:pt x="218" y="227"/>
                    <a:pt x="218" y="227"/>
                  </a:cubicBezTo>
                  <a:cubicBezTo>
                    <a:pt x="220" y="229"/>
                    <a:pt x="221" y="231"/>
                    <a:pt x="222" y="233"/>
                  </a:cubicBezTo>
                  <a:cubicBezTo>
                    <a:pt x="226" y="239"/>
                    <a:pt x="230" y="244"/>
                    <a:pt x="230" y="250"/>
                  </a:cubicBezTo>
                  <a:cubicBezTo>
                    <a:pt x="229" y="253"/>
                    <a:pt x="230" y="256"/>
                    <a:pt x="232" y="259"/>
                  </a:cubicBezTo>
                  <a:cubicBezTo>
                    <a:pt x="235" y="261"/>
                    <a:pt x="240" y="263"/>
                    <a:pt x="245" y="262"/>
                  </a:cubicBezTo>
                  <a:cubicBezTo>
                    <a:pt x="247" y="262"/>
                    <a:pt x="248" y="263"/>
                    <a:pt x="249" y="267"/>
                  </a:cubicBezTo>
                  <a:cubicBezTo>
                    <a:pt x="250" y="272"/>
                    <a:pt x="251" y="278"/>
                    <a:pt x="260" y="278"/>
                  </a:cubicBezTo>
                  <a:cubicBezTo>
                    <a:pt x="263" y="278"/>
                    <a:pt x="266" y="278"/>
                    <a:pt x="269" y="278"/>
                  </a:cubicBezTo>
                  <a:cubicBezTo>
                    <a:pt x="279" y="279"/>
                    <a:pt x="288" y="279"/>
                    <a:pt x="291" y="273"/>
                  </a:cubicBezTo>
                  <a:cubicBezTo>
                    <a:pt x="293" y="268"/>
                    <a:pt x="297" y="265"/>
                    <a:pt x="299" y="265"/>
                  </a:cubicBezTo>
                  <a:cubicBezTo>
                    <a:pt x="300" y="265"/>
                    <a:pt x="300" y="267"/>
                    <a:pt x="300" y="270"/>
                  </a:cubicBezTo>
                  <a:cubicBezTo>
                    <a:pt x="300" y="271"/>
                    <a:pt x="300" y="273"/>
                    <a:pt x="300" y="276"/>
                  </a:cubicBezTo>
                  <a:cubicBezTo>
                    <a:pt x="300" y="291"/>
                    <a:pt x="300" y="303"/>
                    <a:pt x="305" y="307"/>
                  </a:cubicBezTo>
                  <a:cubicBezTo>
                    <a:pt x="305" y="307"/>
                    <a:pt x="306" y="308"/>
                    <a:pt x="308" y="308"/>
                  </a:cubicBezTo>
                  <a:cubicBezTo>
                    <a:pt x="308" y="308"/>
                    <a:pt x="308" y="307"/>
                    <a:pt x="309" y="307"/>
                  </a:cubicBezTo>
                  <a:cubicBezTo>
                    <a:pt x="310" y="307"/>
                    <a:pt x="311" y="307"/>
                    <a:pt x="312" y="306"/>
                  </a:cubicBezTo>
                  <a:cubicBezTo>
                    <a:pt x="313" y="306"/>
                    <a:pt x="313" y="306"/>
                    <a:pt x="313" y="306"/>
                  </a:cubicBezTo>
                  <a:cubicBezTo>
                    <a:pt x="314" y="306"/>
                    <a:pt x="316" y="306"/>
                    <a:pt x="317" y="306"/>
                  </a:cubicBezTo>
                  <a:cubicBezTo>
                    <a:pt x="317" y="306"/>
                    <a:pt x="317" y="306"/>
                    <a:pt x="318" y="306"/>
                  </a:cubicBezTo>
                  <a:cubicBezTo>
                    <a:pt x="319" y="305"/>
                    <a:pt x="320" y="305"/>
                    <a:pt x="321" y="305"/>
                  </a:cubicBezTo>
                  <a:cubicBezTo>
                    <a:pt x="322" y="305"/>
                    <a:pt x="322" y="305"/>
                    <a:pt x="323" y="305"/>
                  </a:cubicBezTo>
                  <a:cubicBezTo>
                    <a:pt x="324" y="305"/>
                    <a:pt x="325" y="305"/>
                    <a:pt x="326" y="305"/>
                  </a:cubicBezTo>
                  <a:cubicBezTo>
                    <a:pt x="326" y="305"/>
                    <a:pt x="327" y="305"/>
                    <a:pt x="327" y="305"/>
                  </a:cubicBezTo>
                  <a:cubicBezTo>
                    <a:pt x="328" y="305"/>
                    <a:pt x="330" y="305"/>
                    <a:pt x="331" y="306"/>
                  </a:cubicBezTo>
                  <a:cubicBezTo>
                    <a:pt x="332" y="306"/>
                    <a:pt x="333" y="306"/>
                    <a:pt x="333" y="306"/>
                  </a:cubicBezTo>
                  <a:cubicBezTo>
                    <a:pt x="334" y="306"/>
                    <a:pt x="334" y="306"/>
                    <a:pt x="334" y="306"/>
                  </a:cubicBezTo>
                  <a:cubicBezTo>
                    <a:pt x="335" y="307"/>
                    <a:pt x="335" y="308"/>
                    <a:pt x="336" y="309"/>
                  </a:cubicBezTo>
                  <a:cubicBezTo>
                    <a:pt x="336" y="309"/>
                    <a:pt x="336" y="310"/>
                    <a:pt x="337" y="311"/>
                  </a:cubicBezTo>
                  <a:cubicBezTo>
                    <a:pt x="337" y="312"/>
                    <a:pt x="338" y="313"/>
                    <a:pt x="338" y="315"/>
                  </a:cubicBezTo>
                  <a:cubicBezTo>
                    <a:pt x="339" y="315"/>
                    <a:pt x="339" y="316"/>
                    <a:pt x="339" y="316"/>
                  </a:cubicBezTo>
                  <a:cubicBezTo>
                    <a:pt x="340" y="318"/>
                    <a:pt x="341" y="319"/>
                    <a:pt x="342" y="321"/>
                  </a:cubicBezTo>
                  <a:cubicBezTo>
                    <a:pt x="342" y="321"/>
                    <a:pt x="342" y="322"/>
                    <a:pt x="342" y="322"/>
                  </a:cubicBezTo>
                  <a:cubicBezTo>
                    <a:pt x="343" y="324"/>
                    <a:pt x="344" y="326"/>
                    <a:pt x="345" y="328"/>
                  </a:cubicBezTo>
                  <a:cubicBezTo>
                    <a:pt x="349" y="335"/>
                    <a:pt x="352" y="341"/>
                    <a:pt x="353" y="344"/>
                  </a:cubicBezTo>
                  <a:cubicBezTo>
                    <a:pt x="355" y="350"/>
                    <a:pt x="352" y="353"/>
                    <a:pt x="349" y="355"/>
                  </a:cubicBezTo>
                  <a:cubicBezTo>
                    <a:pt x="348" y="356"/>
                    <a:pt x="347" y="357"/>
                    <a:pt x="346" y="358"/>
                  </a:cubicBezTo>
                  <a:cubicBezTo>
                    <a:pt x="344" y="360"/>
                    <a:pt x="344" y="370"/>
                    <a:pt x="348" y="394"/>
                  </a:cubicBezTo>
                  <a:cubicBezTo>
                    <a:pt x="348" y="396"/>
                    <a:pt x="348" y="397"/>
                    <a:pt x="348" y="398"/>
                  </a:cubicBezTo>
                  <a:cubicBezTo>
                    <a:pt x="349" y="401"/>
                    <a:pt x="346" y="405"/>
                    <a:pt x="344" y="408"/>
                  </a:cubicBezTo>
                  <a:cubicBezTo>
                    <a:pt x="341" y="414"/>
                    <a:pt x="338" y="419"/>
                    <a:pt x="342" y="422"/>
                  </a:cubicBezTo>
                  <a:cubicBezTo>
                    <a:pt x="344" y="424"/>
                    <a:pt x="342" y="429"/>
                    <a:pt x="339" y="433"/>
                  </a:cubicBezTo>
                  <a:cubicBezTo>
                    <a:pt x="337" y="437"/>
                    <a:pt x="335" y="442"/>
                    <a:pt x="335" y="445"/>
                  </a:cubicBezTo>
                  <a:cubicBezTo>
                    <a:pt x="335" y="450"/>
                    <a:pt x="339" y="452"/>
                    <a:pt x="342" y="454"/>
                  </a:cubicBezTo>
                  <a:cubicBezTo>
                    <a:pt x="344" y="456"/>
                    <a:pt x="346" y="457"/>
                    <a:pt x="346" y="458"/>
                  </a:cubicBezTo>
                  <a:cubicBezTo>
                    <a:pt x="346" y="463"/>
                    <a:pt x="337" y="476"/>
                    <a:pt x="332" y="479"/>
                  </a:cubicBezTo>
                  <a:cubicBezTo>
                    <a:pt x="331" y="480"/>
                    <a:pt x="331" y="480"/>
                    <a:pt x="330" y="480"/>
                  </a:cubicBezTo>
                  <a:cubicBezTo>
                    <a:pt x="330" y="480"/>
                    <a:pt x="330" y="481"/>
                    <a:pt x="330" y="481"/>
                  </a:cubicBezTo>
                  <a:cubicBezTo>
                    <a:pt x="330" y="481"/>
                    <a:pt x="330" y="481"/>
                    <a:pt x="329" y="482"/>
                  </a:cubicBezTo>
                  <a:cubicBezTo>
                    <a:pt x="329" y="482"/>
                    <a:pt x="329" y="482"/>
                    <a:pt x="329" y="482"/>
                  </a:cubicBezTo>
                  <a:cubicBezTo>
                    <a:pt x="329" y="482"/>
                    <a:pt x="329" y="483"/>
                    <a:pt x="329" y="483"/>
                  </a:cubicBezTo>
                  <a:cubicBezTo>
                    <a:pt x="329" y="483"/>
                    <a:pt x="329" y="484"/>
                    <a:pt x="329" y="484"/>
                  </a:cubicBezTo>
                  <a:cubicBezTo>
                    <a:pt x="329" y="484"/>
                    <a:pt x="328" y="484"/>
                    <a:pt x="328" y="485"/>
                  </a:cubicBezTo>
                  <a:cubicBezTo>
                    <a:pt x="328" y="485"/>
                    <a:pt x="328" y="485"/>
                    <a:pt x="328" y="485"/>
                  </a:cubicBezTo>
                  <a:cubicBezTo>
                    <a:pt x="328" y="486"/>
                    <a:pt x="328" y="486"/>
                    <a:pt x="328" y="486"/>
                  </a:cubicBezTo>
                  <a:cubicBezTo>
                    <a:pt x="328" y="487"/>
                    <a:pt x="328" y="487"/>
                    <a:pt x="328" y="487"/>
                  </a:cubicBezTo>
                  <a:cubicBezTo>
                    <a:pt x="328" y="488"/>
                    <a:pt x="328" y="488"/>
                    <a:pt x="328" y="488"/>
                  </a:cubicBezTo>
                  <a:cubicBezTo>
                    <a:pt x="328" y="489"/>
                    <a:pt x="328" y="489"/>
                    <a:pt x="328" y="489"/>
                  </a:cubicBezTo>
                  <a:cubicBezTo>
                    <a:pt x="328" y="489"/>
                    <a:pt x="328" y="490"/>
                    <a:pt x="328" y="490"/>
                  </a:cubicBezTo>
                  <a:cubicBezTo>
                    <a:pt x="328" y="490"/>
                    <a:pt x="328" y="491"/>
                    <a:pt x="328" y="491"/>
                  </a:cubicBezTo>
                  <a:cubicBezTo>
                    <a:pt x="328" y="491"/>
                    <a:pt x="328" y="491"/>
                    <a:pt x="328" y="491"/>
                  </a:cubicBezTo>
                  <a:cubicBezTo>
                    <a:pt x="328" y="492"/>
                    <a:pt x="328" y="492"/>
                    <a:pt x="328" y="492"/>
                  </a:cubicBezTo>
                  <a:cubicBezTo>
                    <a:pt x="328" y="492"/>
                    <a:pt x="328" y="492"/>
                    <a:pt x="328" y="492"/>
                  </a:cubicBezTo>
                  <a:cubicBezTo>
                    <a:pt x="328" y="492"/>
                    <a:pt x="328" y="492"/>
                    <a:pt x="328" y="492"/>
                  </a:cubicBezTo>
                  <a:cubicBezTo>
                    <a:pt x="327" y="494"/>
                    <a:pt x="326" y="496"/>
                    <a:pt x="326" y="498"/>
                  </a:cubicBezTo>
                  <a:cubicBezTo>
                    <a:pt x="324" y="504"/>
                    <a:pt x="322" y="511"/>
                    <a:pt x="317" y="514"/>
                  </a:cubicBezTo>
                  <a:cubicBezTo>
                    <a:pt x="316" y="514"/>
                    <a:pt x="316" y="514"/>
                    <a:pt x="315" y="515"/>
                  </a:cubicBezTo>
                  <a:cubicBezTo>
                    <a:pt x="315" y="515"/>
                    <a:pt x="315" y="515"/>
                    <a:pt x="315" y="515"/>
                  </a:cubicBezTo>
                  <a:cubicBezTo>
                    <a:pt x="314" y="516"/>
                    <a:pt x="314" y="516"/>
                    <a:pt x="313" y="517"/>
                  </a:cubicBezTo>
                  <a:cubicBezTo>
                    <a:pt x="313" y="517"/>
                    <a:pt x="313" y="517"/>
                    <a:pt x="313" y="517"/>
                  </a:cubicBezTo>
                  <a:cubicBezTo>
                    <a:pt x="313" y="515"/>
                    <a:pt x="312" y="514"/>
                    <a:pt x="311" y="513"/>
                  </a:cubicBezTo>
                  <a:cubicBezTo>
                    <a:pt x="310" y="513"/>
                    <a:pt x="310" y="512"/>
                    <a:pt x="309" y="512"/>
                  </a:cubicBezTo>
                  <a:close/>
                </a:path>
              </a:pathLst>
            </a:custGeom>
            <a:solidFill>
              <a:srgbClr val="462D81"/>
            </a:solidFill>
            <a:ln w="6350" cap="flat">
              <a:solidFill>
                <a:srgbClr val="462D81"/>
              </a:solidFill>
              <a:prstDash val="solid"/>
              <a:miter lim="800000"/>
              <a:headEnd/>
              <a:tailEnd/>
            </a:ln>
          </p:spPr>
          <p:txBody>
            <a:bodyPr vert="horz" wrap="square" lIns="91440" tIns="45720" rIns="91440" bIns="45720" numCol="1" anchor="t" anchorCtr="0" compatLnSpc="1">
              <a:prstTxWarp prst="textNoShape">
                <a:avLst/>
              </a:prstTxWarp>
            </a:bodyPr>
            <a:lstStyle/>
            <a:p>
              <a:endParaRPr lang="pt-BR"/>
            </a:p>
          </p:txBody>
        </p:sp>
        <p:sp>
          <p:nvSpPr>
            <p:cNvPr id="19" name="Freeform 6">
              <a:extLst>
                <a:ext uri="{FF2B5EF4-FFF2-40B4-BE49-F238E27FC236}">
                  <a16:creationId xmlns:a16="http://schemas.microsoft.com/office/drawing/2014/main" id="{2CA6635A-F222-4085-88AE-837954E2A90A}"/>
                </a:ext>
              </a:extLst>
            </p:cNvPr>
            <p:cNvSpPr>
              <a:spLocks/>
            </p:cNvSpPr>
            <p:nvPr/>
          </p:nvSpPr>
          <p:spPr bwMode="auto">
            <a:xfrm>
              <a:off x="3924" y="1293"/>
              <a:ext cx="1764" cy="1801"/>
            </a:xfrm>
            <a:custGeom>
              <a:avLst/>
              <a:gdLst>
                <a:gd name="T0" fmla="*/ 994 w 1106"/>
                <a:gd name="T1" fmla="*/ 497 h 1129"/>
                <a:gd name="T2" fmla="*/ 980 w 1106"/>
                <a:gd name="T3" fmla="*/ 637 h 1129"/>
                <a:gd name="T4" fmla="*/ 949 w 1106"/>
                <a:gd name="T5" fmla="*/ 717 h 1129"/>
                <a:gd name="T6" fmla="*/ 859 w 1106"/>
                <a:gd name="T7" fmla="*/ 799 h 1129"/>
                <a:gd name="T8" fmla="*/ 715 w 1106"/>
                <a:gd name="T9" fmla="*/ 877 h 1129"/>
                <a:gd name="T10" fmla="*/ 630 w 1106"/>
                <a:gd name="T11" fmla="*/ 1061 h 1129"/>
                <a:gd name="T12" fmla="*/ 602 w 1106"/>
                <a:gd name="T13" fmla="*/ 1097 h 1129"/>
                <a:gd name="T14" fmla="*/ 572 w 1106"/>
                <a:gd name="T15" fmla="*/ 1118 h 1129"/>
                <a:gd name="T16" fmla="*/ 572 w 1106"/>
                <a:gd name="T17" fmla="*/ 1102 h 1129"/>
                <a:gd name="T18" fmla="*/ 516 w 1106"/>
                <a:gd name="T19" fmla="*/ 1039 h 1129"/>
                <a:gd name="T20" fmla="*/ 465 w 1106"/>
                <a:gd name="T21" fmla="*/ 1020 h 1129"/>
                <a:gd name="T22" fmla="*/ 570 w 1106"/>
                <a:gd name="T23" fmla="*/ 911 h 1129"/>
                <a:gd name="T24" fmla="*/ 562 w 1106"/>
                <a:gd name="T25" fmla="*/ 878 h 1129"/>
                <a:gd name="T26" fmla="*/ 560 w 1106"/>
                <a:gd name="T27" fmla="*/ 877 h 1129"/>
                <a:gd name="T28" fmla="*/ 554 w 1106"/>
                <a:gd name="T29" fmla="*/ 877 h 1129"/>
                <a:gd name="T30" fmla="*/ 546 w 1106"/>
                <a:gd name="T31" fmla="*/ 877 h 1129"/>
                <a:gd name="T32" fmla="*/ 521 w 1106"/>
                <a:gd name="T33" fmla="*/ 827 h 1129"/>
                <a:gd name="T34" fmla="*/ 454 w 1106"/>
                <a:gd name="T35" fmla="*/ 754 h 1129"/>
                <a:gd name="T36" fmla="*/ 451 w 1106"/>
                <a:gd name="T37" fmla="*/ 709 h 1129"/>
                <a:gd name="T38" fmla="*/ 455 w 1106"/>
                <a:gd name="T39" fmla="*/ 697 h 1129"/>
                <a:gd name="T40" fmla="*/ 458 w 1106"/>
                <a:gd name="T41" fmla="*/ 672 h 1129"/>
                <a:gd name="T42" fmla="*/ 385 w 1106"/>
                <a:gd name="T43" fmla="*/ 573 h 1129"/>
                <a:gd name="T44" fmla="*/ 341 w 1106"/>
                <a:gd name="T45" fmla="*/ 524 h 1129"/>
                <a:gd name="T46" fmla="*/ 244 w 1106"/>
                <a:gd name="T47" fmla="*/ 421 h 1129"/>
                <a:gd name="T48" fmla="*/ 146 w 1106"/>
                <a:gd name="T49" fmla="*/ 456 h 1129"/>
                <a:gd name="T50" fmla="*/ 128 w 1106"/>
                <a:gd name="T51" fmla="*/ 453 h 1129"/>
                <a:gd name="T52" fmla="*/ 115 w 1106"/>
                <a:gd name="T53" fmla="*/ 452 h 1129"/>
                <a:gd name="T54" fmla="*/ 94 w 1106"/>
                <a:gd name="T55" fmla="*/ 426 h 1129"/>
                <a:gd name="T56" fmla="*/ 36 w 1106"/>
                <a:gd name="T57" fmla="*/ 409 h 1129"/>
                <a:gd name="T58" fmla="*/ 8 w 1106"/>
                <a:gd name="T59" fmla="*/ 335 h 1129"/>
                <a:gd name="T60" fmla="*/ 54 w 1106"/>
                <a:gd name="T61" fmla="*/ 277 h 1129"/>
                <a:gd name="T62" fmla="*/ 129 w 1106"/>
                <a:gd name="T63" fmla="*/ 187 h 1129"/>
                <a:gd name="T64" fmla="*/ 117 w 1106"/>
                <a:gd name="T65" fmla="*/ 100 h 1129"/>
                <a:gd name="T66" fmla="*/ 185 w 1106"/>
                <a:gd name="T67" fmla="*/ 90 h 1129"/>
                <a:gd name="T68" fmla="*/ 206 w 1106"/>
                <a:gd name="T69" fmla="*/ 117 h 1129"/>
                <a:gd name="T70" fmla="*/ 219 w 1106"/>
                <a:gd name="T71" fmla="*/ 126 h 1129"/>
                <a:gd name="T72" fmla="*/ 257 w 1106"/>
                <a:gd name="T73" fmla="*/ 113 h 1129"/>
                <a:gd name="T74" fmla="*/ 289 w 1106"/>
                <a:gd name="T75" fmla="*/ 74 h 1129"/>
                <a:gd name="T76" fmla="*/ 262 w 1106"/>
                <a:gd name="T77" fmla="*/ 30 h 1129"/>
                <a:gd name="T78" fmla="*/ 321 w 1106"/>
                <a:gd name="T79" fmla="*/ 32 h 1129"/>
                <a:gd name="T80" fmla="*/ 370 w 1106"/>
                <a:gd name="T81" fmla="*/ 16 h 1129"/>
                <a:gd name="T82" fmla="*/ 383 w 1106"/>
                <a:gd name="T83" fmla="*/ 0 h 1129"/>
                <a:gd name="T84" fmla="*/ 403 w 1106"/>
                <a:gd name="T85" fmla="*/ 42 h 1129"/>
                <a:gd name="T86" fmla="*/ 412 w 1106"/>
                <a:gd name="T87" fmla="*/ 101 h 1129"/>
                <a:gd name="T88" fmla="*/ 419 w 1106"/>
                <a:gd name="T89" fmla="*/ 106 h 1129"/>
                <a:gd name="T90" fmla="*/ 439 w 1106"/>
                <a:gd name="T91" fmla="*/ 105 h 1129"/>
                <a:gd name="T92" fmla="*/ 493 w 1106"/>
                <a:gd name="T93" fmla="*/ 93 h 1129"/>
                <a:gd name="T94" fmla="*/ 515 w 1106"/>
                <a:gd name="T95" fmla="*/ 76 h 1129"/>
                <a:gd name="T96" fmla="*/ 548 w 1106"/>
                <a:gd name="T97" fmla="*/ 80 h 1129"/>
                <a:gd name="T98" fmla="*/ 560 w 1106"/>
                <a:gd name="T99" fmla="*/ 86 h 1129"/>
                <a:gd name="T100" fmla="*/ 588 w 1106"/>
                <a:gd name="T101" fmla="*/ 84 h 1129"/>
                <a:gd name="T102" fmla="*/ 609 w 1106"/>
                <a:gd name="T103" fmla="*/ 63 h 1129"/>
                <a:gd name="T104" fmla="*/ 616 w 1106"/>
                <a:gd name="T105" fmla="*/ 51 h 1129"/>
                <a:gd name="T106" fmla="*/ 626 w 1106"/>
                <a:gd name="T107" fmla="*/ 40 h 1129"/>
                <a:gd name="T108" fmla="*/ 635 w 1106"/>
                <a:gd name="T109" fmla="*/ 29 h 1129"/>
                <a:gd name="T110" fmla="*/ 643 w 1106"/>
                <a:gd name="T111" fmla="*/ 169 h 1129"/>
                <a:gd name="T112" fmla="*/ 695 w 1106"/>
                <a:gd name="T113" fmla="*/ 204 h 1129"/>
                <a:gd name="T114" fmla="*/ 827 w 1106"/>
                <a:gd name="T115" fmla="*/ 222 h 1129"/>
                <a:gd name="T116" fmla="*/ 1069 w 1106"/>
                <a:gd name="T117" fmla="*/ 290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06" h="1129">
                  <a:moveTo>
                    <a:pt x="1097" y="385"/>
                  </a:moveTo>
                  <a:cubicBezTo>
                    <a:pt x="1085" y="415"/>
                    <a:pt x="1067" y="436"/>
                    <a:pt x="1059" y="439"/>
                  </a:cubicBezTo>
                  <a:cubicBezTo>
                    <a:pt x="1057" y="440"/>
                    <a:pt x="1055" y="441"/>
                    <a:pt x="1053" y="441"/>
                  </a:cubicBezTo>
                  <a:cubicBezTo>
                    <a:pt x="1046" y="443"/>
                    <a:pt x="1037" y="446"/>
                    <a:pt x="1031" y="460"/>
                  </a:cubicBezTo>
                  <a:cubicBezTo>
                    <a:pt x="1029" y="466"/>
                    <a:pt x="1029" y="466"/>
                    <a:pt x="1029" y="466"/>
                  </a:cubicBezTo>
                  <a:cubicBezTo>
                    <a:pt x="1023" y="481"/>
                    <a:pt x="1016" y="499"/>
                    <a:pt x="1010" y="503"/>
                  </a:cubicBezTo>
                  <a:cubicBezTo>
                    <a:pt x="1005" y="506"/>
                    <a:pt x="1002" y="504"/>
                    <a:pt x="998" y="500"/>
                  </a:cubicBezTo>
                  <a:cubicBezTo>
                    <a:pt x="997" y="499"/>
                    <a:pt x="995" y="498"/>
                    <a:pt x="994" y="497"/>
                  </a:cubicBezTo>
                  <a:cubicBezTo>
                    <a:pt x="990" y="496"/>
                    <a:pt x="986" y="499"/>
                    <a:pt x="985" y="502"/>
                  </a:cubicBezTo>
                  <a:cubicBezTo>
                    <a:pt x="984" y="505"/>
                    <a:pt x="985" y="507"/>
                    <a:pt x="988" y="508"/>
                  </a:cubicBezTo>
                  <a:cubicBezTo>
                    <a:pt x="990" y="510"/>
                    <a:pt x="992" y="511"/>
                    <a:pt x="992" y="512"/>
                  </a:cubicBezTo>
                  <a:cubicBezTo>
                    <a:pt x="992" y="513"/>
                    <a:pt x="991" y="515"/>
                    <a:pt x="989" y="517"/>
                  </a:cubicBezTo>
                  <a:cubicBezTo>
                    <a:pt x="982" y="523"/>
                    <a:pt x="982" y="540"/>
                    <a:pt x="982" y="559"/>
                  </a:cubicBezTo>
                  <a:cubicBezTo>
                    <a:pt x="982" y="564"/>
                    <a:pt x="983" y="570"/>
                    <a:pt x="984" y="576"/>
                  </a:cubicBezTo>
                  <a:cubicBezTo>
                    <a:pt x="985" y="588"/>
                    <a:pt x="987" y="600"/>
                    <a:pt x="982" y="613"/>
                  </a:cubicBezTo>
                  <a:cubicBezTo>
                    <a:pt x="978" y="624"/>
                    <a:pt x="979" y="632"/>
                    <a:pt x="980" y="637"/>
                  </a:cubicBezTo>
                  <a:cubicBezTo>
                    <a:pt x="981" y="642"/>
                    <a:pt x="981" y="644"/>
                    <a:pt x="980" y="647"/>
                  </a:cubicBezTo>
                  <a:cubicBezTo>
                    <a:pt x="978" y="649"/>
                    <a:pt x="975" y="651"/>
                    <a:pt x="973" y="652"/>
                  </a:cubicBezTo>
                  <a:cubicBezTo>
                    <a:pt x="969" y="654"/>
                    <a:pt x="965" y="656"/>
                    <a:pt x="965" y="663"/>
                  </a:cubicBezTo>
                  <a:cubicBezTo>
                    <a:pt x="965" y="667"/>
                    <a:pt x="964" y="672"/>
                    <a:pt x="963" y="677"/>
                  </a:cubicBezTo>
                  <a:cubicBezTo>
                    <a:pt x="962" y="684"/>
                    <a:pt x="961" y="690"/>
                    <a:pt x="961" y="697"/>
                  </a:cubicBezTo>
                  <a:cubicBezTo>
                    <a:pt x="961" y="702"/>
                    <a:pt x="959" y="703"/>
                    <a:pt x="956" y="705"/>
                  </a:cubicBezTo>
                  <a:cubicBezTo>
                    <a:pt x="954" y="706"/>
                    <a:pt x="952" y="707"/>
                    <a:pt x="950" y="711"/>
                  </a:cubicBezTo>
                  <a:cubicBezTo>
                    <a:pt x="950" y="713"/>
                    <a:pt x="949" y="715"/>
                    <a:pt x="949" y="717"/>
                  </a:cubicBezTo>
                  <a:cubicBezTo>
                    <a:pt x="947" y="724"/>
                    <a:pt x="945" y="732"/>
                    <a:pt x="940" y="736"/>
                  </a:cubicBezTo>
                  <a:cubicBezTo>
                    <a:pt x="932" y="742"/>
                    <a:pt x="928" y="750"/>
                    <a:pt x="928" y="763"/>
                  </a:cubicBezTo>
                  <a:cubicBezTo>
                    <a:pt x="928" y="775"/>
                    <a:pt x="924" y="776"/>
                    <a:pt x="917" y="776"/>
                  </a:cubicBezTo>
                  <a:cubicBezTo>
                    <a:pt x="908" y="776"/>
                    <a:pt x="900" y="784"/>
                    <a:pt x="900" y="794"/>
                  </a:cubicBezTo>
                  <a:cubicBezTo>
                    <a:pt x="900" y="796"/>
                    <a:pt x="900" y="798"/>
                    <a:pt x="899" y="798"/>
                  </a:cubicBezTo>
                  <a:cubicBezTo>
                    <a:pt x="896" y="801"/>
                    <a:pt x="890" y="801"/>
                    <a:pt x="882" y="801"/>
                  </a:cubicBezTo>
                  <a:cubicBezTo>
                    <a:pt x="880" y="801"/>
                    <a:pt x="879" y="801"/>
                    <a:pt x="877" y="801"/>
                  </a:cubicBezTo>
                  <a:cubicBezTo>
                    <a:pt x="872" y="801"/>
                    <a:pt x="866" y="800"/>
                    <a:pt x="859" y="799"/>
                  </a:cubicBezTo>
                  <a:cubicBezTo>
                    <a:pt x="846" y="798"/>
                    <a:pt x="834" y="796"/>
                    <a:pt x="830" y="801"/>
                  </a:cubicBezTo>
                  <a:cubicBezTo>
                    <a:pt x="828" y="802"/>
                    <a:pt x="826" y="804"/>
                    <a:pt x="825" y="805"/>
                  </a:cubicBezTo>
                  <a:cubicBezTo>
                    <a:pt x="820" y="810"/>
                    <a:pt x="815" y="815"/>
                    <a:pt x="809" y="817"/>
                  </a:cubicBezTo>
                  <a:cubicBezTo>
                    <a:pt x="804" y="818"/>
                    <a:pt x="803" y="820"/>
                    <a:pt x="802" y="822"/>
                  </a:cubicBezTo>
                  <a:cubicBezTo>
                    <a:pt x="801" y="823"/>
                    <a:pt x="801" y="825"/>
                    <a:pt x="793" y="826"/>
                  </a:cubicBezTo>
                  <a:cubicBezTo>
                    <a:pt x="779" y="827"/>
                    <a:pt x="770" y="828"/>
                    <a:pt x="756" y="842"/>
                  </a:cubicBezTo>
                  <a:cubicBezTo>
                    <a:pt x="743" y="855"/>
                    <a:pt x="730" y="868"/>
                    <a:pt x="722" y="868"/>
                  </a:cubicBezTo>
                  <a:cubicBezTo>
                    <a:pt x="716" y="868"/>
                    <a:pt x="715" y="873"/>
                    <a:pt x="715" y="877"/>
                  </a:cubicBezTo>
                  <a:cubicBezTo>
                    <a:pt x="715" y="880"/>
                    <a:pt x="715" y="885"/>
                    <a:pt x="712" y="889"/>
                  </a:cubicBezTo>
                  <a:cubicBezTo>
                    <a:pt x="706" y="898"/>
                    <a:pt x="708" y="908"/>
                    <a:pt x="710" y="920"/>
                  </a:cubicBezTo>
                  <a:cubicBezTo>
                    <a:pt x="710" y="923"/>
                    <a:pt x="711" y="928"/>
                    <a:pt x="711" y="932"/>
                  </a:cubicBezTo>
                  <a:cubicBezTo>
                    <a:pt x="713" y="955"/>
                    <a:pt x="710" y="969"/>
                    <a:pt x="704" y="970"/>
                  </a:cubicBezTo>
                  <a:cubicBezTo>
                    <a:pt x="693" y="972"/>
                    <a:pt x="685" y="981"/>
                    <a:pt x="675" y="1001"/>
                  </a:cubicBezTo>
                  <a:cubicBezTo>
                    <a:pt x="674" y="1004"/>
                    <a:pt x="672" y="1007"/>
                    <a:pt x="671" y="1010"/>
                  </a:cubicBezTo>
                  <a:cubicBezTo>
                    <a:pt x="662" y="1028"/>
                    <a:pt x="655" y="1043"/>
                    <a:pt x="640" y="1055"/>
                  </a:cubicBezTo>
                  <a:cubicBezTo>
                    <a:pt x="634" y="1059"/>
                    <a:pt x="631" y="1061"/>
                    <a:pt x="630" y="1061"/>
                  </a:cubicBezTo>
                  <a:cubicBezTo>
                    <a:pt x="632" y="1058"/>
                    <a:pt x="638" y="1050"/>
                    <a:pt x="640" y="1047"/>
                  </a:cubicBezTo>
                  <a:cubicBezTo>
                    <a:pt x="648" y="1038"/>
                    <a:pt x="655" y="1025"/>
                    <a:pt x="651" y="1019"/>
                  </a:cubicBezTo>
                  <a:cubicBezTo>
                    <a:pt x="648" y="1017"/>
                    <a:pt x="644" y="1017"/>
                    <a:pt x="638" y="1020"/>
                  </a:cubicBezTo>
                  <a:cubicBezTo>
                    <a:pt x="628" y="1024"/>
                    <a:pt x="628" y="1030"/>
                    <a:pt x="628" y="1035"/>
                  </a:cubicBezTo>
                  <a:cubicBezTo>
                    <a:pt x="628" y="1039"/>
                    <a:pt x="628" y="1044"/>
                    <a:pt x="622" y="1050"/>
                  </a:cubicBezTo>
                  <a:cubicBezTo>
                    <a:pt x="614" y="1058"/>
                    <a:pt x="613" y="1064"/>
                    <a:pt x="612" y="1070"/>
                  </a:cubicBezTo>
                  <a:cubicBezTo>
                    <a:pt x="611" y="1074"/>
                    <a:pt x="610" y="1078"/>
                    <a:pt x="607" y="1084"/>
                  </a:cubicBezTo>
                  <a:cubicBezTo>
                    <a:pt x="605" y="1089"/>
                    <a:pt x="603" y="1093"/>
                    <a:pt x="602" y="1097"/>
                  </a:cubicBezTo>
                  <a:cubicBezTo>
                    <a:pt x="600" y="1105"/>
                    <a:pt x="598" y="1110"/>
                    <a:pt x="587" y="1118"/>
                  </a:cubicBezTo>
                  <a:cubicBezTo>
                    <a:pt x="582" y="1121"/>
                    <a:pt x="579" y="1125"/>
                    <a:pt x="575" y="1129"/>
                  </a:cubicBezTo>
                  <a:cubicBezTo>
                    <a:pt x="575" y="1129"/>
                    <a:pt x="575" y="1129"/>
                    <a:pt x="575" y="1128"/>
                  </a:cubicBezTo>
                  <a:cubicBezTo>
                    <a:pt x="574" y="1128"/>
                    <a:pt x="574" y="1127"/>
                    <a:pt x="574" y="1126"/>
                  </a:cubicBezTo>
                  <a:cubicBezTo>
                    <a:pt x="574" y="1126"/>
                    <a:pt x="573" y="1125"/>
                    <a:pt x="573" y="1124"/>
                  </a:cubicBezTo>
                  <a:cubicBezTo>
                    <a:pt x="573" y="1124"/>
                    <a:pt x="573" y="1123"/>
                    <a:pt x="573" y="1122"/>
                  </a:cubicBezTo>
                  <a:cubicBezTo>
                    <a:pt x="573" y="1121"/>
                    <a:pt x="573" y="1121"/>
                    <a:pt x="572" y="1120"/>
                  </a:cubicBezTo>
                  <a:cubicBezTo>
                    <a:pt x="572" y="1119"/>
                    <a:pt x="572" y="1119"/>
                    <a:pt x="572" y="1118"/>
                  </a:cubicBezTo>
                  <a:cubicBezTo>
                    <a:pt x="572" y="1117"/>
                    <a:pt x="572" y="1116"/>
                    <a:pt x="572" y="1116"/>
                  </a:cubicBezTo>
                  <a:cubicBezTo>
                    <a:pt x="572" y="1115"/>
                    <a:pt x="572" y="1114"/>
                    <a:pt x="572" y="1114"/>
                  </a:cubicBezTo>
                  <a:cubicBezTo>
                    <a:pt x="572" y="1113"/>
                    <a:pt x="572" y="1112"/>
                    <a:pt x="572" y="1111"/>
                  </a:cubicBezTo>
                  <a:cubicBezTo>
                    <a:pt x="572" y="1111"/>
                    <a:pt x="572" y="1110"/>
                    <a:pt x="572" y="1110"/>
                  </a:cubicBezTo>
                  <a:cubicBezTo>
                    <a:pt x="572" y="1109"/>
                    <a:pt x="572" y="1108"/>
                    <a:pt x="572" y="1107"/>
                  </a:cubicBezTo>
                  <a:cubicBezTo>
                    <a:pt x="572" y="1107"/>
                    <a:pt x="572" y="1106"/>
                    <a:pt x="572" y="1106"/>
                  </a:cubicBezTo>
                  <a:cubicBezTo>
                    <a:pt x="572" y="1105"/>
                    <a:pt x="572" y="1104"/>
                    <a:pt x="572" y="1103"/>
                  </a:cubicBezTo>
                  <a:cubicBezTo>
                    <a:pt x="572" y="1103"/>
                    <a:pt x="572" y="1102"/>
                    <a:pt x="572" y="1102"/>
                  </a:cubicBezTo>
                  <a:cubicBezTo>
                    <a:pt x="572" y="1101"/>
                    <a:pt x="572" y="1099"/>
                    <a:pt x="573" y="1098"/>
                  </a:cubicBezTo>
                  <a:cubicBezTo>
                    <a:pt x="573" y="1095"/>
                    <a:pt x="573" y="1092"/>
                    <a:pt x="573" y="1090"/>
                  </a:cubicBezTo>
                  <a:cubicBezTo>
                    <a:pt x="573" y="1080"/>
                    <a:pt x="565" y="1075"/>
                    <a:pt x="559" y="1071"/>
                  </a:cubicBezTo>
                  <a:cubicBezTo>
                    <a:pt x="557" y="1070"/>
                    <a:pt x="555" y="1068"/>
                    <a:pt x="554" y="1067"/>
                  </a:cubicBezTo>
                  <a:cubicBezTo>
                    <a:pt x="552" y="1065"/>
                    <a:pt x="548" y="1063"/>
                    <a:pt x="543" y="1060"/>
                  </a:cubicBezTo>
                  <a:cubicBezTo>
                    <a:pt x="536" y="1055"/>
                    <a:pt x="527" y="1050"/>
                    <a:pt x="523" y="1043"/>
                  </a:cubicBezTo>
                  <a:cubicBezTo>
                    <a:pt x="521" y="1040"/>
                    <a:pt x="519" y="1039"/>
                    <a:pt x="516" y="1039"/>
                  </a:cubicBezTo>
                  <a:cubicBezTo>
                    <a:pt x="516" y="1039"/>
                    <a:pt x="516" y="1039"/>
                    <a:pt x="516" y="1039"/>
                  </a:cubicBezTo>
                  <a:cubicBezTo>
                    <a:pt x="513" y="1039"/>
                    <a:pt x="510" y="1042"/>
                    <a:pt x="508" y="1044"/>
                  </a:cubicBezTo>
                  <a:cubicBezTo>
                    <a:pt x="508" y="1045"/>
                    <a:pt x="506" y="1047"/>
                    <a:pt x="506" y="1047"/>
                  </a:cubicBezTo>
                  <a:cubicBezTo>
                    <a:pt x="505" y="1047"/>
                    <a:pt x="504" y="1045"/>
                    <a:pt x="503" y="1043"/>
                  </a:cubicBezTo>
                  <a:cubicBezTo>
                    <a:pt x="502" y="1040"/>
                    <a:pt x="499" y="1034"/>
                    <a:pt x="494" y="1028"/>
                  </a:cubicBezTo>
                  <a:cubicBezTo>
                    <a:pt x="484" y="1015"/>
                    <a:pt x="474" y="1017"/>
                    <a:pt x="469" y="1019"/>
                  </a:cubicBezTo>
                  <a:cubicBezTo>
                    <a:pt x="468" y="1019"/>
                    <a:pt x="468" y="1020"/>
                    <a:pt x="467" y="1020"/>
                  </a:cubicBezTo>
                  <a:cubicBezTo>
                    <a:pt x="467" y="1020"/>
                    <a:pt x="467" y="1020"/>
                    <a:pt x="467" y="1020"/>
                  </a:cubicBezTo>
                  <a:cubicBezTo>
                    <a:pt x="466" y="1020"/>
                    <a:pt x="465" y="1020"/>
                    <a:pt x="465" y="1020"/>
                  </a:cubicBezTo>
                  <a:cubicBezTo>
                    <a:pt x="465" y="1020"/>
                    <a:pt x="464" y="1020"/>
                    <a:pt x="464" y="1020"/>
                  </a:cubicBezTo>
                  <a:cubicBezTo>
                    <a:pt x="466" y="1018"/>
                    <a:pt x="467" y="1017"/>
                    <a:pt x="469" y="1015"/>
                  </a:cubicBezTo>
                  <a:cubicBezTo>
                    <a:pt x="473" y="1010"/>
                    <a:pt x="478" y="1005"/>
                    <a:pt x="482" y="1000"/>
                  </a:cubicBezTo>
                  <a:cubicBezTo>
                    <a:pt x="484" y="997"/>
                    <a:pt x="486" y="995"/>
                    <a:pt x="487" y="992"/>
                  </a:cubicBezTo>
                  <a:cubicBezTo>
                    <a:pt x="499" y="973"/>
                    <a:pt x="525" y="949"/>
                    <a:pt x="535" y="942"/>
                  </a:cubicBezTo>
                  <a:cubicBezTo>
                    <a:pt x="539" y="940"/>
                    <a:pt x="545" y="937"/>
                    <a:pt x="550" y="935"/>
                  </a:cubicBezTo>
                  <a:cubicBezTo>
                    <a:pt x="560" y="931"/>
                    <a:pt x="568" y="927"/>
                    <a:pt x="569" y="923"/>
                  </a:cubicBezTo>
                  <a:cubicBezTo>
                    <a:pt x="570" y="921"/>
                    <a:pt x="570" y="916"/>
                    <a:pt x="570" y="911"/>
                  </a:cubicBezTo>
                  <a:cubicBezTo>
                    <a:pt x="570" y="898"/>
                    <a:pt x="568" y="880"/>
                    <a:pt x="564" y="878"/>
                  </a:cubicBezTo>
                  <a:cubicBezTo>
                    <a:pt x="563" y="878"/>
                    <a:pt x="563" y="878"/>
                    <a:pt x="563" y="878"/>
                  </a:cubicBezTo>
                  <a:cubicBezTo>
                    <a:pt x="563" y="878"/>
                    <a:pt x="563" y="878"/>
                    <a:pt x="563" y="878"/>
                  </a:cubicBezTo>
                  <a:cubicBezTo>
                    <a:pt x="563" y="878"/>
                    <a:pt x="563" y="878"/>
                    <a:pt x="563" y="878"/>
                  </a:cubicBezTo>
                  <a:cubicBezTo>
                    <a:pt x="563" y="878"/>
                    <a:pt x="563" y="878"/>
                    <a:pt x="563" y="878"/>
                  </a:cubicBezTo>
                  <a:cubicBezTo>
                    <a:pt x="563" y="878"/>
                    <a:pt x="563" y="878"/>
                    <a:pt x="563" y="878"/>
                  </a:cubicBezTo>
                  <a:cubicBezTo>
                    <a:pt x="563" y="878"/>
                    <a:pt x="563" y="878"/>
                    <a:pt x="562" y="878"/>
                  </a:cubicBezTo>
                  <a:cubicBezTo>
                    <a:pt x="562" y="878"/>
                    <a:pt x="562" y="878"/>
                    <a:pt x="562" y="878"/>
                  </a:cubicBezTo>
                  <a:cubicBezTo>
                    <a:pt x="562" y="878"/>
                    <a:pt x="562" y="878"/>
                    <a:pt x="562" y="878"/>
                  </a:cubicBezTo>
                  <a:cubicBezTo>
                    <a:pt x="562" y="878"/>
                    <a:pt x="562" y="878"/>
                    <a:pt x="562" y="878"/>
                  </a:cubicBezTo>
                  <a:cubicBezTo>
                    <a:pt x="562" y="878"/>
                    <a:pt x="562" y="878"/>
                    <a:pt x="561" y="878"/>
                  </a:cubicBezTo>
                  <a:cubicBezTo>
                    <a:pt x="561" y="878"/>
                    <a:pt x="561" y="878"/>
                    <a:pt x="561" y="878"/>
                  </a:cubicBezTo>
                  <a:cubicBezTo>
                    <a:pt x="561" y="877"/>
                    <a:pt x="561" y="877"/>
                    <a:pt x="561" y="877"/>
                  </a:cubicBezTo>
                  <a:cubicBezTo>
                    <a:pt x="561" y="877"/>
                    <a:pt x="561" y="877"/>
                    <a:pt x="560" y="877"/>
                  </a:cubicBezTo>
                  <a:cubicBezTo>
                    <a:pt x="560" y="877"/>
                    <a:pt x="560" y="877"/>
                    <a:pt x="560" y="877"/>
                  </a:cubicBezTo>
                  <a:cubicBezTo>
                    <a:pt x="560" y="877"/>
                    <a:pt x="560" y="877"/>
                    <a:pt x="560" y="877"/>
                  </a:cubicBezTo>
                  <a:cubicBezTo>
                    <a:pt x="559" y="877"/>
                    <a:pt x="559" y="877"/>
                    <a:pt x="559" y="877"/>
                  </a:cubicBezTo>
                  <a:cubicBezTo>
                    <a:pt x="559" y="877"/>
                    <a:pt x="559" y="877"/>
                    <a:pt x="558" y="877"/>
                  </a:cubicBezTo>
                  <a:cubicBezTo>
                    <a:pt x="558" y="877"/>
                    <a:pt x="558" y="877"/>
                    <a:pt x="558" y="877"/>
                  </a:cubicBezTo>
                  <a:cubicBezTo>
                    <a:pt x="558" y="877"/>
                    <a:pt x="557" y="877"/>
                    <a:pt x="557" y="877"/>
                  </a:cubicBezTo>
                  <a:cubicBezTo>
                    <a:pt x="557" y="877"/>
                    <a:pt x="557" y="877"/>
                    <a:pt x="556" y="877"/>
                  </a:cubicBezTo>
                  <a:cubicBezTo>
                    <a:pt x="556" y="877"/>
                    <a:pt x="556" y="877"/>
                    <a:pt x="556" y="877"/>
                  </a:cubicBezTo>
                  <a:cubicBezTo>
                    <a:pt x="556" y="877"/>
                    <a:pt x="555" y="877"/>
                    <a:pt x="555" y="877"/>
                  </a:cubicBezTo>
                  <a:cubicBezTo>
                    <a:pt x="555" y="877"/>
                    <a:pt x="554" y="877"/>
                    <a:pt x="554" y="877"/>
                  </a:cubicBezTo>
                  <a:cubicBezTo>
                    <a:pt x="554" y="877"/>
                    <a:pt x="554" y="877"/>
                    <a:pt x="553" y="877"/>
                  </a:cubicBezTo>
                  <a:cubicBezTo>
                    <a:pt x="553" y="877"/>
                    <a:pt x="553" y="877"/>
                    <a:pt x="552" y="877"/>
                  </a:cubicBezTo>
                  <a:cubicBezTo>
                    <a:pt x="552" y="877"/>
                    <a:pt x="552" y="877"/>
                    <a:pt x="551" y="877"/>
                  </a:cubicBezTo>
                  <a:cubicBezTo>
                    <a:pt x="551" y="877"/>
                    <a:pt x="551" y="877"/>
                    <a:pt x="550" y="877"/>
                  </a:cubicBezTo>
                  <a:cubicBezTo>
                    <a:pt x="550" y="877"/>
                    <a:pt x="550" y="877"/>
                    <a:pt x="549" y="877"/>
                  </a:cubicBezTo>
                  <a:cubicBezTo>
                    <a:pt x="549" y="877"/>
                    <a:pt x="548" y="877"/>
                    <a:pt x="548" y="877"/>
                  </a:cubicBezTo>
                  <a:cubicBezTo>
                    <a:pt x="547" y="877"/>
                    <a:pt x="547" y="877"/>
                    <a:pt x="547" y="877"/>
                  </a:cubicBezTo>
                  <a:cubicBezTo>
                    <a:pt x="546" y="877"/>
                    <a:pt x="546" y="877"/>
                    <a:pt x="546" y="877"/>
                  </a:cubicBezTo>
                  <a:cubicBezTo>
                    <a:pt x="546" y="873"/>
                    <a:pt x="548" y="867"/>
                    <a:pt x="549" y="861"/>
                  </a:cubicBezTo>
                  <a:cubicBezTo>
                    <a:pt x="551" y="850"/>
                    <a:pt x="553" y="839"/>
                    <a:pt x="552" y="833"/>
                  </a:cubicBezTo>
                  <a:cubicBezTo>
                    <a:pt x="551" y="830"/>
                    <a:pt x="550" y="828"/>
                    <a:pt x="548" y="827"/>
                  </a:cubicBezTo>
                  <a:cubicBezTo>
                    <a:pt x="548" y="827"/>
                    <a:pt x="548" y="827"/>
                    <a:pt x="548" y="827"/>
                  </a:cubicBezTo>
                  <a:cubicBezTo>
                    <a:pt x="547" y="827"/>
                    <a:pt x="546" y="827"/>
                    <a:pt x="546" y="826"/>
                  </a:cubicBezTo>
                  <a:cubicBezTo>
                    <a:pt x="539" y="824"/>
                    <a:pt x="532" y="828"/>
                    <a:pt x="528" y="830"/>
                  </a:cubicBezTo>
                  <a:cubicBezTo>
                    <a:pt x="526" y="831"/>
                    <a:pt x="524" y="832"/>
                    <a:pt x="524" y="832"/>
                  </a:cubicBezTo>
                  <a:cubicBezTo>
                    <a:pt x="523" y="832"/>
                    <a:pt x="522" y="830"/>
                    <a:pt x="521" y="827"/>
                  </a:cubicBezTo>
                  <a:cubicBezTo>
                    <a:pt x="518" y="821"/>
                    <a:pt x="514" y="810"/>
                    <a:pt x="512" y="802"/>
                  </a:cubicBezTo>
                  <a:cubicBezTo>
                    <a:pt x="510" y="796"/>
                    <a:pt x="505" y="785"/>
                    <a:pt x="499" y="780"/>
                  </a:cubicBezTo>
                  <a:cubicBezTo>
                    <a:pt x="498" y="779"/>
                    <a:pt x="497" y="778"/>
                    <a:pt x="496" y="777"/>
                  </a:cubicBezTo>
                  <a:cubicBezTo>
                    <a:pt x="494" y="777"/>
                    <a:pt x="492" y="777"/>
                    <a:pt x="490" y="778"/>
                  </a:cubicBezTo>
                  <a:cubicBezTo>
                    <a:pt x="487" y="780"/>
                    <a:pt x="487" y="779"/>
                    <a:pt x="484" y="778"/>
                  </a:cubicBezTo>
                  <a:cubicBezTo>
                    <a:pt x="481" y="777"/>
                    <a:pt x="477" y="776"/>
                    <a:pt x="467" y="775"/>
                  </a:cubicBezTo>
                  <a:cubicBezTo>
                    <a:pt x="458" y="775"/>
                    <a:pt x="454" y="774"/>
                    <a:pt x="453" y="772"/>
                  </a:cubicBezTo>
                  <a:cubicBezTo>
                    <a:pt x="451" y="769"/>
                    <a:pt x="452" y="764"/>
                    <a:pt x="454" y="754"/>
                  </a:cubicBezTo>
                  <a:cubicBezTo>
                    <a:pt x="456" y="744"/>
                    <a:pt x="452" y="736"/>
                    <a:pt x="450" y="730"/>
                  </a:cubicBezTo>
                  <a:cubicBezTo>
                    <a:pt x="447" y="724"/>
                    <a:pt x="446" y="722"/>
                    <a:pt x="448" y="721"/>
                  </a:cubicBezTo>
                  <a:cubicBezTo>
                    <a:pt x="451" y="720"/>
                    <a:pt x="452" y="718"/>
                    <a:pt x="453" y="716"/>
                  </a:cubicBezTo>
                  <a:cubicBezTo>
                    <a:pt x="453" y="715"/>
                    <a:pt x="453" y="715"/>
                    <a:pt x="453" y="714"/>
                  </a:cubicBezTo>
                  <a:cubicBezTo>
                    <a:pt x="453" y="714"/>
                    <a:pt x="453" y="714"/>
                    <a:pt x="453" y="714"/>
                  </a:cubicBezTo>
                  <a:cubicBezTo>
                    <a:pt x="453" y="713"/>
                    <a:pt x="453" y="712"/>
                    <a:pt x="452" y="711"/>
                  </a:cubicBezTo>
                  <a:cubicBezTo>
                    <a:pt x="452" y="711"/>
                    <a:pt x="452" y="711"/>
                    <a:pt x="452" y="711"/>
                  </a:cubicBezTo>
                  <a:cubicBezTo>
                    <a:pt x="452" y="710"/>
                    <a:pt x="451" y="710"/>
                    <a:pt x="451" y="709"/>
                  </a:cubicBezTo>
                  <a:cubicBezTo>
                    <a:pt x="451" y="709"/>
                    <a:pt x="451" y="708"/>
                    <a:pt x="451" y="708"/>
                  </a:cubicBezTo>
                  <a:cubicBezTo>
                    <a:pt x="450" y="707"/>
                    <a:pt x="449" y="706"/>
                    <a:pt x="449" y="705"/>
                  </a:cubicBezTo>
                  <a:cubicBezTo>
                    <a:pt x="449" y="705"/>
                    <a:pt x="449" y="705"/>
                    <a:pt x="448" y="705"/>
                  </a:cubicBezTo>
                  <a:cubicBezTo>
                    <a:pt x="449" y="705"/>
                    <a:pt x="450" y="704"/>
                    <a:pt x="450" y="704"/>
                  </a:cubicBezTo>
                  <a:cubicBezTo>
                    <a:pt x="450" y="704"/>
                    <a:pt x="450" y="703"/>
                    <a:pt x="450" y="703"/>
                  </a:cubicBezTo>
                  <a:cubicBezTo>
                    <a:pt x="451" y="703"/>
                    <a:pt x="451" y="703"/>
                    <a:pt x="451" y="703"/>
                  </a:cubicBezTo>
                  <a:cubicBezTo>
                    <a:pt x="452" y="701"/>
                    <a:pt x="454" y="699"/>
                    <a:pt x="455" y="697"/>
                  </a:cubicBezTo>
                  <a:cubicBezTo>
                    <a:pt x="455" y="697"/>
                    <a:pt x="455" y="697"/>
                    <a:pt x="455" y="697"/>
                  </a:cubicBezTo>
                  <a:cubicBezTo>
                    <a:pt x="455" y="696"/>
                    <a:pt x="455" y="695"/>
                    <a:pt x="456" y="694"/>
                  </a:cubicBezTo>
                  <a:cubicBezTo>
                    <a:pt x="456" y="694"/>
                    <a:pt x="456" y="694"/>
                    <a:pt x="456" y="694"/>
                  </a:cubicBezTo>
                  <a:cubicBezTo>
                    <a:pt x="456" y="693"/>
                    <a:pt x="456" y="692"/>
                    <a:pt x="456" y="692"/>
                  </a:cubicBezTo>
                  <a:cubicBezTo>
                    <a:pt x="456" y="691"/>
                    <a:pt x="456" y="691"/>
                    <a:pt x="456" y="691"/>
                  </a:cubicBezTo>
                  <a:cubicBezTo>
                    <a:pt x="456" y="690"/>
                    <a:pt x="456" y="690"/>
                    <a:pt x="457" y="689"/>
                  </a:cubicBezTo>
                  <a:cubicBezTo>
                    <a:pt x="457" y="689"/>
                    <a:pt x="457" y="689"/>
                    <a:pt x="457" y="688"/>
                  </a:cubicBezTo>
                  <a:cubicBezTo>
                    <a:pt x="457" y="687"/>
                    <a:pt x="456" y="687"/>
                    <a:pt x="456" y="686"/>
                  </a:cubicBezTo>
                  <a:cubicBezTo>
                    <a:pt x="456" y="682"/>
                    <a:pt x="457" y="677"/>
                    <a:pt x="458" y="672"/>
                  </a:cubicBezTo>
                  <a:cubicBezTo>
                    <a:pt x="460" y="665"/>
                    <a:pt x="462" y="657"/>
                    <a:pt x="460" y="649"/>
                  </a:cubicBezTo>
                  <a:cubicBezTo>
                    <a:pt x="458" y="643"/>
                    <a:pt x="454" y="640"/>
                    <a:pt x="451" y="636"/>
                  </a:cubicBezTo>
                  <a:cubicBezTo>
                    <a:pt x="447" y="632"/>
                    <a:pt x="443" y="629"/>
                    <a:pt x="443" y="622"/>
                  </a:cubicBezTo>
                  <a:cubicBezTo>
                    <a:pt x="443" y="616"/>
                    <a:pt x="442" y="613"/>
                    <a:pt x="440" y="610"/>
                  </a:cubicBezTo>
                  <a:cubicBezTo>
                    <a:pt x="436" y="607"/>
                    <a:pt x="430" y="606"/>
                    <a:pt x="418" y="607"/>
                  </a:cubicBezTo>
                  <a:cubicBezTo>
                    <a:pt x="400" y="608"/>
                    <a:pt x="390" y="603"/>
                    <a:pt x="390" y="594"/>
                  </a:cubicBezTo>
                  <a:cubicBezTo>
                    <a:pt x="389" y="590"/>
                    <a:pt x="387" y="586"/>
                    <a:pt x="386" y="582"/>
                  </a:cubicBezTo>
                  <a:cubicBezTo>
                    <a:pt x="383" y="576"/>
                    <a:pt x="382" y="574"/>
                    <a:pt x="385" y="573"/>
                  </a:cubicBezTo>
                  <a:cubicBezTo>
                    <a:pt x="387" y="572"/>
                    <a:pt x="388" y="571"/>
                    <a:pt x="389" y="569"/>
                  </a:cubicBezTo>
                  <a:cubicBezTo>
                    <a:pt x="389" y="567"/>
                    <a:pt x="388" y="564"/>
                    <a:pt x="386" y="561"/>
                  </a:cubicBezTo>
                  <a:cubicBezTo>
                    <a:pt x="384" y="558"/>
                    <a:pt x="381" y="554"/>
                    <a:pt x="382" y="550"/>
                  </a:cubicBezTo>
                  <a:cubicBezTo>
                    <a:pt x="384" y="540"/>
                    <a:pt x="378" y="536"/>
                    <a:pt x="373" y="531"/>
                  </a:cubicBezTo>
                  <a:cubicBezTo>
                    <a:pt x="372" y="531"/>
                    <a:pt x="371" y="530"/>
                    <a:pt x="371" y="530"/>
                  </a:cubicBezTo>
                  <a:cubicBezTo>
                    <a:pt x="368" y="527"/>
                    <a:pt x="362" y="527"/>
                    <a:pt x="355" y="528"/>
                  </a:cubicBezTo>
                  <a:cubicBezTo>
                    <a:pt x="350" y="528"/>
                    <a:pt x="344" y="528"/>
                    <a:pt x="342" y="526"/>
                  </a:cubicBezTo>
                  <a:cubicBezTo>
                    <a:pt x="341" y="525"/>
                    <a:pt x="341" y="525"/>
                    <a:pt x="341" y="524"/>
                  </a:cubicBezTo>
                  <a:cubicBezTo>
                    <a:pt x="341" y="513"/>
                    <a:pt x="322" y="512"/>
                    <a:pt x="316" y="512"/>
                  </a:cubicBezTo>
                  <a:cubicBezTo>
                    <a:pt x="314" y="512"/>
                    <a:pt x="313" y="511"/>
                    <a:pt x="312" y="508"/>
                  </a:cubicBezTo>
                  <a:cubicBezTo>
                    <a:pt x="312" y="506"/>
                    <a:pt x="311" y="502"/>
                    <a:pt x="305" y="502"/>
                  </a:cubicBezTo>
                  <a:cubicBezTo>
                    <a:pt x="301" y="502"/>
                    <a:pt x="299" y="502"/>
                    <a:pt x="298" y="500"/>
                  </a:cubicBezTo>
                  <a:cubicBezTo>
                    <a:pt x="295" y="499"/>
                    <a:pt x="292" y="497"/>
                    <a:pt x="285" y="498"/>
                  </a:cubicBezTo>
                  <a:cubicBezTo>
                    <a:pt x="273" y="500"/>
                    <a:pt x="266" y="494"/>
                    <a:pt x="253" y="479"/>
                  </a:cubicBezTo>
                  <a:cubicBezTo>
                    <a:pt x="241" y="464"/>
                    <a:pt x="242" y="434"/>
                    <a:pt x="244" y="426"/>
                  </a:cubicBezTo>
                  <a:cubicBezTo>
                    <a:pt x="245" y="424"/>
                    <a:pt x="245" y="422"/>
                    <a:pt x="244" y="421"/>
                  </a:cubicBezTo>
                  <a:cubicBezTo>
                    <a:pt x="241" y="419"/>
                    <a:pt x="235" y="420"/>
                    <a:pt x="228" y="421"/>
                  </a:cubicBezTo>
                  <a:cubicBezTo>
                    <a:pt x="224" y="422"/>
                    <a:pt x="220" y="422"/>
                    <a:pt x="217" y="422"/>
                  </a:cubicBezTo>
                  <a:cubicBezTo>
                    <a:pt x="208" y="422"/>
                    <a:pt x="199" y="427"/>
                    <a:pt x="190" y="433"/>
                  </a:cubicBezTo>
                  <a:cubicBezTo>
                    <a:pt x="188" y="434"/>
                    <a:pt x="185" y="436"/>
                    <a:pt x="183" y="437"/>
                  </a:cubicBezTo>
                  <a:cubicBezTo>
                    <a:pt x="178" y="440"/>
                    <a:pt x="174" y="442"/>
                    <a:pt x="171" y="443"/>
                  </a:cubicBezTo>
                  <a:cubicBezTo>
                    <a:pt x="166" y="445"/>
                    <a:pt x="162" y="446"/>
                    <a:pt x="159" y="450"/>
                  </a:cubicBezTo>
                  <a:cubicBezTo>
                    <a:pt x="156" y="453"/>
                    <a:pt x="151" y="455"/>
                    <a:pt x="146" y="456"/>
                  </a:cubicBezTo>
                  <a:cubicBezTo>
                    <a:pt x="146" y="456"/>
                    <a:pt x="146" y="456"/>
                    <a:pt x="146" y="456"/>
                  </a:cubicBezTo>
                  <a:cubicBezTo>
                    <a:pt x="145" y="456"/>
                    <a:pt x="144" y="456"/>
                    <a:pt x="143" y="456"/>
                  </a:cubicBezTo>
                  <a:cubicBezTo>
                    <a:pt x="143" y="456"/>
                    <a:pt x="143" y="456"/>
                    <a:pt x="143" y="456"/>
                  </a:cubicBezTo>
                  <a:cubicBezTo>
                    <a:pt x="141" y="456"/>
                    <a:pt x="139" y="456"/>
                    <a:pt x="136" y="455"/>
                  </a:cubicBezTo>
                  <a:cubicBezTo>
                    <a:pt x="136" y="455"/>
                    <a:pt x="136" y="455"/>
                    <a:pt x="136" y="455"/>
                  </a:cubicBezTo>
                  <a:cubicBezTo>
                    <a:pt x="135" y="455"/>
                    <a:pt x="134" y="455"/>
                    <a:pt x="133" y="454"/>
                  </a:cubicBezTo>
                  <a:cubicBezTo>
                    <a:pt x="133" y="454"/>
                    <a:pt x="133" y="454"/>
                    <a:pt x="132" y="454"/>
                  </a:cubicBezTo>
                  <a:cubicBezTo>
                    <a:pt x="131" y="454"/>
                    <a:pt x="130" y="454"/>
                    <a:pt x="129" y="453"/>
                  </a:cubicBezTo>
                  <a:cubicBezTo>
                    <a:pt x="128" y="453"/>
                    <a:pt x="128" y="453"/>
                    <a:pt x="128" y="453"/>
                  </a:cubicBezTo>
                  <a:cubicBezTo>
                    <a:pt x="127" y="453"/>
                    <a:pt x="127" y="453"/>
                    <a:pt x="127" y="453"/>
                  </a:cubicBezTo>
                  <a:cubicBezTo>
                    <a:pt x="127" y="453"/>
                    <a:pt x="127" y="453"/>
                    <a:pt x="127" y="453"/>
                  </a:cubicBezTo>
                  <a:cubicBezTo>
                    <a:pt x="124" y="453"/>
                    <a:pt x="124" y="453"/>
                    <a:pt x="124" y="453"/>
                  </a:cubicBezTo>
                  <a:cubicBezTo>
                    <a:pt x="124" y="453"/>
                    <a:pt x="124" y="453"/>
                    <a:pt x="124" y="453"/>
                  </a:cubicBezTo>
                  <a:cubicBezTo>
                    <a:pt x="123" y="453"/>
                    <a:pt x="122" y="453"/>
                    <a:pt x="121" y="453"/>
                  </a:cubicBezTo>
                  <a:cubicBezTo>
                    <a:pt x="121" y="452"/>
                    <a:pt x="120" y="452"/>
                    <a:pt x="119" y="452"/>
                  </a:cubicBezTo>
                  <a:cubicBezTo>
                    <a:pt x="118" y="452"/>
                    <a:pt x="118" y="452"/>
                    <a:pt x="117" y="452"/>
                  </a:cubicBezTo>
                  <a:cubicBezTo>
                    <a:pt x="116" y="452"/>
                    <a:pt x="115" y="452"/>
                    <a:pt x="115" y="452"/>
                  </a:cubicBezTo>
                  <a:cubicBezTo>
                    <a:pt x="114" y="452"/>
                    <a:pt x="113" y="452"/>
                    <a:pt x="112" y="452"/>
                  </a:cubicBezTo>
                  <a:cubicBezTo>
                    <a:pt x="111" y="452"/>
                    <a:pt x="109" y="452"/>
                    <a:pt x="108" y="453"/>
                  </a:cubicBezTo>
                  <a:cubicBezTo>
                    <a:pt x="108" y="453"/>
                    <a:pt x="107" y="453"/>
                    <a:pt x="107" y="453"/>
                  </a:cubicBezTo>
                  <a:cubicBezTo>
                    <a:pt x="106" y="453"/>
                    <a:pt x="105" y="453"/>
                    <a:pt x="104" y="453"/>
                  </a:cubicBezTo>
                  <a:cubicBezTo>
                    <a:pt x="103" y="453"/>
                    <a:pt x="103" y="453"/>
                    <a:pt x="103" y="453"/>
                  </a:cubicBezTo>
                  <a:cubicBezTo>
                    <a:pt x="101" y="454"/>
                    <a:pt x="100" y="454"/>
                    <a:pt x="99" y="454"/>
                  </a:cubicBezTo>
                  <a:cubicBezTo>
                    <a:pt x="98" y="455"/>
                    <a:pt x="98" y="455"/>
                    <a:pt x="97" y="454"/>
                  </a:cubicBezTo>
                  <a:cubicBezTo>
                    <a:pt x="94" y="452"/>
                    <a:pt x="94" y="435"/>
                    <a:pt x="94" y="426"/>
                  </a:cubicBezTo>
                  <a:cubicBezTo>
                    <a:pt x="94" y="423"/>
                    <a:pt x="94" y="421"/>
                    <a:pt x="94" y="420"/>
                  </a:cubicBezTo>
                  <a:cubicBezTo>
                    <a:pt x="94" y="414"/>
                    <a:pt x="92" y="413"/>
                    <a:pt x="91" y="412"/>
                  </a:cubicBezTo>
                  <a:cubicBezTo>
                    <a:pt x="86" y="411"/>
                    <a:pt x="81" y="416"/>
                    <a:pt x="79" y="421"/>
                  </a:cubicBezTo>
                  <a:cubicBezTo>
                    <a:pt x="77" y="426"/>
                    <a:pt x="69" y="426"/>
                    <a:pt x="61" y="425"/>
                  </a:cubicBezTo>
                  <a:cubicBezTo>
                    <a:pt x="57" y="425"/>
                    <a:pt x="54" y="425"/>
                    <a:pt x="51" y="425"/>
                  </a:cubicBezTo>
                  <a:cubicBezTo>
                    <a:pt x="45" y="425"/>
                    <a:pt x="44" y="421"/>
                    <a:pt x="43" y="416"/>
                  </a:cubicBezTo>
                  <a:cubicBezTo>
                    <a:pt x="42" y="414"/>
                    <a:pt x="41" y="411"/>
                    <a:pt x="39" y="409"/>
                  </a:cubicBezTo>
                  <a:cubicBezTo>
                    <a:pt x="38" y="409"/>
                    <a:pt x="37" y="409"/>
                    <a:pt x="36" y="409"/>
                  </a:cubicBezTo>
                  <a:cubicBezTo>
                    <a:pt x="31" y="409"/>
                    <a:pt x="28" y="409"/>
                    <a:pt x="25" y="406"/>
                  </a:cubicBezTo>
                  <a:cubicBezTo>
                    <a:pt x="24" y="405"/>
                    <a:pt x="23" y="403"/>
                    <a:pt x="24" y="400"/>
                  </a:cubicBezTo>
                  <a:cubicBezTo>
                    <a:pt x="24" y="393"/>
                    <a:pt x="20" y="387"/>
                    <a:pt x="16" y="381"/>
                  </a:cubicBezTo>
                  <a:cubicBezTo>
                    <a:pt x="14" y="379"/>
                    <a:pt x="13" y="377"/>
                    <a:pt x="12" y="375"/>
                  </a:cubicBezTo>
                  <a:cubicBezTo>
                    <a:pt x="10" y="373"/>
                    <a:pt x="10" y="373"/>
                    <a:pt x="10" y="373"/>
                  </a:cubicBezTo>
                  <a:cubicBezTo>
                    <a:pt x="5" y="365"/>
                    <a:pt x="0" y="357"/>
                    <a:pt x="4" y="353"/>
                  </a:cubicBezTo>
                  <a:cubicBezTo>
                    <a:pt x="7" y="350"/>
                    <a:pt x="6" y="347"/>
                    <a:pt x="6" y="344"/>
                  </a:cubicBezTo>
                  <a:cubicBezTo>
                    <a:pt x="5" y="341"/>
                    <a:pt x="5" y="338"/>
                    <a:pt x="8" y="335"/>
                  </a:cubicBezTo>
                  <a:cubicBezTo>
                    <a:pt x="11" y="332"/>
                    <a:pt x="13" y="331"/>
                    <a:pt x="15" y="330"/>
                  </a:cubicBezTo>
                  <a:cubicBezTo>
                    <a:pt x="19" y="328"/>
                    <a:pt x="23" y="326"/>
                    <a:pt x="21" y="319"/>
                  </a:cubicBezTo>
                  <a:cubicBezTo>
                    <a:pt x="20" y="314"/>
                    <a:pt x="22" y="310"/>
                    <a:pt x="25" y="306"/>
                  </a:cubicBezTo>
                  <a:cubicBezTo>
                    <a:pt x="25" y="305"/>
                    <a:pt x="26" y="304"/>
                    <a:pt x="27" y="303"/>
                  </a:cubicBezTo>
                  <a:cubicBezTo>
                    <a:pt x="28" y="300"/>
                    <a:pt x="30" y="297"/>
                    <a:pt x="30" y="293"/>
                  </a:cubicBezTo>
                  <a:cubicBezTo>
                    <a:pt x="30" y="290"/>
                    <a:pt x="32" y="288"/>
                    <a:pt x="34" y="287"/>
                  </a:cubicBezTo>
                  <a:cubicBezTo>
                    <a:pt x="36" y="286"/>
                    <a:pt x="38" y="285"/>
                    <a:pt x="40" y="284"/>
                  </a:cubicBezTo>
                  <a:cubicBezTo>
                    <a:pt x="44" y="283"/>
                    <a:pt x="49" y="281"/>
                    <a:pt x="54" y="277"/>
                  </a:cubicBezTo>
                  <a:cubicBezTo>
                    <a:pt x="60" y="273"/>
                    <a:pt x="66" y="272"/>
                    <a:pt x="71" y="271"/>
                  </a:cubicBezTo>
                  <a:cubicBezTo>
                    <a:pt x="77" y="270"/>
                    <a:pt x="83" y="269"/>
                    <a:pt x="88" y="265"/>
                  </a:cubicBezTo>
                  <a:cubicBezTo>
                    <a:pt x="94" y="260"/>
                    <a:pt x="98" y="261"/>
                    <a:pt x="103" y="263"/>
                  </a:cubicBezTo>
                  <a:cubicBezTo>
                    <a:pt x="105" y="263"/>
                    <a:pt x="108" y="264"/>
                    <a:pt x="111" y="264"/>
                  </a:cubicBezTo>
                  <a:cubicBezTo>
                    <a:pt x="112" y="263"/>
                    <a:pt x="112" y="263"/>
                    <a:pt x="112" y="263"/>
                  </a:cubicBezTo>
                  <a:cubicBezTo>
                    <a:pt x="112" y="263"/>
                    <a:pt x="112" y="263"/>
                    <a:pt x="112" y="263"/>
                  </a:cubicBezTo>
                  <a:cubicBezTo>
                    <a:pt x="121" y="259"/>
                    <a:pt x="123" y="229"/>
                    <a:pt x="123" y="224"/>
                  </a:cubicBezTo>
                  <a:cubicBezTo>
                    <a:pt x="123" y="216"/>
                    <a:pt x="126" y="195"/>
                    <a:pt x="129" y="187"/>
                  </a:cubicBezTo>
                  <a:cubicBezTo>
                    <a:pt x="132" y="177"/>
                    <a:pt x="126" y="169"/>
                    <a:pt x="121" y="162"/>
                  </a:cubicBezTo>
                  <a:cubicBezTo>
                    <a:pt x="116" y="155"/>
                    <a:pt x="111" y="149"/>
                    <a:pt x="111" y="141"/>
                  </a:cubicBezTo>
                  <a:cubicBezTo>
                    <a:pt x="111" y="131"/>
                    <a:pt x="114" y="131"/>
                    <a:pt x="118" y="131"/>
                  </a:cubicBezTo>
                  <a:cubicBezTo>
                    <a:pt x="121" y="130"/>
                    <a:pt x="125" y="130"/>
                    <a:pt x="129" y="127"/>
                  </a:cubicBezTo>
                  <a:cubicBezTo>
                    <a:pt x="133" y="124"/>
                    <a:pt x="135" y="122"/>
                    <a:pt x="134" y="120"/>
                  </a:cubicBezTo>
                  <a:cubicBezTo>
                    <a:pt x="134" y="117"/>
                    <a:pt x="130" y="115"/>
                    <a:pt x="123" y="113"/>
                  </a:cubicBezTo>
                  <a:cubicBezTo>
                    <a:pt x="122" y="113"/>
                    <a:pt x="120" y="111"/>
                    <a:pt x="119" y="109"/>
                  </a:cubicBezTo>
                  <a:cubicBezTo>
                    <a:pt x="117" y="106"/>
                    <a:pt x="116" y="102"/>
                    <a:pt x="117" y="100"/>
                  </a:cubicBezTo>
                  <a:cubicBezTo>
                    <a:pt x="118" y="96"/>
                    <a:pt x="142" y="97"/>
                    <a:pt x="150" y="97"/>
                  </a:cubicBezTo>
                  <a:cubicBezTo>
                    <a:pt x="153" y="97"/>
                    <a:pt x="156" y="98"/>
                    <a:pt x="158" y="98"/>
                  </a:cubicBezTo>
                  <a:cubicBezTo>
                    <a:pt x="159" y="98"/>
                    <a:pt x="159" y="98"/>
                    <a:pt x="160" y="97"/>
                  </a:cubicBezTo>
                  <a:cubicBezTo>
                    <a:pt x="165" y="97"/>
                    <a:pt x="171" y="95"/>
                    <a:pt x="177" y="93"/>
                  </a:cubicBezTo>
                  <a:cubicBezTo>
                    <a:pt x="177" y="93"/>
                    <a:pt x="177" y="93"/>
                    <a:pt x="177" y="93"/>
                  </a:cubicBezTo>
                  <a:cubicBezTo>
                    <a:pt x="178" y="93"/>
                    <a:pt x="179" y="93"/>
                    <a:pt x="179" y="92"/>
                  </a:cubicBezTo>
                  <a:cubicBezTo>
                    <a:pt x="181" y="92"/>
                    <a:pt x="183" y="91"/>
                    <a:pt x="184" y="90"/>
                  </a:cubicBezTo>
                  <a:cubicBezTo>
                    <a:pt x="184" y="90"/>
                    <a:pt x="185" y="90"/>
                    <a:pt x="185" y="90"/>
                  </a:cubicBezTo>
                  <a:cubicBezTo>
                    <a:pt x="186" y="91"/>
                    <a:pt x="186" y="91"/>
                    <a:pt x="187" y="92"/>
                  </a:cubicBezTo>
                  <a:cubicBezTo>
                    <a:pt x="187" y="93"/>
                    <a:pt x="188" y="93"/>
                    <a:pt x="188" y="94"/>
                  </a:cubicBezTo>
                  <a:cubicBezTo>
                    <a:pt x="189" y="95"/>
                    <a:pt x="190" y="96"/>
                    <a:pt x="190" y="97"/>
                  </a:cubicBezTo>
                  <a:cubicBezTo>
                    <a:pt x="191" y="97"/>
                    <a:pt x="191" y="98"/>
                    <a:pt x="192" y="98"/>
                  </a:cubicBezTo>
                  <a:cubicBezTo>
                    <a:pt x="192" y="99"/>
                    <a:pt x="193" y="100"/>
                    <a:pt x="194" y="101"/>
                  </a:cubicBezTo>
                  <a:cubicBezTo>
                    <a:pt x="194" y="101"/>
                    <a:pt x="194" y="102"/>
                    <a:pt x="195" y="102"/>
                  </a:cubicBezTo>
                  <a:cubicBezTo>
                    <a:pt x="195" y="104"/>
                    <a:pt x="196" y="105"/>
                    <a:pt x="197" y="106"/>
                  </a:cubicBezTo>
                  <a:cubicBezTo>
                    <a:pt x="200" y="111"/>
                    <a:pt x="202" y="115"/>
                    <a:pt x="206" y="117"/>
                  </a:cubicBezTo>
                  <a:cubicBezTo>
                    <a:pt x="207" y="118"/>
                    <a:pt x="208" y="119"/>
                    <a:pt x="209" y="120"/>
                  </a:cubicBezTo>
                  <a:cubicBezTo>
                    <a:pt x="210" y="121"/>
                    <a:pt x="210" y="121"/>
                    <a:pt x="211" y="122"/>
                  </a:cubicBezTo>
                  <a:cubicBezTo>
                    <a:pt x="211" y="122"/>
                    <a:pt x="212" y="122"/>
                    <a:pt x="212" y="122"/>
                  </a:cubicBezTo>
                  <a:cubicBezTo>
                    <a:pt x="212" y="123"/>
                    <a:pt x="213" y="123"/>
                    <a:pt x="214" y="124"/>
                  </a:cubicBezTo>
                  <a:cubicBezTo>
                    <a:pt x="214" y="124"/>
                    <a:pt x="214" y="124"/>
                    <a:pt x="214" y="124"/>
                  </a:cubicBezTo>
                  <a:cubicBezTo>
                    <a:pt x="215" y="125"/>
                    <a:pt x="216" y="125"/>
                    <a:pt x="216" y="125"/>
                  </a:cubicBezTo>
                  <a:cubicBezTo>
                    <a:pt x="217" y="125"/>
                    <a:pt x="217" y="125"/>
                    <a:pt x="217" y="125"/>
                  </a:cubicBezTo>
                  <a:cubicBezTo>
                    <a:pt x="218" y="126"/>
                    <a:pt x="218" y="126"/>
                    <a:pt x="219" y="126"/>
                  </a:cubicBezTo>
                  <a:cubicBezTo>
                    <a:pt x="219" y="126"/>
                    <a:pt x="219" y="126"/>
                    <a:pt x="219" y="126"/>
                  </a:cubicBezTo>
                  <a:cubicBezTo>
                    <a:pt x="219" y="126"/>
                    <a:pt x="219" y="126"/>
                    <a:pt x="219" y="126"/>
                  </a:cubicBezTo>
                  <a:cubicBezTo>
                    <a:pt x="220" y="126"/>
                    <a:pt x="220" y="126"/>
                    <a:pt x="221" y="125"/>
                  </a:cubicBezTo>
                  <a:cubicBezTo>
                    <a:pt x="221" y="125"/>
                    <a:pt x="221" y="125"/>
                    <a:pt x="222" y="125"/>
                  </a:cubicBezTo>
                  <a:cubicBezTo>
                    <a:pt x="222" y="125"/>
                    <a:pt x="223" y="125"/>
                    <a:pt x="224" y="124"/>
                  </a:cubicBezTo>
                  <a:cubicBezTo>
                    <a:pt x="224" y="124"/>
                    <a:pt x="224" y="124"/>
                    <a:pt x="224" y="124"/>
                  </a:cubicBezTo>
                  <a:cubicBezTo>
                    <a:pt x="230" y="121"/>
                    <a:pt x="233" y="119"/>
                    <a:pt x="237" y="122"/>
                  </a:cubicBezTo>
                  <a:cubicBezTo>
                    <a:pt x="243" y="125"/>
                    <a:pt x="250" y="119"/>
                    <a:pt x="257" y="113"/>
                  </a:cubicBezTo>
                  <a:cubicBezTo>
                    <a:pt x="259" y="111"/>
                    <a:pt x="259" y="111"/>
                    <a:pt x="259" y="111"/>
                  </a:cubicBezTo>
                  <a:cubicBezTo>
                    <a:pt x="262" y="109"/>
                    <a:pt x="265" y="108"/>
                    <a:pt x="268" y="108"/>
                  </a:cubicBezTo>
                  <a:cubicBezTo>
                    <a:pt x="272" y="108"/>
                    <a:pt x="276" y="107"/>
                    <a:pt x="277" y="102"/>
                  </a:cubicBezTo>
                  <a:cubicBezTo>
                    <a:pt x="280" y="93"/>
                    <a:pt x="284" y="89"/>
                    <a:pt x="292" y="88"/>
                  </a:cubicBezTo>
                  <a:cubicBezTo>
                    <a:pt x="298" y="86"/>
                    <a:pt x="301" y="82"/>
                    <a:pt x="301" y="78"/>
                  </a:cubicBezTo>
                  <a:cubicBezTo>
                    <a:pt x="300" y="75"/>
                    <a:pt x="298" y="73"/>
                    <a:pt x="295" y="73"/>
                  </a:cubicBezTo>
                  <a:cubicBezTo>
                    <a:pt x="295" y="73"/>
                    <a:pt x="294" y="73"/>
                    <a:pt x="294" y="73"/>
                  </a:cubicBezTo>
                  <a:cubicBezTo>
                    <a:pt x="292" y="73"/>
                    <a:pt x="291" y="74"/>
                    <a:pt x="289" y="74"/>
                  </a:cubicBezTo>
                  <a:cubicBezTo>
                    <a:pt x="289" y="74"/>
                    <a:pt x="288" y="75"/>
                    <a:pt x="287" y="75"/>
                  </a:cubicBezTo>
                  <a:cubicBezTo>
                    <a:pt x="286" y="75"/>
                    <a:pt x="285" y="75"/>
                    <a:pt x="284" y="75"/>
                  </a:cubicBezTo>
                  <a:cubicBezTo>
                    <a:pt x="284" y="75"/>
                    <a:pt x="284" y="75"/>
                    <a:pt x="284" y="75"/>
                  </a:cubicBezTo>
                  <a:cubicBezTo>
                    <a:pt x="283" y="75"/>
                    <a:pt x="282" y="73"/>
                    <a:pt x="282" y="71"/>
                  </a:cubicBezTo>
                  <a:cubicBezTo>
                    <a:pt x="282" y="65"/>
                    <a:pt x="280" y="62"/>
                    <a:pt x="278" y="60"/>
                  </a:cubicBezTo>
                  <a:cubicBezTo>
                    <a:pt x="276" y="59"/>
                    <a:pt x="275" y="57"/>
                    <a:pt x="275" y="53"/>
                  </a:cubicBezTo>
                  <a:cubicBezTo>
                    <a:pt x="275" y="44"/>
                    <a:pt x="274" y="38"/>
                    <a:pt x="263" y="31"/>
                  </a:cubicBezTo>
                  <a:cubicBezTo>
                    <a:pt x="262" y="30"/>
                    <a:pt x="262" y="30"/>
                    <a:pt x="262" y="30"/>
                  </a:cubicBezTo>
                  <a:cubicBezTo>
                    <a:pt x="262" y="30"/>
                    <a:pt x="263" y="29"/>
                    <a:pt x="266" y="28"/>
                  </a:cubicBezTo>
                  <a:cubicBezTo>
                    <a:pt x="271" y="28"/>
                    <a:pt x="278" y="28"/>
                    <a:pt x="280" y="30"/>
                  </a:cubicBezTo>
                  <a:cubicBezTo>
                    <a:pt x="283" y="33"/>
                    <a:pt x="287" y="33"/>
                    <a:pt x="292" y="34"/>
                  </a:cubicBezTo>
                  <a:cubicBezTo>
                    <a:pt x="298" y="34"/>
                    <a:pt x="303" y="35"/>
                    <a:pt x="304" y="38"/>
                  </a:cubicBezTo>
                  <a:cubicBezTo>
                    <a:pt x="305" y="43"/>
                    <a:pt x="309" y="46"/>
                    <a:pt x="313" y="46"/>
                  </a:cubicBezTo>
                  <a:cubicBezTo>
                    <a:pt x="314" y="46"/>
                    <a:pt x="317" y="45"/>
                    <a:pt x="317" y="41"/>
                  </a:cubicBezTo>
                  <a:cubicBezTo>
                    <a:pt x="318" y="40"/>
                    <a:pt x="318" y="39"/>
                    <a:pt x="318" y="38"/>
                  </a:cubicBezTo>
                  <a:cubicBezTo>
                    <a:pt x="318" y="36"/>
                    <a:pt x="319" y="33"/>
                    <a:pt x="321" y="32"/>
                  </a:cubicBezTo>
                  <a:cubicBezTo>
                    <a:pt x="324" y="29"/>
                    <a:pt x="330" y="28"/>
                    <a:pt x="335" y="29"/>
                  </a:cubicBezTo>
                  <a:cubicBezTo>
                    <a:pt x="341" y="30"/>
                    <a:pt x="351" y="25"/>
                    <a:pt x="360" y="20"/>
                  </a:cubicBezTo>
                  <a:cubicBezTo>
                    <a:pt x="361" y="20"/>
                    <a:pt x="362" y="19"/>
                    <a:pt x="363" y="19"/>
                  </a:cubicBezTo>
                  <a:cubicBezTo>
                    <a:pt x="364" y="18"/>
                    <a:pt x="365" y="18"/>
                    <a:pt x="366" y="17"/>
                  </a:cubicBezTo>
                  <a:cubicBezTo>
                    <a:pt x="366" y="17"/>
                    <a:pt x="366" y="17"/>
                    <a:pt x="366" y="17"/>
                  </a:cubicBezTo>
                  <a:cubicBezTo>
                    <a:pt x="367" y="17"/>
                    <a:pt x="368" y="17"/>
                    <a:pt x="368" y="16"/>
                  </a:cubicBezTo>
                  <a:cubicBezTo>
                    <a:pt x="369" y="16"/>
                    <a:pt x="370" y="16"/>
                    <a:pt x="370" y="16"/>
                  </a:cubicBezTo>
                  <a:cubicBezTo>
                    <a:pt x="370" y="16"/>
                    <a:pt x="370" y="16"/>
                    <a:pt x="370" y="16"/>
                  </a:cubicBezTo>
                  <a:cubicBezTo>
                    <a:pt x="370" y="16"/>
                    <a:pt x="370" y="16"/>
                    <a:pt x="370" y="16"/>
                  </a:cubicBezTo>
                  <a:cubicBezTo>
                    <a:pt x="374" y="14"/>
                    <a:pt x="376" y="11"/>
                    <a:pt x="377" y="7"/>
                  </a:cubicBezTo>
                  <a:cubicBezTo>
                    <a:pt x="378" y="6"/>
                    <a:pt x="378" y="6"/>
                    <a:pt x="379" y="5"/>
                  </a:cubicBezTo>
                  <a:cubicBezTo>
                    <a:pt x="379" y="5"/>
                    <a:pt x="379" y="5"/>
                    <a:pt x="379" y="5"/>
                  </a:cubicBezTo>
                  <a:cubicBezTo>
                    <a:pt x="379" y="3"/>
                    <a:pt x="380" y="2"/>
                    <a:pt x="381" y="1"/>
                  </a:cubicBezTo>
                  <a:cubicBezTo>
                    <a:pt x="381" y="1"/>
                    <a:pt x="382" y="1"/>
                    <a:pt x="382" y="1"/>
                  </a:cubicBezTo>
                  <a:cubicBezTo>
                    <a:pt x="382" y="1"/>
                    <a:pt x="382" y="0"/>
                    <a:pt x="382" y="0"/>
                  </a:cubicBezTo>
                  <a:cubicBezTo>
                    <a:pt x="383" y="0"/>
                    <a:pt x="383" y="0"/>
                    <a:pt x="383" y="0"/>
                  </a:cubicBezTo>
                  <a:cubicBezTo>
                    <a:pt x="383" y="0"/>
                    <a:pt x="383" y="0"/>
                    <a:pt x="384" y="0"/>
                  </a:cubicBezTo>
                  <a:cubicBezTo>
                    <a:pt x="384" y="0"/>
                    <a:pt x="384" y="0"/>
                    <a:pt x="385" y="0"/>
                  </a:cubicBezTo>
                  <a:cubicBezTo>
                    <a:pt x="385" y="0"/>
                    <a:pt x="385" y="0"/>
                    <a:pt x="385" y="0"/>
                  </a:cubicBezTo>
                  <a:cubicBezTo>
                    <a:pt x="386" y="0"/>
                    <a:pt x="386" y="0"/>
                    <a:pt x="387" y="0"/>
                  </a:cubicBezTo>
                  <a:cubicBezTo>
                    <a:pt x="392" y="0"/>
                    <a:pt x="392" y="4"/>
                    <a:pt x="393" y="10"/>
                  </a:cubicBezTo>
                  <a:cubicBezTo>
                    <a:pt x="393" y="15"/>
                    <a:pt x="393" y="21"/>
                    <a:pt x="398" y="23"/>
                  </a:cubicBezTo>
                  <a:cubicBezTo>
                    <a:pt x="402" y="25"/>
                    <a:pt x="404" y="28"/>
                    <a:pt x="405" y="33"/>
                  </a:cubicBezTo>
                  <a:cubicBezTo>
                    <a:pt x="405" y="36"/>
                    <a:pt x="404" y="39"/>
                    <a:pt x="403" y="42"/>
                  </a:cubicBezTo>
                  <a:cubicBezTo>
                    <a:pt x="402" y="43"/>
                    <a:pt x="401" y="43"/>
                    <a:pt x="401" y="44"/>
                  </a:cubicBezTo>
                  <a:cubicBezTo>
                    <a:pt x="398" y="46"/>
                    <a:pt x="396" y="51"/>
                    <a:pt x="395" y="58"/>
                  </a:cubicBezTo>
                  <a:cubicBezTo>
                    <a:pt x="394" y="69"/>
                    <a:pt x="396" y="84"/>
                    <a:pt x="406" y="95"/>
                  </a:cubicBezTo>
                  <a:cubicBezTo>
                    <a:pt x="407" y="96"/>
                    <a:pt x="408" y="97"/>
                    <a:pt x="408" y="98"/>
                  </a:cubicBezTo>
                  <a:cubicBezTo>
                    <a:pt x="409" y="98"/>
                    <a:pt x="409" y="98"/>
                    <a:pt x="409" y="98"/>
                  </a:cubicBezTo>
                  <a:cubicBezTo>
                    <a:pt x="409" y="99"/>
                    <a:pt x="410" y="99"/>
                    <a:pt x="410" y="99"/>
                  </a:cubicBezTo>
                  <a:cubicBezTo>
                    <a:pt x="410" y="100"/>
                    <a:pt x="411" y="100"/>
                    <a:pt x="411" y="100"/>
                  </a:cubicBezTo>
                  <a:cubicBezTo>
                    <a:pt x="411" y="101"/>
                    <a:pt x="412" y="101"/>
                    <a:pt x="412" y="101"/>
                  </a:cubicBezTo>
                  <a:cubicBezTo>
                    <a:pt x="412" y="101"/>
                    <a:pt x="413" y="102"/>
                    <a:pt x="413" y="102"/>
                  </a:cubicBezTo>
                  <a:cubicBezTo>
                    <a:pt x="413" y="102"/>
                    <a:pt x="414" y="102"/>
                    <a:pt x="414" y="103"/>
                  </a:cubicBezTo>
                  <a:cubicBezTo>
                    <a:pt x="414" y="103"/>
                    <a:pt x="414" y="103"/>
                    <a:pt x="415" y="103"/>
                  </a:cubicBezTo>
                  <a:cubicBezTo>
                    <a:pt x="415" y="103"/>
                    <a:pt x="415" y="104"/>
                    <a:pt x="416" y="104"/>
                  </a:cubicBezTo>
                  <a:cubicBezTo>
                    <a:pt x="416" y="104"/>
                    <a:pt x="416" y="104"/>
                    <a:pt x="416" y="104"/>
                  </a:cubicBezTo>
                  <a:cubicBezTo>
                    <a:pt x="417" y="105"/>
                    <a:pt x="417" y="105"/>
                    <a:pt x="417" y="105"/>
                  </a:cubicBezTo>
                  <a:cubicBezTo>
                    <a:pt x="418" y="105"/>
                    <a:pt x="418" y="105"/>
                    <a:pt x="418" y="105"/>
                  </a:cubicBezTo>
                  <a:cubicBezTo>
                    <a:pt x="418" y="106"/>
                    <a:pt x="419" y="106"/>
                    <a:pt x="419" y="106"/>
                  </a:cubicBezTo>
                  <a:cubicBezTo>
                    <a:pt x="419" y="106"/>
                    <a:pt x="419" y="106"/>
                    <a:pt x="419" y="106"/>
                  </a:cubicBezTo>
                  <a:cubicBezTo>
                    <a:pt x="420" y="106"/>
                    <a:pt x="420" y="107"/>
                    <a:pt x="421" y="107"/>
                  </a:cubicBezTo>
                  <a:cubicBezTo>
                    <a:pt x="421" y="107"/>
                    <a:pt x="421" y="107"/>
                    <a:pt x="421" y="107"/>
                  </a:cubicBezTo>
                  <a:cubicBezTo>
                    <a:pt x="421" y="107"/>
                    <a:pt x="422" y="107"/>
                    <a:pt x="422" y="107"/>
                  </a:cubicBezTo>
                  <a:cubicBezTo>
                    <a:pt x="422" y="107"/>
                    <a:pt x="422" y="108"/>
                    <a:pt x="422" y="108"/>
                  </a:cubicBezTo>
                  <a:cubicBezTo>
                    <a:pt x="425" y="109"/>
                    <a:pt x="428" y="109"/>
                    <a:pt x="430" y="109"/>
                  </a:cubicBezTo>
                  <a:cubicBezTo>
                    <a:pt x="430" y="109"/>
                    <a:pt x="430" y="109"/>
                    <a:pt x="430" y="109"/>
                  </a:cubicBezTo>
                  <a:cubicBezTo>
                    <a:pt x="434" y="109"/>
                    <a:pt x="437" y="108"/>
                    <a:pt x="439" y="105"/>
                  </a:cubicBezTo>
                  <a:cubicBezTo>
                    <a:pt x="440" y="104"/>
                    <a:pt x="442" y="104"/>
                    <a:pt x="445" y="104"/>
                  </a:cubicBezTo>
                  <a:cubicBezTo>
                    <a:pt x="450" y="103"/>
                    <a:pt x="455" y="103"/>
                    <a:pt x="457" y="98"/>
                  </a:cubicBezTo>
                  <a:cubicBezTo>
                    <a:pt x="458" y="96"/>
                    <a:pt x="459" y="96"/>
                    <a:pt x="461" y="96"/>
                  </a:cubicBezTo>
                  <a:cubicBezTo>
                    <a:pt x="464" y="96"/>
                    <a:pt x="467" y="97"/>
                    <a:pt x="471" y="92"/>
                  </a:cubicBezTo>
                  <a:cubicBezTo>
                    <a:pt x="474" y="89"/>
                    <a:pt x="481" y="90"/>
                    <a:pt x="488" y="92"/>
                  </a:cubicBezTo>
                  <a:cubicBezTo>
                    <a:pt x="489" y="92"/>
                    <a:pt x="490" y="93"/>
                    <a:pt x="491" y="93"/>
                  </a:cubicBezTo>
                  <a:cubicBezTo>
                    <a:pt x="493" y="93"/>
                    <a:pt x="493" y="93"/>
                    <a:pt x="493" y="93"/>
                  </a:cubicBezTo>
                  <a:cubicBezTo>
                    <a:pt x="493" y="93"/>
                    <a:pt x="493" y="93"/>
                    <a:pt x="493" y="93"/>
                  </a:cubicBezTo>
                  <a:cubicBezTo>
                    <a:pt x="495" y="94"/>
                    <a:pt x="497" y="94"/>
                    <a:pt x="499" y="94"/>
                  </a:cubicBezTo>
                  <a:cubicBezTo>
                    <a:pt x="500" y="94"/>
                    <a:pt x="500" y="94"/>
                    <a:pt x="500" y="94"/>
                  </a:cubicBezTo>
                  <a:cubicBezTo>
                    <a:pt x="500" y="94"/>
                    <a:pt x="500" y="94"/>
                    <a:pt x="500" y="94"/>
                  </a:cubicBezTo>
                  <a:cubicBezTo>
                    <a:pt x="500" y="94"/>
                    <a:pt x="501" y="94"/>
                    <a:pt x="502" y="94"/>
                  </a:cubicBezTo>
                  <a:cubicBezTo>
                    <a:pt x="502" y="94"/>
                    <a:pt x="502" y="94"/>
                    <a:pt x="502" y="94"/>
                  </a:cubicBezTo>
                  <a:cubicBezTo>
                    <a:pt x="503" y="94"/>
                    <a:pt x="504" y="94"/>
                    <a:pt x="504" y="93"/>
                  </a:cubicBezTo>
                  <a:cubicBezTo>
                    <a:pt x="508" y="91"/>
                    <a:pt x="509" y="87"/>
                    <a:pt x="509" y="83"/>
                  </a:cubicBezTo>
                  <a:cubicBezTo>
                    <a:pt x="510" y="78"/>
                    <a:pt x="511" y="76"/>
                    <a:pt x="515" y="76"/>
                  </a:cubicBezTo>
                  <a:cubicBezTo>
                    <a:pt x="519" y="76"/>
                    <a:pt x="524" y="75"/>
                    <a:pt x="529" y="75"/>
                  </a:cubicBezTo>
                  <a:cubicBezTo>
                    <a:pt x="532" y="74"/>
                    <a:pt x="536" y="74"/>
                    <a:pt x="538" y="74"/>
                  </a:cubicBezTo>
                  <a:cubicBezTo>
                    <a:pt x="541" y="74"/>
                    <a:pt x="544" y="74"/>
                    <a:pt x="545" y="76"/>
                  </a:cubicBezTo>
                  <a:cubicBezTo>
                    <a:pt x="546" y="77"/>
                    <a:pt x="546" y="78"/>
                    <a:pt x="547" y="79"/>
                  </a:cubicBezTo>
                  <a:cubicBezTo>
                    <a:pt x="547" y="79"/>
                    <a:pt x="547" y="79"/>
                    <a:pt x="547" y="79"/>
                  </a:cubicBezTo>
                  <a:cubicBezTo>
                    <a:pt x="547" y="79"/>
                    <a:pt x="547" y="79"/>
                    <a:pt x="547" y="79"/>
                  </a:cubicBezTo>
                  <a:cubicBezTo>
                    <a:pt x="547" y="79"/>
                    <a:pt x="547" y="79"/>
                    <a:pt x="547" y="79"/>
                  </a:cubicBezTo>
                  <a:cubicBezTo>
                    <a:pt x="548" y="79"/>
                    <a:pt x="548" y="80"/>
                    <a:pt x="548" y="80"/>
                  </a:cubicBezTo>
                  <a:cubicBezTo>
                    <a:pt x="549" y="81"/>
                    <a:pt x="549" y="81"/>
                    <a:pt x="549" y="81"/>
                  </a:cubicBezTo>
                  <a:cubicBezTo>
                    <a:pt x="549" y="81"/>
                    <a:pt x="549" y="81"/>
                    <a:pt x="549" y="81"/>
                  </a:cubicBezTo>
                  <a:cubicBezTo>
                    <a:pt x="550" y="82"/>
                    <a:pt x="550" y="82"/>
                    <a:pt x="551" y="83"/>
                  </a:cubicBezTo>
                  <a:cubicBezTo>
                    <a:pt x="551" y="83"/>
                    <a:pt x="552" y="83"/>
                    <a:pt x="552" y="83"/>
                  </a:cubicBezTo>
                  <a:cubicBezTo>
                    <a:pt x="553" y="84"/>
                    <a:pt x="554" y="84"/>
                    <a:pt x="554" y="85"/>
                  </a:cubicBezTo>
                  <a:cubicBezTo>
                    <a:pt x="555" y="85"/>
                    <a:pt x="555" y="85"/>
                    <a:pt x="556" y="85"/>
                  </a:cubicBezTo>
                  <a:cubicBezTo>
                    <a:pt x="557" y="86"/>
                    <a:pt x="557" y="86"/>
                    <a:pt x="558" y="86"/>
                  </a:cubicBezTo>
                  <a:cubicBezTo>
                    <a:pt x="559" y="86"/>
                    <a:pt x="559" y="86"/>
                    <a:pt x="560" y="86"/>
                  </a:cubicBezTo>
                  <a:cubicBezTo>
                    <a:pt x="561" y="87"/>
                    <a:pt x="562" y="87"/>
                    <a:pt x="563" y="87"/>
                  </a:cubicBezTo>
                  <a:cubicBezTo>
                    <a:pt x="563" y="87"/>
                    <a:pt x="563" y="87"/>
                    <a:pt x="564" y="87"/>
                  </a:cubicBezTo>
                  <a:cubicBezTo>
                    <a:pt x="564" y="87"/>
                    <a:pt x="564" y="87"/>
                    <a:pt x="564" y="87"/>
                  </a:cubicBezTo>
                  <a:cubicBezTo>
                    <a:pt x="565" y="87"/>
                    <a:pt x="567" y="87"/>
                    <a:pt x="568" y="86"/>
                  </a:cubicBezTo>
                  <a:cubicBezTo>
                    <a:pt x="568" y="86"/>
                    <a:pt x="569" y="86"/>
                    <a:pt x="569" y="86"/>
                  </a:cubicBezTo>
                  <a:cubicBezTo>
                    <a:pt x="571" y="86"/>
                    <a:pt x="573" y="86"/>
                    <a:pt x="574" y="85"/>
                  </a:cubicBezTo>
                  <a:cubicBezTo>
                    <a:pt x="576" y="85"/>
                    <a:pt x="577" y="84"/>
                    <a:pt x="578" y="84"/>
                  </a:cubicBezTo>
                  <a:cubicBezTo>
                    <a:pt x="582" y="83"/>
                    <a:pt x="585" y="83"/>
                    <a:pt x="588" y="84"/>
                  </a:cubicBezTo>
                  <a:cubicBezTo>
                    <a:pt x="588" y="84"/>
                    <a:pt x="589" y="84"/>
                    <a:pt x="589" y="84"/>
                  </a:cubicBezTo>
                  <a:cubicBezTo>
                    <a:pt x="595" y="84"/>
                    <a:pt x="601" y="83"/>
                    <a:pt x="605" y="71"/>
                  </a:cubicBezTo>
                  <a:cubicBezTo>
                    <a:pt x="605" y="71"/>
                    <a:pt x="605" y="70"/>
                    <a:pt x="606" y="69"/>
                  </a:cubicBezTo>
                  <a:cubicBezTo>
                    <a:pt x="606" y="69"/>
                    <a:pt x="606" y="68"/>
                    <a:pt x="606" y="68"/>
                  </a:cubicBezTo>
                  <a:cubicBezTo>
                    <a:pt x="606" y="68"/>
                    <a:pt x="606" y="67"/>
                    <a:pt x="607" y="67"/>
                  </a:cubicBezTo>
                  <a:cubicBezTo>
                    <a:pt x="607" y="66"/>
                    <a:pt x="607" y="66"/>
                    <a:pt x="607" y="65"/>
                  </a:cubicBezTo>
                  <a:cubicBezTo>
                    <a:pt x="608" y="65"/>
                    <a:pt x="608" y="64"/>
                    <a:pt x="608" y="64"/>
                  </a:cubicBezTo>
                  <a:cubicBezTo>
                    <a:pt x="608" y="63"/>
                    <a:pt x="609" y="63"/>
                    <a:pt x="609" y="63"/>
                  </a:cubicBezTo>
                  <a:cubicBezTo>
                    <a:pt x="609" y="62"/>
                    <a:pt x="609" y="62"/>
                    <a:pt x="610" y="61"/>
                  </a:cubicBezTo>
                  <a:cubicBezTo>
                    <a:pt x="610" y="61"/>
                    <a:pt x="610" y="60"/>
                    <a:pt x="610" y="60"/>
                  </a:cubicBezTo>
                  <a:cubicBezTo>
                    <a:pt x="611" y="59"/>
                    <a:pt x="611" y="59"/>
                    <a:pt x="611" y="58"/>
                  </a:cubicBezTo>
                  <a:cubicBezTo>
                    <a:pt x="612" y="58"/>
                    <a:pt x="612" y="57"/>
                    <a:pt x="612" y="57"/>
                  </a:cubicBezTo>
                  <a:cubicBezTo>
                    <a:pt x="613" y="57"/>
                    <a:pt x="613" y="56"/>
                    <a:pt x="613" y="56"/>
                  </a:cubicBezTo>
                  <a:cubicBezTo>
                    <a:pt x="614" y="55"/>
                    <a:pt x="614" y="55"/>
                    <a:pt x="614" y="54"/>
                  </a:cubicBezTo>
                  <a:cubicBezTo>
                    <a:pt x="615" y="54"/>
                    <a:pt x="615" y="53"/>
                    <a:pt x="615" y="53"/>
                  </a:cubicBezTo>
                  <a:cubicBezTo>
                    <a:pt x="616" y="52"/>
                    <a:pt x="616" y="52"/>
                    <a:pt x="616" y="51"/>
                  </a:cubicBezTo>
                  <a:cubicBezTo>
                    <a:pt x="617" y="51"/>
                    <a:pt x="617" y="50"/>
                    <a:pt x="617" y="50"/>
                  </a:cubicBezTo>
                  <a:cubicBezTo>
                    <a:pt x="618" y="49"/>
                    <a:pt x="618" y="49"/>
                    <a:pt x="619" y="48"/>
                  </a:cubicBezTo>
                  <a:cubicBezTo>
                    <a:pt x="619" y="48"/>
                    <a:pt x="619" y="47"/>
                    <a:pt x="620" y="47"/>
                  </a:cubicBezTo>
                  <a:cubicBezTo>
                    <a:pt x="620" y="46"/>
                    <a:pt x="621" y="46"/>
                    <a:pt x="621" y="46"/>
                  </a:cubicBezTo>
                  <a:cubicBezTo>
                    <a:pt x="621" y="45"/>
                    <a:pt x="622" y="45"/>
                    <a:pt x="622" y="44"/>
                  </a:cubicBezTo>
                  <a:cubicBezTo>
                    <a:pt x="622" y="44"/>
                    <a:pt x="623" y="43"/>
                    <a:pt x="623" y="43"/>
                  </a:cubicBezTo>
                  <a:cubicBezTo>
                    <a:pt x="624" y="42"/>
                    <a:pt x="624" y="42"/>
                    <a:pt x="625" y="41"/>
                  </a:cubicBezTo>
                  <a:cubicBezTo>
                    <a:pt x="625" y="41"/>
                    <a:pt x="625" y="40"/>
                    <a:pt x="626" y="40"/>
                  </a:cubicBezTo>
                  <a:cubicBezTo>
                    <a:pt x="626" y="39"/>
                    <a:pt x="627" y="39"/>
                    <a:pt x="627" y="38"/>
                  </a:cubicBezTo>
                  <a:cubicBezTo>
                    <a:pt x="627" y="38"/>
                    <a:pt x="628" y="38"/>
                    <a:pt x="628" y="37"/>
                  </a:cubicBezTo>
                  <a:cubicBezTo>
                    <a:pt x="629" y="37"/>
                    <a:pt x="629" y="36"/>
                    <a:pt x="629" y="36"/>
                  </a:cubicBezTo>
                  <a:cubicBezTo>
                    <a:pt x="630" y="35"/>
                    <a:pt x="630" y="35"/>
                    <a:pt x="631" y="35"/>
                  </a:cubicBezTo>
                  <a:cubicBezTo>
                    <a:pt x="631" y="34"/>
                    <a:pt x="632" y="34"/>
                    <a:pt x="632" y="33"/>
                  </a:cubicBezTo>
                  <a:cubicBezTo>
                    <a:pt x="632" y="33"/>
                    <a:pt x="633" y="32"/>
                    <a:pt x="633" y="32"/>
                  </a:cubicBezTo>
                  <a:cubicBezTo>
                    <a:pt x="633" y="31"/>
                    <a:pt x="634" y="31"/>
                    <a:pt x="634" y="30"/>
                  </a:cubicBezTo>
                  <a:cubicBezTo>
                    <a:pt x="635" y="30"/>
                    <a:pt x="635" y="30"/>
                    <a:pt x="635" y="29"/>
                  </a:cubicBezTo>
                  <a:cubicBezTo>
                    <a:pt x="636" y="29"/>
                    <a:pt x="636" y="29"/>
                    <a:pt x="636" y="28"/>
                  </a:cubicBezTo>
                  <a:cubicBezTo>
                    <a:pt x="641" y="32"/>
                    <a:pt x="643" y="42"/>
                    <a:pt x="645" y="53"/>
                  </a:cubicBezTo>
                  <a:cubicBezTo>
                    <a:pt x="647" y="64"/>
                    <a:pt x="650" y="75"/>
                    <a:pt x="655" y="81"/>
                  </a:cubicBezTo>
                  <a:cubicBezTo>
                    <a:pt x="659" y="85"/>
                    <a:pt x="664" y="89"/>
                    <a:pt x="668" y="91"/>
                  </a:cubicBezTo>
                  <a:cubicBezTo>
                    <a:pt x="677" y="97"/>
                    <a:pt x="681" y="101"/>
                    <a:pt x="678" y="109"/>
                  </a:cubicBezTo>
                  <a:cubicBezTo>
                    <a:pt x="668" y="131"/>
                    <a:pt x="658" y="143"/>
                    <a:pt x="651" y="143"/>
                  </a:cubicBezTo>
                  <a:cubicBezTo>
                    <a:pt x="645" y="143"/>
                    <a:pt x="639" y="148"/>
                    <a:pt x="637" y="154"/>
                  </a:cubicBezTo>
                  <a:cubicBezTo>
                    <a:pt x="635" y="160"/>
                    <a:pt x="638" y="166"/>
                    <a:pt x="643" y="169"/>
                  </a:cubicBezTo>
                  <a:cubicBezTo>
                    <a:pt x="646" y="170"/>
                    <a:pt x="648" y="170"/>
                    <a:pt x="649" y="170"/>
                  </a:cubicBezTo>
                  <a:cubicBezTo>
                    <a:pt x="652" y="169"/>
                    <a:pt x="652" y="165"/>
                    <a:pt x="653" y="162"/>
                  </a:cubicBezTo>
                  <a:cubicBezTo>
                    <a:pt x="654" y="157"/>
                    <a:pt x="655" y="150"/>
                    <a:pt x="662" y="147"/>
                  </a:cubicBezTo>
                  <a:cubicBezTo>
                    <a:pt x="674" y="142"/>
                    <a:pt x="706" y="147"/>
                    <a:pt x="715" y="156"/>
                  </a:cubicBezTo>
                  <a:cubicBezTo>
                    <a:pt x="717" y="158"/>
                    <a:pt x="717" y="160"/>
                    <a:pt x="717" y="160"/>
                  </a:cubicBezTo>
                  <a:cubicBezTo>
                    <a:pt x="713" y="172"/>
                    <a:pt x="703" y="186"/>
                    <a:pt x="693" y="191"/>
                  </a:cubicBezTo>
                  <a:cubicBezTo>
                    <a:pt x="690" y="193"/>
                    <a:pt x="688" y="196"/>
                    <a:pt x="689" y="199"/>
                  </a:cubicBezTo>
                  <a:cubicBezTo>
                    <a:pt x="690" y="201"/>
                    <a:pt x="692" y="203"/>
                    <a:pt x="695" y="204"/>
                  </a:cubicBezTo>
                  <a:cubicBezTo>
                    <a:pt x="697" y="204"/>
                    <a:pt x="704" y="204"/>
                    <a:pt x="709" y="193"/>
                  </a:cubicBezTo>
                  <a:cubicBezTo>
                    <a:pt x="713" y="184"/>
                    <a:pt x="718" y="185"/>
                    <a:pt x="721" y="186"/>
                  </a:cubicBezTo>
                  <a:cubicBezTo>
                    <a:pt x="723" y="187"/>
                    <a:pt x="725" y="188"/>
                    <a:pt x="727" y="186"/>
                  </a:cubicBezTo>
                  <a:cubicBezTo>
                    <a:pt x="729" y="185"/>
                    <a:pt x="729" y="183"/>
                    <a:pt x="729" y="178"/>
                  </a:cubicBezTo>
                  <a:cubicBezTo>
                    <a:pt x="729" y="172"/>
                    <a:pt x="731" y="167"/>
                    <a:pt x="735" y="164"/>
                  </a:cubicBezTo>
                  <a:cubicBezTo>
                    <a:pt x="741" y="160"/>
                    <a:pt x="752" y="161"/>
                    <a:pt x="768" y="167"/>
                  </a:cubicBezTo>
                  <a:cubicBezTo>
                    <a:pt x="825" y="190"/>
                    <a:pt x="833" y="201"/>
                    <a:pt x="833" y="206"/>
                  </a:cubicBezTo>
                  <a:cubicBezTo>
                    <a:pt x="832" y="210"/>
                    <a:pt x="830" y="217"/>
                    <a:pt x="827" y="222"/>
                  </a:cubicBezTo>
                  <a:cubicBezTo>
                    <a:pt x="824" y="228"/>
                    <a:pt x="823" y="231"/>
                    <a:pt x="825" y="233"/>
                  </a:cubicBezTo>
                  <a:cubicBezTo>
                    <a:pt x="826" y="235"/>
                    <a:pt x="828" y="234"/>
                    <a:pt x="829" y="234"/>
                  </a:cubicBezTo>
                  <a:cubicBezTo>
                    <a:pt x="833" y="232"/>
                    <a:pt x="837" y="229"/>
                    <a:pt x="841" y="226"/>
                  </a:cubicBezTo>
                  <a:cubicBezTo>
                    <a:pt x="848" y="220"/>
                    <a:pt x="857" y="214"/>
                    <a:pt x="865" y="216"/>
                  </a:cubicBezTo>
                  <a:cubicBezTo>
                    <a:pt x="869" y="217"/>
                    <a:pt x="874" y="219"/>
                    <a:pt x="879" y="221"/>
                  </a:cubicBezTo>
                  <a:cubicBezTo>
                    <a:pt x="891" y="226"/>
                    <a:pt x="906" y="233"/>
                    <a:pt x="921" y="229"/>
                  </a:cubicBezTo>
                  <a:cubicBezTo>
                    <a:pt x="951" y="220"/>
                    <a:pt x="977" y="229"/>
                    <a:pt x="1001" y="254"/>
                  </a:cubicBezTo>
                  <a:cubicBezTo>
                    <a:pt x="1024" y="279"/>
                    <a:pt x="1047" y="291"/>
                    <a:pt x="1069" y="290"/>
                  </a:cubicBezTo>
                  <a:cubicBezTo>
                    <a:pt x="1070" y="290"/>
                    <a:pt x="1072" y="290"/>
                    <a:pt x="1074" y="290"/>
                  </a:cubicBezTo>
                  <a:cubicBezTo>
                    <a:pt x="1083" y="289"/>
                    <a:pt x="1087" y="288"/>
                    <a:pt x="1091" y="305"/>
                  </a:cubicBezTo>
                  <a:cubicBezTo>
                    <a:pt x="1092" y="309"/>
                    <a:pt x="1093" y="312"/>
                    <a:pt x="1094" y="317"/>
                  </a:cubicBezTo>
                  <a:cubicBezTo>
                    <a:pt x="1100" y="336"/>
                    <a:pt x="1106" y="360"/>
                    <a:pt x="1097" y="385"/>
                  </a:cubicBezTo>
                  <a:close/>
                </a:path>
              </a:pathLst>
            </a:custGeom>
            <a:solidFill>
              <a:srgbClr val="A6D412"/>
            </a:solidFill>
            <a:ln w="6350">
              <a:solidFill>
                <a:srgbClr val="A6D412"/>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30" name="Freeform 17">
              <a:extLst>
                <a:ext uri="{FF2B5EF4-FFF2-40B4-BE49-F238E27FC236}">
                  <a16:creationId xmlns:a16="http://schemas.microsoft.com/office/drawing/2014/main" id="{D320CBC4-082D-49DA-9F01-E6EDAFB9E7F3}"/>
                </a:ext>
              </a:extLst>
            </p:cNvPr>
            <p:cNvSpPr>
              <a:spLocks/>
            </p:cNvSpPr>
            <p:nvPr/>
          </p:nvSpPr>
          <p:spPr bwMode="auto">
            <a:xfrm>
              <a:off x="2003" y="5"/>
              <a:ext cx="1348" cy="837"/>
            </a:xfrm>
            <a:custGeom>
              <a:avLst/>
              <a:gdLst>
                <a:gd name="T0" fmla="*/ 601 w 845"/>
                <a:gd name="T1" fmla="*/ 495 h 525"/>
                <a:gd name="T2" fmla="*/ 448 w 845"/>
                <a:gd name="T3" fmla="*/ 454 h 525"/>
                <a:gd name="T4" fmla="*/ 383 w 845"/>
                <a:gd name="T5" fmla="*/ 429 h 525"/>
                <a:gd name="T6" fmla="*/ 321 w 845"/>
                <a:gd name="T7" fmla="*/ 369 h 525"/>
                <a:gd name="T8" fmla="*/ 330 w 845"/>
                <a:gd name="T9" fmla="*/ 358 h 525"/>
                <a:gd name="T10" fmla="*/ 330 w 845"/>
                <a:gd name="T11" fmla="*/ 333 h 525"/>
                <a:gd name="T12" fmla="*/ 249 w 845"/>
                <a:gd name="T13" fmla="*/ 230 h 525"/>
                <a:gd name="T14" fmla="*/ 217 w 845"/>
                <a:gd name="T15" fmla="*/ 199 h 525"/>
                <a:gd name="T16" fmla="*/ 206 w 845"/>
                <a:gd name="T17" fmla="*/ 175 h 525"/>
                <a:gd name="T18" fmla="*/ 171 w 845"/>
                <a:gd name="T19" fmla="*/ 141 h 525"/>
                <a:gd name="T20" fmla="*/ 135 w 845"/>
                <a:gd name="T21" fmla="*/ 115 h 525"/>
                <a:gd name="T22" fmla="*/ 127 w 845"/>
                <a:gd name="T23" fmla="*/ 99 h 525"/>
                <a:gd name="T24" fmla="*/ 114 w 845"/>
                <a:gd name="T25" fmla="*/ 41 h 525"/>
                <a:gd name="T26" fmla="*/ 87 w 845"/>
                <a:gd name="T27" fmla="*/ 30 h 525"/>
                <a:gd name="T28" fmla="*/ 71 w 845"/>
                <a:gd name="T29" fmla="*/ 26 h 525"/>
                <a:gd name="T30" fmla="*/ 67 w 845"/>
                <a:gd name="T31" fmla="*/ 72 h 525"/>
                <a:gd name="T32" fmla="*/ 105 w 845"/>
                <a:gd name="T33" fmla="*/ 104 h 525"/>
                <a:gd name="T34" fmla="*/ 102 w 845"/>
                <a:gd name="T35" fmla="*/ 119 h 525"/>
                <a:gd name="T36" fmla="*/ 155 w 845"/>
                <a:gd name="T37" fmla="*/ 190 h 525"/>
                <a:gd name="T38" fmla="*/ 181 w 845"/>
                <a:gd name="T39" fmla="*/ 256 h 525"/>
                <a:gd name="T40" fmla="*/ 207 w 845"/>
                <a:gd name="T41" fmla="*/ 276 h 525"/>
                <a:gd name="T42" fmla="*/ 200 w 845"/>
                <a:gd name="T43" fmla="*/ 297 h 525"/>
                <a:gd name="T44" fmla="*/ 160 w 845"/>
                <a:gd name="T45" fmla="*/ 253 h 525"/>
                <a:gd name="T46" fmla="*/ 141 w 845"/>
                <a:gd name="T47" fmla="*/ 220 h 525"/>
                <a:gd name="T48" fmla="*/ 97 w 845"/>
                <a:gd name="T49" fmla="*/ 176 h 525"/>
                <a:gd name="T50" fmla="*/ 73 w 845"/>
                <a:gd name="T51" fmla="*/ 152 h 525"/>
                <a:gd name="T52" fmla="*/ 61 w 845"/>
                <a:gd name="T53" fmla="*/ 105 h 525"/>
                <a:gd name="T54" fmla="*/ 0 w 845"/>
                <a:gd name="T55" fmla="*/ 9 h 525"/>
                <a:gd name="T56" fmla="*/ 165 w 845"/>
                <a:gd name="T57" fmla="*/ 42 h 525"/>
                <a:gd name="T58" fmla="*/ 254 w 845"/>
                <a:gd name="T59" fmla="*/ 29 h 525"/>
                <a:gd name="T60" fmla="*/ 345 w 845"/>
                <a:gd name="T61" fmla="*/ 78 h 525"/>
                <a:gd name="T62" fmla="*/ 390 w 845"/>
                <a:gd name="T63" fmla="*/ 114 h 525"/>
                <a:gd name="T64" fmla="*/ 459 w 845"/>
                <a:gd name="T65" fmla="*/ 116 h 525"/>
                <a:gd name="T66" fmla="*/ 492 w 845"/>
                <a:gd name="T67" fmla="*/ 175 h 525"/>
                <a:gd name="T68" fmla="*/ 513 w 845"/>
                <a:gd name="T69" fmla="*/ 197 h 525"/>
                <a:gd name="T70" fmla="*/ 548 w 845"/>
                <a:gd name="T71" fmla="*/ 220 h 525"/>
                <a:gd name="T72" fmla="*/ 549 w 845"/>
                <a:gd name="T73" fmla="*/ 354 h 525"/>
                <a:gd name="T74" fmla="*/ 596 w 845"/>
                <a:gd name="T75" fmla="*/ 420 h 525"/>
                <a:gd name="T76" fmla="*/ 644 w 845"/>
                <a:gd name="T77" fmla="*/ 430 h 525"/>
                <a:gd name="T78" fmla="*/ 716 w 845"/>
                <a:gd name="T79" fmla="*/ 422 h 525"/>
                <a:gd name="T80" fmla="*/ 738 w 845"/>
                <a:gd name="T81" fmla="*/ 386 h 525"/>
                <a:gd name="T82" fmla="*/ 794 w 845"/>
                <a:gd name="T83" fmla="*/ 338 h 525"/>
                <a:gd name="T84" fmla="*/ 841 w 845"/>
                <a:gd name="T85" fmla="*/ 339 h 525"/>
                <a:gd name="T86" fmla="*/ 828 w 845"/>
                <a:gd name="T87" fmla="*/ 365 h 525"/>
                <a:gd name="T88" fmla="*/ 812 w 845"/>
                <a:gd name="T89" fmla="*/ 434 h 525"/>
                <a:gd name="T90" fmla="*/ 802 w 845"/>
                <a:gd name="T91" fmla="*/ 426 h 525"/>
                <a:gd name="T92" fmla="*/ 799 w 845"/>
                <a:gd name="T93" fmla="*/ 426 h 525"/>
                <a:gd name="T94" fmla="*/ 780 w 845"/>
                <a:gd name="T95" fmla="*/ 444 h 525"/>
                <a:gd name="T96" fmla="*/ 776 w 845"/>
                <a:gd name="T97" fmla="*/ 444 h 525"/>
                <a:gd name="T98" fmla="*/ 731 w 845"/>
                <a:gd name="T99" fmla="*/ 443 h 525"/>
                <a:gd name="T100" fmla="*/ 720 w 845"/>
                <a:gd name="T101" fmla="*/ 466 h 525"/>
                <a:gd name="T102" fmla="*/ 711 w 845"/>
                <a:gd name="T103" fmla="*/ 495 h 525"/>
                <a:gd name="T104" fmla="*/ 707 w 845"/>
                <a:gd name="T105" fmla="*/ 495 h 525"/>
                <a:gd name="T106" fmla="*/ 704 w 845"/>
                <a:gd name="T107" fmla="*/ 496 h 525"/>
                <a:gd name="T108" fmla="*/ 702 w 845"/>
                <a:gd name="T109" fmla="*/ 497 h 525"/>
                <a:gd name="T110" fmla="*/ 698 w 845"/>
                <a:gd name="T111" fmla="*/ 503 h 525"/>
                <a:gd name="T112" fmla="*/ 694 w 845"/>
                <a:gd name="T113" fmla="*/ 507 h 525"/>
                <a:gd name="T114" fmla="*/ 682 w 845"/>
                <a:gd name="T115" fmla="*/ 525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45" h="525">
                  <a:moveTo>
                    <a:pt x="646" y="499"/>
                  </a:moveTo>
                  <a:cubicBezTo>
                    <a:pt x="638" y="496"/>
                    <a:pt x="629" y="491"/>
                    <a:pt x="618" y="491"/>
                  </a:cubicBezTo>
                  <a:cubicBezTo>
                    <a:pt x="612" y="491"/>
                    <a:pt x="607" y="492"/>
                    <a:pt x="601" y="495"/>
                  </a:cubicBezTo>
                  <a:cubicBezTo>
                    <a:pt x="582" y="502"/>
                    <a:pt x="562" y="508"/>
                    <a:pt x="546" y="498"/>
                  </a:cubicBezTo>
                  <a:cubicBezTo>
                    <a:pt x="529" y="487"/>
                    <a:pt x="506" y="477"/>
                    <a:pt x="482" y="471"/>
                  </a:cubicBezTo>
                  <a:cubicBezTo>
                    <a:pt x="469" y="467"/>
                    <a:pt x="458" y="460"/>
                    <a:pt x="448" y="454"/>
                  </a:cubicBezTo>
                  <a:cubicBezTo>
                    <a:pt x="441" y="450"/>
                    <a:pt x="435" y="445"/>
                    <a:pt x="427" y="443"/>
                  </a:cubicBezTo>
                  <a:cubicBezTo>
                    <a:pt x="421" y="440"/>
                    <a:pt x="414" y="439"/>
                    <a:pt x="408" y="438"/>
                  </a:cubicBezTo>
                  <a:cubicBezTo>
                    <a:pt x="398" y="436"/>
                    <a:pt x="390" y="435"/>
                    <a:pt x="383" y="429"/>
                  </a:cubicBezTo>
                  <a:cubicBezTo>
                    <a:pt x="381" y="428"/>
                    <a:pt x="379" y="425"/>
                    <a:pt x="376" y="423"/>
                  </a:cubicBezTo>
                  <a:cubicBezTo>
                    <a:pt x="366" y="414"/>
                    <a:pt x="354" y="403"/>
                    <a:pt x="342" y="402"/>
                  </a:cubicBezTo>
                  <a:cubicBezTo>
                    <a:pt x="330" y="401"/>
                    <a:pt x="322" y="375"/>
                    <a:pt x="321" y="369"/>
                  </a:cubicBezTo>
                  <a:cubicBezTo>
                    <a:pt x="321" y="368"/>
                    <a:pt x="323" y="367"/>
                    <a:pt x="325" y="366"/>
                  </a:cubicBezTo>
                  <a:cubicBezTo>
                    <a:pt x="328" y="366"/>
                    <a:pt x="330" y="365"/>
                    <a:pt x="331" y="363"/>
                  </a:cubicBezTo>
                  <a:cubicBezTo>
                    <a:pt x="331" y="361"/>
                    <a:pt x="331" y="360"/>
                    <a:pt x="330" y="358"/>
                  </a:cubicBezTo>
                  <a:cubicBezTo>
                    <a:pt x="328" y="355"/>
                    <a:pt x="329" y="353"/>
                    <a:pt x="330" y="349"/>
                  </a:cubicBezTo>
                  <a:cubicBezTo>
                    <a:pt x="331" y="346"/>
                    <a:pt x="333" y="343"/>
                    <a:pt x="331" y="338"/>
                  </a:cubicBezTo>
                  <a:cubicBezTo>
                    <a:pt x="331" y="336"/>
                    <a:pt x="330" y="335"/>
                    <a:pt x="330" y="333"/>
                  </a:cubicBezTo>
                  <a:cubicBezTo>
                    <a:pt x="327" y="326"/>
                    <a:pt x="324" y="317"/>
                    <a:pt x="318" y="307"/>
                  </a:cubicBezTo>
                  <a:cubicBezTo>
                    <a:pt x="309" y="295"/>
                    <a:pt x="271" y="253"/>
                    <a:pt x="257" y="240"/>
                  </a:cubicBezTo>
                  <a:cubicBezTo>
                    <a:pt x="252" y="235"/>
                    <a:pt x="250" y="232"/>
                    <a:pt x="249" y="230"/>
                  </a:cubicBezTo>
                  <a:cubicBezTo>
                    <a:pt x="246" y="225"/>
                    <a:pt x="244" y="223"/>
                    <a:pt x="234" y="219"/>
                  </a:cubicBezTo>
                  <a:cubicBezTo>
                    <a:pt x="224" y="215"/>
                    <a:pt x="219" y="211"/>
                    <a:pt x="217" y="207"/>
                  </a:cubicBezTo>
                  <a:cubicBezTo>
                    <a:pt x="216" y="205"/>
                    <a:pt x="216" y="202"/>
                    <a:pt x="217" y="199"/>
                  </a:cubicBezTo>
                  <a:cubicBezTo>
                    <a:pt x="220" y="194"/>
                    <a:pt x="220" y="189"/>
                    <a:pt x="219" y="185"/>
                  </a:cubicBezTo>
                  <a:cubicBezTo>
                    <a:pt x="217" y="183"/>
                    <a:pt x="215" y="181"/>
                    <a:pt x="212" y="181"/>
                  </a:cubicBezTo>
                  <a:cubicBezTo>
                    <a:pt x="210" y="180"/>
                    <a:pt x="208" y="178"/>
                    <a:pt x="206" y="175"/>
                  </a:cubicBezTo>
                  <a:cubicBezTo>
                    <a:pt x="203" y="171"/>
                    <a:pt x="199" y="167"/>
                    <a:pt x="193" y="166"/>
                  </a:cubicBezTo>
                  <a:cubicBezTo>
                    <a:pt x="183" y="164"/>
                    <a:pt x="181" y="153"/>
                    <a:pt x="181" y="149"/>
                  </a:cubicBezTo>
                  <a:cubicBezTo>
                    <a:pt x="181" y="145"/>
                    <a:pt x="177" y="143"/>
                    <a:pt x="171" y="141"/>
                  </a:cubicBezTo>
                  <a:cubicBezTo>
                    <a:pt x="167" y="139"/>
                    <a:pt x="161" y="136"/>
                    <a:pt x="157" y="132"/>
                  </a:cubicBezTo>
                  <a:cubicBezTo>
                    <a:pt x="147" y="120"/>
                    <a:pt x="141" y="115"/>
                    <a:pt x="138" y="114"/>
                  </a:cubicBezTo>
                  <a:cubicBezTo>
                    <a:pt x="136" y="114"/>
                    <a:pt x="135" y="115"/>
                    <a:pt x="135" y="115"/>
                  </a:cubicBezTo>
                  <a:cubicBezTo>
                    <a:pt x="132" y="119"/>
                    <a:pt x="129" y="120"/>
                    <a:pt x="127" y="119"/>
                  </a:cubicBezTo>
                  <a:cubicBezTo>
                    <a:pt x="126" y="119"/>
                    <a:pt x="124" y="117"/>
                    <a:pt x="124" y="109"/>
                  </a:cubicBezTo>
                  <a:cubicBezTo>
                    <a:pt x="124" y="102"/>
                    <a:pt x="126" y="100"/>
                    <a:pt x="127" y="99"/>
                  </a:cubicBezTo>
                  <a:cubicBezTo>
                    <a:pt x="129" y="96"/>
                    <a:pt x="129" y="94"/>
                    <a:pt x="119" y="77"/>
                  </a:cubicBezTo>
                  <a:cubicBezTo>
                    <a:pt x="109" y="58"/>
                    <a:pt x="112" y="51"/>
                    <a:pt x="114" y="47"/>
                  </a:cubicBezTo>
                  <a:cubicBezTo>
                    <a:pt x="115" y="45"/>
                    <a:pt x="116" y="43"/>
                    <a:pt x="114" y="41"/>
                  </a:cubicBezTo>
                  <a:cubicBezTo>
                    <a:pt x="111" y="39"/>
                    <a:pt x="108" y="40"/>
                    <a:pt x="105" y="40"/>
                  </a:cubicBezTo>
                  <a:cubicBezTo>
                    <a:pt x="100" y="41"/>
                    <a:pt x="97" y="41"/>
                    <a:pt x="96" y="38"/>
                  </a:cubicBezTo>
                  <a:cubicBezTo>
                    <a:pt x="94" y="34"/>
                    <a:pt x="91" y="32"/>
                    <a:pt x="87" y="30"/>
                  </a:cubicBezTo>
                  <a:cubicBezTo>
                    <a:pt x="84" y="29"/>
                    <a:pt x="81" y="30"/>
                    <a:pt x="79" y="31"/>
                  </a:cubicBezTo>
                  <a:cubicBezTo>
                    <a:pt x="76" y="33"/>
                    <a:pt x="75" y="31"/>
                    <a:pt x="72" y="27"/>
                  </a:cubicBezTo>
                  <a:cubicBezTo>
                    <a:pt x="71" y="26"/>
                    <a:pt x="71" y="26"/>
                    <a:pt x="71" y="26"/>
                  </a:cubicBezTo>
                  <a:cubicBezTo>
                    <a:pt x="68" y="24"/>
                    <a:pt x="63" y="22"/>
                    <a:pt x="60" y="24"/>
                  </a:cubicBezTo>
                  <a:cubicBezTo>
                    <a:pt x="59" y="24"/>
                    <a:pt x="56" y="26"/>
                    <a:pt x="58" y="31"/>
                  </a:cubicBezTo>
                  <a:cubicBezTo>
                    <a:pt x="61" y="39"/>
                    <a:pt x="67" y="62"/>
                    <a:pt x="67" y="72"/>
                  </a:cubicBezTo>
                  <a:cubicBezTo>
                    <a:pt x="67" y="82"/>
                    <a:pt x="73" y="90"/>
                    <a:pt x="84" y="95"/>
                  </a:cubicBezTo>
                  <a:cubicBezTo>
                    <a:pt x="88" y="97"/>
                    <a:pt x="91" y="98"/>
                    <a:pt x="94" y="99"/>
                  </a:cubicBezTo>
                  <a:cubicBezTo>
                    <a:pt x="99" y="100"/>
                    <a:pt x="102" y="101"/>
                    <a:pt x="105" y="104"/>
                  </a:cubicBezTo>
                  <a:cubicBezTo>
                    <a:pt x="106" y="106"/>
                    <a:pt x="105" y="107"/>
                    <a:pt x="103" y="110"/>
                  </a:cubicBezTo>
                  <a:cubicBezTo>
                    <a:pt x="101" y="112"/>
                    <a:pt x="100" y="114"/>
                    <a:pt x="100" y="116"/>
                  </a:cubicBezTo>
                  <a:cubicBezTo>
                    <a:pt x="100" y="117"/>
                    <a:pt x="101" y="118"/>
                    <a:pt x="102" y="119"/>
                  </a:cubicBezTo>
                  <a:cubicBezTo>
                    <a:pt x="108" y="123"/>
                    <a:pt x="116" y="134"/>
                    <a:pt x="124" y="149"/>
                  </a:cubicBezTo>
                  <a:cubicBezTo>
                    <a:pt x="128" y="155"/>
                    <a:pt x="133" y="162"/>
                    <a:pt x="139" y="168"/>
                  </a:cubicBezTo>
                  <a:cubicBezTo>
                    <a:pt x="146" y="176"/>
                    <a:pt x="153" y="183"/>
                    <a:pt x="155" y="190"/>
                  </a:cubicBezTo>
                  <a:cubicBezTo>
                    <a:pt x="159" y="205"/>
                    <a:pt x="166" y="223"/>
                    <a:pt x="173" y="231"/>
                  </a:cubicBezTo>
                  <a:cubicBezTo>
                    <a:pt x="176" y="234"/>
                    <a:pt x="176" y="239"/>
                    <a:pt x="176" y="244"/>
                  </a:cubicBezTo>
                  <a:cubicBezTo>
                    <a:pt x="176" y="250"/>
                    <a:pt x="176" y="255"/>
                    <a:pt x="181" y="256"/>
                  </a:cubicBezTo>
                  <a:cubicBezTo>
                    <a:pt x="182" y="256"/>
                    <a:pt x="184" y="256"/>
                    <a:pt x="186" y="256"/>
                  </a:cubicBezTo>
                  <a:cubicBezTo>
                    <a:pt x="196" y="257"/>
                    <a:pt x="203" y="258"/>
                    <a:pt x="203" y="264"/>
                  </a:cubicBezTo>
                  <a:cubicBezTo>
                    <a:pt x="203" y="270"/>
                    <a:pt x="205" y="273"/>
                    <a:pt x="207" y="276"/>
                  </a:cubicBezTo>
                  <a:cubicBezTo>
                    <a:pt x="209" y="279"/>
                    <a:pt x="211" y="282"/>
                    <a:pt x="209" y="286"/>
                  </a:cubicBezTo>
                  <a:cubicBezTo>
                    <a:pt x="207" y="293"/>
                    <a:pt x="202" y="297"/>
                    <a:pt x="200" y="297"/>
                  </a:cubicBezTo>
                  <a:cubicBezTo>
                    <a:pt x="200" y="297"/>
                    <a:pt x="200" y="297"/>
                    <a:pt x="200" y="297"/>
                  </a:cubicBezTo>
                  <a:cubicBezTo>
                    <a:pt x="200" y="297"/>
                    <a:pt x="199" y="297"/>
                    <a:pt x="198" y="295"/>
                  </a:cubicBezTo>
                  <a:cubicBezTo>
                    <a:pt x="196" y="287"/>
                    <a:pt x="188" y="271"/>
                    <a:pt x="168" y="258"/>
                  </a:cubicBezTo>
                  <a:cubicBezTo>
                    <a:pt x="165" y="256"/>
                    <a:pt x="163" y="255"/>
                    <a:pt x="160" y="253"/>
                  </a:cubicBezTo>
                  <a:cubicBezTo>
                    <a:pt x="148" y="245"/>
                    <a:pt x="136" y="237"/>
                    <a:pt x="135" y="233"/>
                  </a:cubicBezTo>
                  <a:cubicBezTo>
                    <a:pt x="135" y="233"/>
                    <a:pt x="135" y="233"/>
                    <a:pt x="136" y="232"/>
                  </a:cubicBezTo>
                  <a:cubicBezTo>
                    <a:pt x="139" y="230"/>
                    <a:pt x="141" y="225"/>
                    <a:pt x="141" y="220"/>
                  </a:cubicBezTo>
                  <a:cubicBezTo>
                    <a:pt x="141" y="212"/>
                    <a:pt x="136" y="202"/>
                    <a:pt x="128" y="195"/>
                  </a:cubicBezTo>
                  <a:cubicBezTo>
                    <a:pt x="126" y="193"/>
                    <a:pt x="124" y="191"/>
                    <a:pt x="122" y="190"/>
                  </a:cubicBezTo>
                  <a:cubicBezTo>
                    <a:pt x="111" y="180"/>
                    <a:pt x="106" y="175"/>
                    <a:pt x="97" y="176"/>
                  </a:cubicBezTo>
                  <a:cubicBezTo>
                    <a:pt x="91" y="177"/>
                    <a:pt x="75" y="167"/>
                    <a:pt x="67" y="158"/>
                  </a:cubicBezTo>
                  <a:cubicBezTo>
                    <a:pt x="63" y="154"/>
                    <a:pt x="64" y="152"/>
                    <a:pt x="64" y="152"/>
                  </a:cubicBezTo>
                  <a:cubicBezTo>
                    <a:pt x="64" y="151"/>
                    <a:pt x="69" y="152"/>
                    <a:pt x="73" y="152"/>
                  </a:cubicBezTo>
                  <a:cubicBezTo>
                    <a:pt x="79" y="153"/>
                    <a:pt x="85" y="154"/>
                    <a:pt x="86" y="150"/>
                  </a:cubicBezTo>
                  <a:cubicBezTo>
                    <a:pt x="88" y="145"/>
                    <a:pt x="88" y="122"/>
                    <a:pt x="72" y="112"/>
                  </a:cubicBezTo>
                  <a:cubicBezTo>
                    <a:pt x="68" y="109"/>
                    <a:pt x="65" y="107"/>
                    <a:pt x="61" y="105"/>
                  </a:cubicBezTo>
                  <a:cubicBezTo>
                    <a:pt x="50" y="98"/>
                    <a:pt x="39" y="92"/>
                    <a:pt x="38" y="85"/>
                  </a:cubicBezTo>
                  <a:cubicBezTo>
                    <a:pt x="36" y="74"/>
                    <a:pt x="27" y="46"/>
                    <a:pt x="14" y="30"/>
                  </a:cubicBezTo>
                  <a:cubicBezTo>
                    <a:pt x="8" y="23"/>
                    <a:pt x="4" y="16"/>
                    <a:pt x="0" y="9"/>
                  </a:cubicBezTo>
                  <a:cubicBezTo>
                    <a:pt x="62" y="0"/>
                    <a:pt x="62" y="0"/>
                    <a:pt x="62" y="0"/>
                  </a:cubicBezTo>
                  <a:cubicBezTo>
                    <a:pt x="65" y="3"/>
                    <a:pt x="82" y="14"/>
                    <a:pt x="93" y="17"/>
                  </a:cubicBezTo>
                  <a:cubicBezTo>
                    <a:pt x="104" y="19"/>
                    <a:pt x="164" y="42"/>
                    <a:pt x="165" y="42"/>
                  </a:cubicBezTo>
                  <a:cubicBezTo>
                    <a:pt x="165" y="42"/>
                    <a:pt x="165" y="42"/>
                    <a:pt x="165" y="42"/>
                  </a:cubicBezTo>
                  <a:cubicBezTo>
                    <a:pt x="245" y="41"/>
                    <a:pt x="245" y="41"/>
                    <a:pt x="245" y="41"/>
                  </a:cubicBezTo>
                  <a:cubicBezTo>
                    <a:pt x="254" y="29"/>
                    <a:pt x="254" y="29"/>
                    <a:pt x="254" y="29"/>
                  </a:cubicBezTo>
                  <a:cubicBezTo>
                    <a:pt x="297" y="29"/>
                    <a:pt x="297" y="29"/>
                    <a:pt x="297" y="29"/>
                  </a:cubicBezTo>
                  <a:cubicBezTo>
                    <a:pt x="302" y="35"/>
                    <a:pt x="324" y="56"/>
                    <a:pt x="328" y="58"/>
                  </a:cubicBezTo>
                  <a:cubicBezTo>
                    <a:pt x="332" y="59"/>
                    <a:pt x="345" y="71"/>
                    <a:pt x="345" y="78"/>
                  </a:cubicBezTo>
                  <a:cubicBezTo>
                    <a:pt x="345" y="87"/>
                    <a:pt x="349" y="94"/>
                    <a:pt x="356" y="97"/>
                  </a:cubicBezTo>
                  <a:cubicBezTo>
                    <a:pt x="358" y="98"/>
                    <a:pt x="361" y="100"/>
                    <a:pt x="365" y="102"/>
                  </a:cubicBezTo>
                  <a:cubicBezTo>
                    <a:pt x="380" y="111"/>
                    <a:pt x="387" y="115"/>
                    <a:pt x="390" y="114"/>
                  </a:cubicBezTo>
                  <a:cubicBezTo>
                    <a:pt x="391" y="113"/>
                    <a:pt x="392" y="111"/>
                    <a:pt x="395" y="106"/>
                  </a:cubicBezTo>
                  <a:cubicBezTo>
                    <a:pt x="398" y="99"/>
                    <a:pt x="403" y="88"/>
                    <a:pt x="411" y="88"/>
                  </a:cubicBezTo>
                  <a:cubicBezTo>
                    <a:pt x="422" y="89"/>
                    <a:pt x="454" y="98"/>
                    <a:pt x="459" y="116"/>
                  </a:cubicBezTo>
                  <a:cubicBezTo>
                    <a:pt x="464" y="135"/>
                    <a:pt x="481" y="150"/>
                    <a:pt x="486" y="154"/>
                  </a:cubicBezTo>
                  <a:cubicBezTo>
                    <a:pt x="488" y="156"/>
                    <a:pt x="489" y="160"/>
                    <a:pt x="489" y="164"/>
                  </a:cubicBezTo>
                  <a:cubicBezTo>
                    <a:pt x="490" y="168"/>
                    <a:pt x="490" y="172"/>
                    <a:pt x="492" y="175"/>
                  </a:cubicBezTo>
                  <a:cubicBezTo>
                    <a:pt x="494" y="177"/>
                    <a:pt x="495" y="180"/>
                    <a:pt x="495" y="183"/>
                  </a:cubicBezTo>
                  <a:cubicBezTo>
                    <a:pt x="496" y="188"/>
                    <a:pt x="497" y="193"/>
                    <a:pt x="501" y="193"/>
                  </a:cubicBezTo>
                  <a:cubicBezTo>
                    <a:pt x="503" y="193"/>
                    <a:pt x="508" y="195"/>
                    <a:pt x="513" y="197"/>
                  </a:cubicBezTo>
                  <a:cubicBezTo>
                    <a:pt x="522" y="202"/>
                    <a:pt x="534" y="207"/>
                    <a:pt x="540" y="207"/>
                  </a:cubicBezTo>
                  <a:cubicBezTo>
                    <a:pt x="543" y="206"/>
                    <a:pt x="546" y="208"/>
                    <a:pt x="550" y="210"/>
                  </a:cubicBezTo>
                  <a:cubicBezTo>
                    <a:pt x="550" y="213"/>
                    <a:pt x="549" y="217"/>
                    <a:pt x="548" y="220"/>
                  </a:cubicBezTo>
                  <a:cubicBezTo>
                    <a:pt x="537" y="252"/>
                    <a:pt x="538" y="280"/>
                    <a:pt x="539" y="296"/>
                  </a:cubicBezTo>
                  <a:cubicBezTo>
                    <a:pt x="539" y="299"/>
                    <a:pt x="539" y="299"/>
                    <a:pt x="539" y="299"/>
                  </a:cubicBezTo>
                  <a:cubicBezTo>
                    <a:pt x="539" y="314"/>
                    <a:pt x="540" y="342"/>
                    <a:pt x="549" y="354"/>
                  </a:cubicBezTo>
                  <a:cubicBezTo>
                    <a:pt x="553" y="359"/>
                    <a:pt x="557" y="363"/>
                    <a:pt x="562" y="367"/>
                  </a:cubicBezTo>
                  <a:cubicBezTo>
                    <a:pt x="570" y="375"/>
                    <a:pt x="578" y="382"/>
                    <a:pt x="579" y="390"/>
                  </a:cubicBezTo>
                  <a:cubicBezTo>
                    <a:pt x="580" y="399"/>
                    <a:pt x="583" y="421"/>
                    <a:pt x="596" y="420"/>
                  </a:cubicBezTo>
                  <a:cubicBezTo>
                    <a:pt x="602" y="419"/>
                    <a:pt x="608" y="424"/>
                    <a:pt x="613" y="428"/>
                  </a:cubicBezTo>
                  <a:cubicBezTo>
                    <a:pt x="619" y="432"/>
                    <a:pt x="624" y="435"/>
                    <a:pt x="628" y="435"/>
                  </a:cubicBezTo>
                  <a:cubicBezTo>
                    <a:pt x="630" y="434"/>
                    <a:pt x="637" y="433"/>
                    <a:pt x="644" y="430"/>
                  </a:cubicBezTo>
                  <a:cubicBezTo>
                    <a:pt x="659" y="427"/>
                    <a:pt x="689" y="418"/>
                    <a:pt x="693" y="420"/>
                  </a:cubicBezTo>
                  <a:cubicBezTo>
                    <a:pt x="693" y="421"/>
                    <a:pt x="709" y="430"/>
                    <a:pt x="714" y="427"/>
                  </a:cubicBezTo>
                  <a:cubicBezTo>
                    <a:pt x="715" y="426"/>
                    <a:pt x="716" y="425"/>
                    <a:pt x="716" y="422"/>
                  </a:cubicBezTo>
                  <a:cubicBezTo>
                    <a:pt x="716" y="419"/>
                    <a:pt x="718" y="417"/>
                    <a:pt x="723" y="414"/>
                  </a:cubicBezTo>
                  <a:cubicBezTo>
                    <a:pt x="728" y="410"/>
                    <a:pt x="735" y="406"/>
                    <a:pt x="735" y="397"/>
                  </a:cubicBezTo>
                  <a:cubicBezTo>
                    <a:pt x="734" y="390"/>
                    <a:pt x="736" y="388"/>
                    <a:pt x="738" y="386"/>
                  </a:cubicBezTo>
                  <a:cubicBezTo>
                    <a:pt x="740" y="384"/>
                    <a:pt x="743" y="381"/>
                    <a:pt x="743" y="371"/>
                  </a:cubicBezTo>
                  <a:cubicBezTo>
                    <a:pt x="741" y="354"/>
                    <a:pt x="753" y="344"/>
                    <a:pt x="777" y="341"/>
                  </a:cubicBezTo>
                  <a:cubicBezTo>
                    <a:pt x="784" y="340"/>
                    <a:pt x="789" y="339"/>
                    <a:pt x="794" y="338"/>
                  </a:cubicBezTo>
                  <a:cubicBezTo>
                    <a:pt x="807" y="335"/>
                    <a:pt x="813" y="334"/>
                    <a:pt x="820" y="339"/>
                  </a:cubicBezTo>
                  <a:cubicBezTo>
                    <a:pt x="825" y="342"/>
                    <a:pt x="830" y="340"/>
                    <a:pt x="834" y="340"/>
                  </a:cubicBezTo>
                  <a:cubicBezTo>
                    <a:pt x="837" y="339"/>
                    <a:pt x="840" y="338"/>
                    <a:pt x="841" y="339"/>
                  </a:cubicBezTo>
                  <a:cubicBezTo>
                    <a:pt x="842" y="340"/>
                    <a:pt x="843" y="342"/>
                    <a:pt x="843" y="344"/>
                  </a:cubicBezTo>
                  <a:cubicBezTo>
                    <a:pt x="845" y="352"/>
                    <a:pt x="842" y="354"/>
                    <a:pt x="836" y="358"/>
                  </a:cubicBezTo>
                  <a:cubicBezTo>
                    <a:pt x="834" y="360"/>
                    <a:pt x="831" y="362"/>
                    <a:pt x="828" y="365"/>
                  </a:cubicBezTo>
                  <a:cubicBezTo>
                    <a:pt x="822" y="372"/>
                    <a:pt x="823" y="377"/>
                    <a:pt x="823" y="384"/>
                  </a:cubicBezTo>
                  <a:cubicBezTo>
                    <a:pt x="823" y="387"/>
                    <a:pt x="824" y="392"/>
                    <a:pt x="823" y="398"/>
                  </a:cubicBezTo>
                  <a:cubicBezTo>
                    <a:pt x="822" y="409"/>
                    <a:pt x="819" y="426"/>
                    <a:pt x="812" y="434"/>
                  </a:cubicBezTo>
                  <a:cubicBezTo>
                    <a:pt x="809" y="430"/>
                    <a:pt x="806" y="428"/>
                    <a:pt x="803" y="427"/>
                  </a:cubicBezTo>
                  <a:cubicBezTo>
                    <a:pt x="803" y="427"/>
                    <a:pt x="803" y="427"/>
                    <a:pt x="803" y="427"/>
                  </a:cubicBezTo>
                  <a:cubicBezTo>
                    <a:pt x="802" y="427"/>
                    <a:pt x="802" y="426"/>
                    <a:pt x="802" y="426"/>
                  </a:cubicBezTo>
                  <a:cubicBezTo>
                    <a:pt x="801" y="426"/>
                    <a:pt x="801" y="426"/>
                    <a:pt x="801" y="426"/>
                  </a:cubicBezTo>
                  <a:cubicBezTo>
                    <a:pt x="801" y="426"/>
                    <a:pt x="800" y="426"/>
                    <a:pt x="800" y="426"/>
                  </a:cubicBezTo>
                  <a:cubicBezTo>
                    <a:pt x="800" y="426"/>
                    <a:pt x="799" y="426"/>
                    <a:pt x="799" y="426"/>
                  </a:cubicBezTo>
                  <a:cubicBezTo>
                    <a:pt x="793" y="427"/>
                    <a:pt x="788" y="434"/>
                    <a:pt x="784" y="439"/>
                  </a:cubicBezTo>
                  <a:cubicBezTo>
                    <a:pt x="783" y="441"/>
                    <a:pt x="781" y="443"/>
                    <a:pt x="781" y="443"/>
                  </a:cubicBezTo>
                  <a:cubicBezTo>
                    <a:pt x="780" y="444"/>
                    <a:pt x="780" y="444"/>
                    <a:pt x="780" y="444"/>
                  </a:cubicBezTo>
                  <a:cubicBezTo>
                    <a:pt x="780" y="444"/>
                    <a:pt x="779" y="444"/>
                    <a:pt x="777" y="444"/>
                  </a:cubicBezTo>
                  <a:cubicBezTo>
                    <a:pt x="776" y="444"/>
                    <a:pt x="776" y="444"/>
                    <a:pt x="776" y="444"/>
                  </a:cubicBezTo>
                  <a:cubicBezTo>
                    <a:pt x="776" y="444"/>
                    <a:pt x="776" y="444"/>
                    <a:pt x="776" y="444"/>
                  </a:cubicBezTo>
                  <a:cubicBezTo>
                    <a:pt x="774" y="444"/>
                    <a:pt x="771" y="444"/>
                    <a:pt x="768" y="444"/>
                  </a:cubicBezTo>
                  <a:cubicBezTo>
                    <a:pt x="758" y="444"/>
                    <a:pt x="745" y="444"/>
                    <a:pt x="738" y="443"/>
                  </a:cubicBezTo>
                  <a:cubicBezTo>
                    <a:pt x="734" y="443"/>
                    <a:pt x="732" y="443"/>
                    <a:pt x="731" y="443"/>
                  </a:cubicBezTo>
                  <a:cubicBezTo>
                    <a:pt x="727" y="443"/>
                    <a:pt x="725" y="450"/>
                    <a:pt x="723" y="457"/>
                  </a:cubicBezTo>
                  <a:cubicBezTo>
                    <a:pt x="723" y="459"/>
                    <a:pt x="722" y="464"/>
                    <a:pt x="721" y="464"/>
                  </a:cubicBezTo>
                  <a:cubicBezTo>
                    <a:pt x="720" y="465"/>
                    <a:pt x="720" y="465"/>
                    <a:pt x="720" y="466"/>
                  </a:cubicBezTo>
                  <a:cubicBezTo>
                    <a:pt x="720" y="468"/>
                    <a:pt x="721" y="470"/>
                    <a:pt x="727" y="475"/>
                  </a:cubicBezTo>
                  <a:cubicBezTo>
                    <a:pt x="733" y="480"/>
                    <a:pt x="742" y="488"/>
                    <a:pt x="740" y="492"/>
                  </a:cubicBezTo>
                  <a:cubicBezTo>
                    <a:pt x="739" y="497"/>
                    <a:pt x="719" y="496"/>
                    <a:pt x="711" y="495"/>
                  </a:cubicBezTo>
                  <a:cubicBezTo>
                    <a:pt x="709" y="495"/>
                    <a:pt x="708" y="495"/>
                    <a:pt x="707" y="495"/>
                  </a:cubicBezTo>
                  <a:cubicBezTo>
                    <a:pt x="707" y="495"/>
                    <a:pt x="707" y="495"/>
                    <a:pt x="707" y="495"/>
                  </a:cubicBezTo>
                  <a:cubicBezTo>
                    <a:pt x="707" y="495"/>
                    <a:pt x="707" y="495"/>
                    <a:pt x="707" y="495"/>
                  </a:cubicBezTo>
                  <a:cubicBezTo>
                    <a:pt x="706" y="495"/>
                    <a:pt x="705" y="495"/>
                    <a:pt x="705" y="495"/>
                  </a:cubicBezTo>
                  <a:cubicBezTo>
                    <a:pt x="705" y="495"/>
                    <a:pt x="705" y="495"/>
                    <a:pt x="705" y="495"/>
                  </a:cubicBezTo>
                  <a:cubicBezTo>
                    <a:pt x="704" y="495"/>
                    <a:pt x="704" y="496"/>
                    <a:pt x="704" y="496"/>
                  </a:cubicBezTo>
                  <a:cubicBezTo>
                    <a:pt x="704" y="496"/>
                    <a:pt x="704" y="496"/>
                    <a:pt x="704" y="496"/>
                  </a:cubicBezTo>
                  <a:cubicBezTo>
                    <a:pt x="703" y="496"/>
                    <a:pt x="703" y="497"/>
                    <a:pt x="702" y="497"/>
                  </a:cubicBezTo>
                  <a:cubicBezTo>
                    <a:pt x="702" y="497"/>
                    <a:pt x="702" y="497"/>
                    <a:pt x="702" y="497"/>
                  </a:cubicBezTo>
                  <a:cubicBezTo>
                    <a:pt x="702" y="498"/>
                    <a:pt x="701" y="499"/>
                    <a:pt x="700" y="500"/>
                  </a:cubicBezTo>
                  <a:cubicBezTo>
                    <a:pt x="700" y="500"/>
                    <a:pt x="700" y="500"/>
                    <a:pt x="700" y="500"/>
                  </a:cubicBezTo>
                  <a:cubicBezTo>
                    <a:pt x="699" y="501"/>
                    <a:pt x="699" y="502"/>
                    <a:pt x="698" y="503"/>
                  </a:cubicBezTo>
                  <a:cubicBezTo>
                    <a:pt x="698" y="503"/>
                    <a:pt x="697" y="503"/>
                    <a:pt x="697" y="503"/>
                  </a:cubicBezTo>
                  <a:cubicBezTo>
                    <a:pt x="697" y="504"/>
                    <a:pt x="696" y="505"/>
                    <a:pt x="695" y="507"/>
                  </a:cubicBezTo>
                  <a:cubicBezTo>
                    <a:pt x="694" y="507"/>
                    <a:pt x="694" y="507"/>
                    <a:pt x="694" y="507"/>
                  </a:cubicBezTo>
                  <a:cubicBezTo>
                    <a:pt x="693" y="509"/>
                    <a:pt x="692" y="510"/>
                    <a:pt x="691" y="512"/>
                  </a:cubicBezTo>
                  <a:cubicBezTo>
                    <a:pt x="691" y="512"/>
                    <a:pt x="691" y="512"/>
                    <a:pt x="691" y="512"/>
                  </a:cubicBezTo>
                  <a:cubicBezTo>
                    <a:pt x="688" y="516"/>
                    <a:pt x="685" y="520"/>
                    <a:pt x="682" y="525"/>
                  </a:cubicBezTo>
                  <a:cubicBezTo>
                    <a:pt x="670" y="514"/>
                    <a:pt x="659" y="505"/>
                    <a:pt x="653" y="502"/>
                  </a:cubicBezTo>
                  <a:cubicBezTo>
                    <a:pt x="651" y="501"/>
                    <a:pt x="649" y="500"/>
                    <a:pt x="646" y="499"/>
                  </a:cubicBezTo>
                  <a:close/>
                </a:path>
              </a:pathLst>
            </a:custGeom>
            <a:solidFill>
              <a:srgbClr val="7A8961"/>
            </a:solidFill>
            <a:ln w="6350">
              <a:solidFill>
                <a:srgbClr val="7A8961"/>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7" name="AutoShape 3">
              <a:extLst>
                <a:ext uri="{FF2B5EF4-FFF2-40B4-BE49-F238E27FC236}">
                  <a16:creationId xmlns:a16="http://schemas.microsoft.com/office/drawing/2014/main" id="{CE1B1950-04C2-444E-A1D1-1F9C9A30D14B}"/>
                </a:ext>
              </a:extLst>
            </p:cNvPr>
            <p:cNvSpPr>
              <a:spLocks noChangeAspect="1" noChangeArrowheads="1" noTextEdit="1"/>
            </p:cNvSpPr>
            <p:nvPr/>
          </p:nvSpPr>
          <p:spPr bwMode="auto">
            <a:xfrm>
              <a:off x="1995" y="0"/>
              <a:ext cx="369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0" name="Freeform 7">
              <a:extLst>
                <a:ext uri="{FF2B5EF4-FFF2-40B4-BE49-F238E27FC236}">
                  <a16:creationId xmlns:a16="http://schemas.microsoft.com/office/drawing/2014/main" id="{3C3E9272-1777-433D-B4C6-4BB32B75AAD1}"/>
                </a:ext>
              </a:extLst>
            </p:cNvPr>
            <p:cNvSpPr>
              <a:spLocks noEditPoints="1"/>
            </p:cNvSpPr>
            <p:nvPr/>
          </p:nvSpPr>
          <p:spPr bwMode="auto">
            <a:xfrm>
              <a:off x="3895" y="601"/>
              <a:ext cx="276" cy="115"/>
            </a:xfrm>
            <a:custGeom>
              <a:avLst/>
              <a:gdLst>
                <a:gd name="T0" fmla="*/ 2 w 173"/>
                <a:gd name="T1" fmla="*/ 60 h 72"/>
                <a:gd name="T2" fmla="*/ 76 w 173"/>
                <a:gd name="T3" fmla="*/ 70 h 72"/>
                <a:gd name="T4" fmla="*/ 78 w 173"/>
                <a:gd name="T5" fmla="*/ 71 h 72"/>
                <a:gd name="T6" fmla="*/ 94 w 173"/>
                <a:gd name="T7" fmla="*/ 68 h 72"/>
                <a:gd name="T8" fmla="*/ 144 w 173"/>
                <a:gd name="T9" fmla="*/ 57 h 72"/>
                <a:gd name="T10" fmla="*/ 173 w 173"/>
                <a:gd name="T11" fmla="*/ 46 h 72"/>
                <a:gd name="T12" fmla="*/ 97 w 173"/>
                <a:gd name="T13" fmla="*/ 14 h 72"/>
                <a:gd name="T14" fmla="*/ 82 w 173"/>
                <a:gd name="T15" fmla="*/ 13 h 72"/>
                <a:gd name="T16" fmla="*/ 37 w 173"/>
                <a:gd name="T17" fmla="*/ 5 h 72"/>
                <a:gd name="T18" fmla="*/ 45 w 173"/>
                <a:gd name="T19" fmla="*/ 29 h 72"/>
                <a:gd name="T20" fmla="*/ 54 w 173"/>
                <a:gd name="T21" fmla="*/ 46 h 72"/>
                <a:gd name="T22" fmla="*/ 1 w 173"/>
                <a:gd name="T23" fmla="*/ 54 h 72"/>
                <a:gd name="T24" fmla="*/ 161 w 173"/>
                <a:gd name="T25" fmla="*/ 35 h 72"/>
                <a:gd name="T26" fmla="*/ 168 w 173"/>
                <a:gd name="T27" fmla="*/ 51 h 72"/>
                <a:gd name="T28" fmla="*/ 113 w 173"/>
                <a:gd name="T29" fmla="*/ 56 h 72"/>
                <a:gd name="T30" fmla="*/ 79 w 173"/>
                <a:gd name="T31" fmla="*/ 68 h 72"/>
                <a:gd name="T32" fmla="*/ 78 w 173"/>
                <a:gd name="T33" fmla="*/ 65 h 72"/>
                <a:gd name="T34" fmla="*/ 79 w 173"/>
                <a:gd name="T35" fmla="*/ 58 h 72"/>
                <a:gd name="T36" fmla="*/ 81 w 173"/>
                <a:gd name="T37" fmla="*/ 34 h 72"/>
                <a:gd name="T38" fmla="*/ 82 w 173"/>
                <a:gd name="T39" fmla="*/ 27 h 72"/>
                <a:gd name="T40" fmla="*/ 83 w 173"/>
                <a:gd name="T41" fmla="*/ 21 h 72"/>
                <a:gd name="T42" fmla="*/ 83 w 173"/>
                <a:gd name="T43" fmla="*/ 16 h 72"/>
                <a:gd name="T44" fmla="*/ 3 w 173"/>
                <a:gd name="T45" fmla="*/ 55 h 72"/>
                <a:gd name="T46" fmla="*/ 57 w 173"/>
                <a:gd name="T47" fmla="*/ 48 h 72"/>
                <a:gd name="T48" fmla="*/ 47 w 173"/>
                <a:gd name="T49" fmla="*/ 27 h 72"/>
                <a:gd name="T50" fmla="*/ 39 w 173"/>
                <a:gd name="T51" fmla="*/ 8 h 72"/>
                <a:gd name="T52" fmla="*/ 68 w 173"/>
                <a:gd name="T53" fmla="*/ 12 h 72"/>
                <a:gd name="T54" fmla="*/ 80 w 173"/>
                <a:gd name="T55" fmla="*/ 19 h 72"/>
                <a:gd name="T56" fmla="*/ 79 w 173"/>
                <a:gd name="T57" fmla="*/ 25 h 72"/>
                <a:gd name="T58" fmla="*/ 78 w 173"/>
                <a:gd name="T59" fmla="*/ 33 h 72"/>
                <a:gd name="T60" fmla="*/ 78 w 173"/>
                <a:gd name="T61" fmla="*/ 40 h 72"/>
                <a:gd name="T62" fmla="*/ 77 w 173"/>
                <a:gd name="T63" fmla="*/ 46 h 72"/>
                <a:gd name="T64" fmla="*/ 76 w 173"/>
                <a:gd name="T65" fmla="*/ 53 h 72"/>
                <a:gd name="T66" fmla="*/ 76 w 173"/>
                <a:gd name="T67" fmla="*/ 61 h 72"/>
                <a:gd name="T68" fmla="*/ 75 w 173"/>
                <a:gd name="T69" fmla="*/ 66 h 72"/>
                <a:gd name="T70" fmla="*/ 37 w 173"/>
                <a:gd name="T71" fmla="*/ 62 h 72"/>
                <a:gd name="T72" fmla="*/ 3 w 173"/>
                <a:gd name="T73" fmla="*/ 5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3" h="72">
                  <a:moveTo>
                    <a:pt x="1" y="54"/>
                  </a:moveTo>
                  <a:cubicBezTo>
                    <a:pt x="0" y="55"/>
                    <a:pt x="0" y="57"/>
                    <a:pt x="2" y="60"/>
                  </a:cubicBezTo>
                  <a:cubicBezTo>
                    <a:pt x="7" y="65"/>
                    <a:pt x="23" y="70"/>
                    <a:pt x="38" y="65"/>
                  </a:cubicBezTo>
                  <a:cubicBezTo>
                    <a:pt x="55" y="59"/>
                    <a:pt x="67" y="65"/>
                    <a:pt x="76" y="70"/>
                  </a:cubicBezTo>
                  <a:cubicBezTo>
                    <a:pt x="76" y="70"/>
                    <a:pt x="76" y="70"/>
                    <a:pt x="76" y="70"/>
                  </a:cubicBezTo>
                  <a:cubicBezTo>
                    <a:pt x="77" y="70"/>
                    <a:pt x="77" y="71"/>
                    <a:pt x="78" y="71"/>
                  </a:cubicBezTo>
                  <a:cubicBezTo>
                    <a:pt x="80" y="72"/>
                    <a:pt x="82" y="72"/>
                    <a:pt x="84" y="72"/>
                  </a:cubicBezTo>
                  <a:cubicBezTo>
                    <a:pt x="87" y="72"/>
                    <a:pt x="90" y="71"/>
                    <a:pt x="94" y="68"/>
                  </a:cubicBezTo>
                  <a:cubicBezTo>
                    <a:pt x="99" y="65"/>
                    <a:pt x="104" y="62"/>
                    <a:pt x="114" y="59"/>
                  </a:cubicBezTo>
                  <a:cubicBezTo>
                    <a:pt x="123" y="56"/>
                    <a:pt x="134" y="56"/>
                    <a:pt x="144" y="57"/>
                  </a:cubicBezTo>
                  <a:cubicBezTo>
                    <a:pt x="156" y="57"/>
                    <a:pt x="166" y="58"/>
                    <a:pt x="170" y="53"/>
                  </a:cubicBezTo>
                  <a:cubicBezTo>
                    <a:pt x="172" y="51"/>
                    <a:pt x="173" y="49"/>
                    <a:pt x="173" y="46"/>
                  </a:cubicBezTo>
                  <a:cubicBezTo>
                    <a:pt x="173" y="42"/>
                    <a:pt x="170" y="37"/>
                    <a:pt x="163" y="32"/>
                  </a:cubicBezTo>
                  <a:cubicBezTo>
                    <a:pt x="146" y="20"/>
                    <a:pt x="109" y="10"/>
                    <a:pt x="97" y="14"/>
                  </a:cubicBezTo>
                  <a:cubicBezTo>
                    <a:pt x="94" y="15"/>
                    <a:pt x="89" y="15"/>
                    <a:pt x="83" y="13"/>
                  </a:cubicBezTo>
                  <a:cubicBezTo>
                    <a:pt x="82" y="13"/>
                    <a:pt x="82" y="13"/>
                    <a:pt x="82" y="13"/>
                  </a:cubicBezTo>
                  <a:cubicBezTo>
                    <a:pt x="78" y="12"/>
                    <a:pt x="74" y="10"/>
                    <a:pt x="69" y="9"/>
                  </a:cubicBezTo>
                  <a:cubicBezTo>
                    <a:pt x="56" y="4"/>
                    <a:pt x="44" y="0"/>
                    <a:pt x="37" y="5"/>
                  </a:cubicBezTo>
                  <a:cubicBezTo>
                    <a:pt x="35" y="7"/>
                    <a:pt x="34" y="9"/>
                    <a:pt x="34" y="11"/>
                  </a:cubicBezTo>
                  <a:cubicBezTo>
                    <a:pt x="33" y="16"/>
                    <a:pt x="39" y="23"/>
                    <a:pt x="45" y="29"/>
                  </a:cubicBezTo>
                  <a:cubicBezTo>
                    <a:pt x="50" y="35"/>
                    <a:pt x="55" y="41"/>
                    <a:pt x="55" y="45"/>
                  </a:cubicBezTo>
                  <a:cubicBezTo>
                    <a:pt x="55" y="45"/>
                    <a:pt x="55" y="46"/>
                    <a:pt x="54" y="46"/>
                  </a:cubicBezTo>
                  <a:cubicBezTo>
                    <a:pt x="52" y="49"/>
                    <a:pt x="41" y="48"/>
                    <a:pt x="32" y="48"/>
                  </a:cubicBezTo>
                  <a:cubicBezTo>
                    <a:pt x="18" y="48"/>
                    <a:pt x="4" y="47"/>
                    <a:pt x="1" y="54"/>
                  </a:cubicBezTo>
                  <a:close/>
                  <a:moveTo>
                    <a:pt x="98" y="17"/>
                  </a:moveTo>
                  <a:cubicBezTo>
                    <a:pt x="108" y="13"/>
                    <a:pt x="144" y="22"/>
                    <a:pt x="161" y="35"/>
                  </a:cubicBezTo>
                  <a:cubicBezTo>
                    <a:pt x="167" y="39"/>
                    <a:pt x="170" y="43"/>
                    <a:pt x="170" y="46"/>
                  </a:cubicBezTo>
                  <a:cubicBezTo>
                    <a:pt x="170" y="48"/>
                    <a:pt x="169" y="50"/>
                    <a:pt x="168" y="51"/>
                  </a:cubicBezTo>
                  <a:cubicBezTo>
                    <a:pt x="164" y="54"/>
                    <a:pt x="155" y="54"/>
                    <a:pt x="144" y="54"/>
                  </a:cubicBezTo>
                  <a:cubicBezTo>
                    <a:pt x="134" y="53"/>
                    <a:pt x="122" y="53"/>
                    <a:pt x="113" y="56"/>
                  </a:cubicBezTo>
                  <a:cubicBezTo>
                    <a:pt x="103" y="59"/>
                    <a:pt x="97" y="63"/>
                    <a:pt x="93" y="66"/>
                  </a:cubicBezTo>
                  <a:cubicBezTo>
                    <a:pt x="87" y="69"/>
                    <a:pt x="84" y="71"/>
                    <a:pt x="79" y="68"/>
                  </a:cubicBezTo>
                  <a:cubicBezTo>
                    <a:pt x="79" y="68"/>
                    <a:pt x="79" y="68"/>
                    <a:pt x="78" y="68"/>
                  </a:cubicBezTo>
                  <a:cubicBezTo>
                    <a:pt x="78" y="67"/>
                    <a:pt x="78" y="66"/>
                    <a:pt x="78" y="65"/>
                  </a:cubicBezTo>
                  <a:cubicBezTo>
                    <a:pt x="79" y="63"/>
                    <a:pt x="79" y="62"/>
                    <a:pt x="79" y="61"/>
                  </a:cubicBezTo>
                  <a:cubicBezTo>
                    <a:pt x="79" y="60"/>
                    <a:pt x="79" y="59"/>
                    <a:pt x="79" y="58"/>
                  </a:cubicBezTo>
                  <a:cubicBezTo>
                    <a:pt x="80" y="50"/>
                    <a:pt x="80" y="42"/>
                    <a:pt x="81" y="35"/>
                  </a:cubicBezTo>
                  <a:cubicBezTo>
                    <a:pt x="81" y="34"/>
                    <a:pt x="81" y="34"/>
                    <a:pt x="81" y="34"/>
                  </a:cubicBezTo>
                  <a:cubicBezTo>
                    <a:pt x="81" y="32"/>
                    <a:pt x="82" y="30"/>
                    <a:pt x="82" y="29"/>
                  </a:cubicBezTo>
                  <a:cubicBezTo>
                    <a:pt x="82" y="28"/>
                    <a:pt x="82" y="28"/>
                    <a:pt x="82" y="27"/>
                  </a:cubicBezTo>
                  <a:cubicBezTo>
                    <a:pt x="82" y="26"/>
                    <a:pt x="82" y="24"/>
                    <a:pt x="83" y="23"/>
                  </a:cubicBezTo>
                  <a:cubicBezTo>
                    <a:pt x="83" y="22"/>
                    <a:pt x="83" y="22"/>
                    <a:pt x="83" y="21"/>
                  </a:cubicBezTo>
                  <a:cubicBezTo>
                    <a:pt x="83" y="20"/>
                    <a:pt x="83" y="19"/>
                    <a:pt x="83" y="17"/>
                  </a:cubicBezTo>
                  <a:cubicBezTo>
                    <a:pt x="83" y="17"/>
                    <a:pt x="83" y="17"/>
                    <a:pt x="83" y="16"/>
                  </a:cubicBezTo>
                  <a:cubicBezTo>
                    <a:pt x="90" y="18"/>
                    <a:pt x="94" y="18"/>
                    <a:pt x="98" y="17"/>
                  </a:cubicBezTo>
                  <a:close/>
                  <a:moveTo>
                    <a:pt x="3" y="55"/>
                  </a:moveTo>
                  <a:cubicBezTo>
                    <a:pt x="6" y="50"/>
                    <a:pt x="20" y="51"/>
                    <a:pt x="32" y="51"/>
                  </a:cubicBezTo>
                  <a:cubicBezTo>
                    <a:pt x="43" y="51"/>
                    <a:pt x="53" y="52"/>
                    <a:pt x="57" y="48"/>
                  </a:cubicBezTo>
                  <a:cubicBezTo>
                    <a:pt x="58" y="47"/>
                    <a:pt x="58" y="46"/>
                    <a:pt x="58" y="45"/>
                  </a:cubicBezTo>
                  <a:cubicBezTo>
                    <a:pt x="58" y="40"/>
                    <a:pt x="53" y="34"/>
                    <a:pt x="47" y="27"/>
                  </a:cubicBezTo>
                  <a:cubicBezTo>
                    <a:pt x="42" y="21"/>
                    <a:pt x="36" y="15"/>
                    <a:pt x="37" y="11"/>
                  </a:cubicBezTo>
                  <a:cubicBezTo>
                    <a:pt x="37" y="10"/>
                    <a:pt x="37" y="9"/>
                    <a:pt x="39" y="8"/>
                  </a:cubicBezTo>
                  <a:cubicBezTo>
                    <a:pt x="39" y="8"/>
                    <a:pt x="39" y="8"/>
                    <a:pt x="39" y="8"/>
                  </a:cubicBezTo>
                  <a:cubicBezTo>
                    <a:pt x="45" y="4"/>
                    <a:pt x="57" y="8"/>
                    <a:pt x="68" y="12"/>
                  </a:cubicBezTo>
                  <a:cubicBezTo>
                    <a:pt x="72" y="13"/>
                    <a:pt x="77" y="14"/>
                    <a:pt x="80" y="15"/>
                  </a:cubicBezTo>
                  <a:cubicBezTo>
                    <a:pt x="80" y="16"/>
                    <a:pt x="80" y="18"/>
                    <a:pt x="80" y="19"/>
                  </a:cubicBezTo>
                  <a:cubicBezTo>
                    <a:pt x="80" y="19"/>
                    <a:pt x="80" y="20"/>
                    <a:pt x="80" y="20"/>
                  </a:cubicBezTo>
                  <a:cubicBezTo>
                    <a:pt x="80" y="22"/>
                    <a:pt x="79" y="23"/>
                    <a:pt x="79" y="25"/>
                  </a:cubicBezTo>
                  <a:cubicBezTo>
                    <a:pt x="79" y="25"/>
                    <a:pt x="79" y="26"/>
                    <a:pt x="79" y="26"/>
                  </a:cubicBezTo>
                  <a:cubicBezTo>
                    <a:pt x="79" y="28"/>
                    <a:pt x="79" y="30"/>
                    <a:pt x="78" y="33"/>
                  </a:cubicBezTo>
                  <a:cubicBezTo>
                    <a:pt x="78" y="33"/>
                    <a:pt x="78" y="33"/>
                    <a:pt x="78" y="33"/>
                  </a:cubicBezTo>
                  <a:cubicBezTo>
                    <a:pt x="78" y="35"/>
                    <a:pt x="78" y="37"/>
                    <a:pt x="78" y="40"/>
                  </a:cubicBezTo>
                  <a:cubicBezTo>
                    <a:pt x="78" y="40"/>
                    <a:pt x="78" y="40"/>
                    <a:pt x="78" y="41"/>
                  </a:cubicBezTo>
                  <a:cubicBezTo>
                    <a:pt x="77" y="43"/>
                    <a:pt x="77" y="45"/>
                    <a:pt x="77" y="46"/>
                  </a:cubicBezTo>
                  <a:cubicBezTo>
                    <a:pt x="77" y="47"/>
                    <a:pt x="77" y="48"/>
                    <a:pt x="77" y="49"/>
                  </a:cubicBezTo>
                  <a:cubicBezTo>
                    <a:pt x="77" y="50"/>
                    <a:pt x="76" y="52"/>
                    <a:pt x="76" y="53"/>
                  </a:cubicBezTo>
                  <a:cubicBezTo>
                    <a:pt x="76" y="54"/>
                    <a:pt x="76" y="55"/>
                    <a:pt x="76" y="56"/>
                  </a:cubicBezTo>
                  <a:cubicBezTo>
                    <a:pt x="76" y="58"/>
                    <a:pt x="76" y="59"/>
                    <a:pt x="76" y="61"/>
                  </a:cubicBezTo>
                  <a:cubicBezTo>
                    <a:pt x="76" y="61"/>
                    <a:pt x="76" y="62"/>
                    <a:pt x="76" y="63"/>
                  </a:cubicBezTo>
                  <a:cubicBezTo>
                    <a:pt x="75" y="64"/>
                    <a:pt x="75" y="65"/>
                    <a:pt x="75" y="66"/>
                  </a:cubicBezTo>
                  <a:cubicBezTo>
                    <a:pt x="69" y="63"/>
                    <a:pt x="61" y="60"/>
                    <a:pt x="52" y="60"/>
                  </a:cubicBezTo>
                  <a:cubicBezTo>
                    <a:pt x="47" y="60"/>
                    <a:pt x="43" y="60"/>
                    <a:pt x="37" y="62"/>
                  </a:cubicBezTo>
                  <a:cubicBezTo>
                    <a:pt x="24" y="67"/>
                    <a:pt x="9" y="63"/>
                    <a:pt x="4" y="58"/>
                  </a:cubicBezTo>
                  <a:cubicBezTo>
                    <a:pt x="4" y="57"/>
                    <a:pt x="3" y="56"/>
                    <a:pt x="3" y="5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1" name="Freeform 8">
              <a:extLst>
                <a:ext uri="{FF2B5EF4-FFF2-40B4-BE49-F238E27FC236}">
                  <a16:creationId xmlns:a16="http://schemas.microsoft.com/office/drawing/2014/main" id="{8065EE4D-5FC0-41B9-B41D-7496E24D2A6C}"/>
                </a:ext>
              </a:extLst>
            </p:cNvPr>
            <p:cNvSpPr>
              <a:spLocks noEditPoints="1"/>
            </p:cNvSpPr>
            <p:nvPr/>
          </p:nvSpPr>
          <p:spPr bwMode="auto">
            <a:xfrm>
              <a:off x="1996" y="0"/>
              <a:ext cx="3699" cy="4320"/>
            </a:xfrm>
            <a:custGeom>
              <a:avLst/>
              <a:gdLst>
                <a:gd name="T0" fmla="*/ 1608 w 2318"/>
                <a:gd name="T1" fmla="*/ 716 h 2709"/>
                <a:gd name="T2" fmla="*/ 1062 w 2318"/>
                <a:gd name="T3" fmla="*/ 683 h 2709"/>
                <a:gd name="T4" fmla="*/ 555 w 2318"/>
                <a:gd name="T5" fmla="*/ 224 h 2709"/>
                <a:gd name="T6" fmla="*/ 99 w 2318"/>
                <a:gd name="T7" fmla="*/ 99 h 2709"/>
                <a:gd name="T8" fmla="*/ 818 w 2318"/>
                <a:gd name="T9" fmla="*/ 582 h 2709"/>
                <a:gd name="T10" fmla="*/ 1064 w 2318"/>
                <a:gd name="T11" fmla="*/ 913 h 2709"/>
                <a:gd name="T12" fmla="*/ 1268 w 2318"/>
                <a:gd name="T13" fmla="*/ 1914 h 2709"/>
                <a:gd name="T14" fmla="*/ 1191 w 2318"/>
                <a:gd name="T15" fmla="*/ 2306 h 2709"/>
                <a:gd name="T16" fmla="*/ 1204 w 2318"/>
                <a:gd name="T17" fmla="*/ 2538 h 2709"/>
                <a:gd name="T18" fmla="*/ 1326 w 2318"/>
                <a:gd name="T19" fmla="*/ 2621 h 2709"/>
                <a:gd name="T20" fmla="*/ 1354 w 2318"/>
                <a:gd name="T21" fmla="*/ 2589 h 2709"/>
                <a:gd name="T22" fmla="*/ 1533 w 2318"/>
                <a:gd name="T23" fmla="*/ 2118 h 2709"/>
                <a:gd name="T24" fmla="*/ 2172 w 2318"/>
                <a:gd name="T25" fmla="*/ 1508 h 2709"/>
                <a:gd name="T26" fmla="*/ 1796 w 2318"/>
                <a:gd name="T27" fmla="*/ 892 h 2709"/>
                <a:gd name="T28" fmla="*/ 1762 w 2318"/>
                <a:gd name="T29" fmla="*/ 812 h 2709"/>
                <a:gd name="T30" fmla="*/ 1660 w 2318"/>
                <a:gd name="T31" fmla="*/ 765 h 2709"/>
                <a:gd name="T32" fmla="*/ 1608 w 2318"/>
                <a:gd name="T33" fmla="*/ 831 h 2709"/>
                <a:gd name="T34" fmla="*/ 1321 w 2318"/>
                <a:gd name="T35" fmla="*/ 621 h 2709"/>
                <a:gd name="T36" fmla="*/ 1567 w 2318"/>
                <a:gd name="T37" fmla="*/ 829 h 2709"/>
                <a:gd name="T38" fmla="*/ 1236 w 2318"/>
                <a:gd name="T39" fmla="*/ 665 h 2709"/>
                <a:gd name="T40" fmla="*/ 175 w 2318"/>
                <a:gd name="T41" fmla="*/ 144 h 2709"/>
                <a:gd name="T42" fmla="*/ 332 w 2318"/>
                <a:gd name="T43" fmla="*/ 61 h 2709"/>
                <a:gd name="T44" fmla="*/ 731 w 2318"/>
                <a:gd name="T45" fmla="*/ 478 h 2709"/>
                <a:gd name="T46" fmla="*/ 775 w 2318"/>
                <a:gd name="T47" fmla="*/ 546 h 2709"/>
                <a:gd name="T48" fmla="*/ 819 w 2318"/>
                <a:gd name="T49" fmla="*/ 562 h 2709"/>
                <a:gd name="T50" fmla="*/ 834 w 2318"/>
                <a:gd name="T51" fmla="*/ 508 h 2709"/>
                <a:gd name="T52" fmla="*/ 938 w 2318"/>
                <a:gd name="T53" fmla="*/ 532 h 2709"/>
                <a:gd name="T54" fmla="*/ 893 w 2318"/>
                <a:gd name="T55" fmla="*/ 646 h 2709"/>
                <a:gd name="T56" fmla="*/ 961 w 2318"/>
                <a:gd name="T57" fmla="*/ 690 h 2709"/>
                <a:gd name="T58" fmla="*/ 1116 w 2318"/>
                <a:gd name="T59" fmla="*/ 733 h 2709"/>
                <a:gd name="T60" fmla="*/ 1395 w 2318"/>
                <a:gd name="T61" fmla="*/ 887 h 2709"/>
                <a:gd name="T62" fmla="*/ 1230 w 2318"/>
                <a:gd name="T63" fmla="*/ 1019 h 2709"/>
                <a:gd name="T64" fmla="*/ 1067 w 2318"/>
                <a:gd name="T65" fmla="*/ 912 h 2709"/>
                <a:gd name="T66" fmla="*/ 1164 w 2318"/>
                <a:gd name="T67" fmla="*/ 969 h 2709"/>
                <a:gd name="T68" fmla="*/ 1034 w 2318"/>
                <a:gd name="T69" fmla="*/ 1144 h 2709"/>
                <a:gd name="T70" fmla="*/ 1169 w 2318"/>
                <a:gd name="T71" fmla="*/ 970 h 2709"/>
                <a:gd name="T72" fmla="*/ 1290 w 2318"/>
                <a:gd name="T73" fmla="*/ 1234 h 2709"/>
                <a:gd name="T74" fmla="*/ 1308 w 2318"/>
                <a:gd name="T75" fmla="*/ 1473 h 2709"/>
                <a:gd name="T76" fmla="*/ 1485 w 2318"/>
                <a:gd name="T77" fmla="*/ 1591 h 2709"/>
                <a:gd name="T78" fmla="*/ 1340 w 2318"/>
                <a:gd name="T79" fmla="*/ 1268 h 2709"/>
                <a:gd name="T80" fmla="*/ 1570 w 2318"/>
                <a:gd name="T81" fmla="*/ 1632 h 2709"/>
                <a:gd name="T82" fmla="*/ 1387 w 2318"/>
                <a:gd name="T83" fmla="*/ 2683 h 2709"/>
                <a:gd name="T84" fmla="*/ 1338 w 2318"/>
                <a:gd name="T85" fmla="*/ 2684 h 2709"/>
                <a:gd name="T86" fmla="*/ 1275 w 2318"/>
                <a:gd name="T87" fmla="*/ 2595 h 2709"/>
                <a:gd name="T88" fmla="*/ 1182 w 2318"/>
                <a:gd name="T89" fmla="*/ 2439 h 2709"/>
                <a:gd name="T90" fmla="*/ 1235 w 2318"/>
                <a:gd name="T91" fmla="*/ 2194 h 2709"/>
                <a:gd name="T92" fmla="*/ 1329 w 2318"/>
                <a:gd name="T93" fmla="*/ 1456 h 2709"/>
                <a:gd name="T94" fmla="*/ 1319 w 2318"/>
                <a:gd name="T95" fmla="*/ 1833 h 2709"/>
                <a:gd name="T96" fmla="*/ 1239 w 2318"/>
                <a:gd name="T97" fmla="*/ 2445 h 2709"/>
                <a:gd name="T98" fmla="*/ 1459 w 2318"/>
                <a:gd name="T99" fmla="*/ 2218 h 2709"/>
                <a:gd name="T100" fmla="*/ 1247 w 2318"/>
                <a:gd name="T101" fmla="*/ 2435 h 2709"/>
                <a:gd name="T102" fmla="*/ 1321 w 2318"/>
                <a:gd name="T103" fmla="*/ 1835 h 2709"/>
                <a:gd name="T104" fmla="*/ 1518 w 2318"/>
                <a:gd name="T105" fmla="*/ 1587 h 2709"/>
                <a:gd name="T106" fmla="*/ 1754 w 2318"/>
                <a:gd name="T107" fmla="*/ 1692 h 2709"/>
                <a:gd name="T108" fmla="*/ 1775 w 2318"/>
                <a:gd name="T109" fmla="*/ 1951 h 2709"/>
                <a:gd name="T110" fmla="*/ 1777 w 2318"/>
                <a:gd name="T111" fmla="*/ 1923 h 2709"/>
                <a:gd name="T112" fmla="*/ 1836 w 2318"/>
                <a:gd name="T113" fmla="*/ 1846 h 2709"/>
                <a:gd name="T114" fmla="*/ 1766 w 2318"/>
                <a:gd name="T115" fmla="*/ 1688 h 2709"/>
                <a:gd name="T116" fmla="*/ 1593 w 2318"/>
                <a:gd name="T117" fmla="*/ 1384 h 2709"/>
                <a:gd name="T118" fmla="*/ 1212 w 2318"/>
                <a:gd name="T119" fmla="*/ 1164 h 2709"/>
                <a:gd name="T120" fmla="*/ 1500 w 2318"/>
                <a:gd name="T121" fmla="*/ 899 h 2709"/>
                <a:gd name="T122" fmla="*/ 1629 w 2318"/>
                <a:gd name="T123" fmla="*/ 918 h 2709"/>
                <a:gd name="T124" fmla="*/ 1824 w 2318"/>
                <a:gd name="T125" fmla="*/ 862 h 2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18" h="2709">
                  <a:moveTo>
                    <a:pt x="2305" y="1127"/>
                  </a:moveTo>
                  <a:cubicBezTo>
                    <a:pt x="2304" y="1123"/>
                    <a:pt x="2303" y="1119"/>
                    <a:pt x="2302" y="1115"/>
                  </a:cubicBezTo>
                  <a:cubicBezTo>
                    <a:pt x="2298" y="1097"/>
                    <a:pt x="2292" y="1097"/>
                    <a:pt x="2281" y="1098"/>
                  </a:cubicBezTo>
                  <a:cubicBezTo>
                    <a:pt x="2280" y="1098"/>
                    <a:pt x="2278" y="1098"/>
                    <a:pt x="2277" y="1098"/>
                  </a:cubicBezTo>
                  <a:cubicBezTo>
                    <a:pt x="2256" y="1099"/>
                    <a:pt x="2234" y="1087"/>
                    <a:pt x="2211" y="1063"/>
                  </a:cubicBezTo>
                  <a:cubicBezTo>
                    <a:pt x="2187" y="1037"/>
                    <a:pt x="2160" y="1028"/>
                    <a:pt x="2128" y="1037"/>
                  </a:cubicBezTo>
                  <a:cubicBezTo>
                    <a:pt x="2114" y="1041"/>
                    <a:pt x="2100" y="1035"/>
                    <a:pt x="2088" y="1029"/>
                  </a:cubicBezTo>
                  <a:cubicBezTo>
                    <a:pt x="2083" y="1027"/>
                    <a:pt x="2078" y="1025"/>
                    <a:pt x="2074" y="1024"/>
                  </a:cubicBezTo>
                  <a:cubicBezTo>
                    <a:pt x="2064" y="1022"/>
                    <a:pt x="2055" y="1029"/>
                    <a:pt x="2047" y="1035"/>
                  </a:cubicBezTo>
                  <a:cubicBezTo>
                    <a:pt x="2043" y="1038"/>
                    <a:pt x="2039" y="1041"/>
                    <a:pt x="2036" y="1042"/>
                  </a:cubicBezTo>
                  <a:cubicBezTo>
                    <a:pt x="2035" y="1042"/>
                    <a:pt x="2035" y="1042"/>
                    <a:pt x="2035" y="1042"/>
                  </a:cubicBezTo>
                  <a:cubicBezTo>
                    <a:pt x="2035" y="1041"/>
                    <a:pt x="2037" y="1037"/>
                    <a:pt x="2038" y="1034"/>
                  </a:cubicBezTo>
                  <a:cubicBezTo>
                    <a:pt x="2040" y="1029"/>
                    <a:pt x="2043" y="1022"/>
                    <a:pt x="2044" y="1017"/>
                  </a:cubicBezTo>
                  <a:cubicBezTo>
                    <a:pt x="2044" y="1007"/>
                    <a:pt x="2023" y="993"/>
                    <a:pt x="1977" y="976"/>
                  </a:cubicBezTo>
                  <a:cubicBezTo>
                    <a:pt x="1960" y="969"/>
                    <a:pt x="1948" y="968"/>
                    <a:pt x="1941" y="973"/>
                  </a:cubicBezTo>
                  <a:cubicBezTo>
                    <a:pt x="1937" y="976"/>
                    <a:pt x="1934" y="982"/>
                    <a:pt x="1934" y="989"/>
                  </a:cubicBezTo>
                  <a:cubicBezTo>
                    <a:pt x="1934" y="994"/>
                    <a:pt x="1934" y="995"/>
                    <a:pt x="1933" y="995"/>
                  </a:cubicBezTo>
                  <a:cubicBezTo>
                    <a:pt x="1933" y="995"/>
                    <a:pt x="1932" y="995"/>
                    <a:pt x="1930" y="995"/>
                  </a:cubicBezTo>
                  <a:cubicBezTo>
                    <a:pt x="1926" y="993"/>
                    <a:pt x="1920" y="991"/>
                    <a:pt x="1915" y="1002"/>
                  </a:cubicBezTo>
                  <a:cubicBezTo>
                    <a:pt x="1911" y="1012"/>
                    <a:pt x="1905" y="1012"/>
                    <a:pt x="1904" y="1012"/>
                  </a:cubicBezTo>
                  <a:cubicBezTo>
                    <a:pt x="1902" y="1012"/>
                    <a:pt x="1900" y="1010"/>
                    <a:pt x="1900" y="1009"/>
                  </a:cubicBezTo>
                  <a:cubicBezTo>
                    <a:pt x="1900" y="1008"/>
                    <a:pt x="1901" y="1006"/>
                    <a:pt x="1903" y="1005"/>
                  </a:cubicBezTo>
                  <a:cubicBezTo>
                    <a:pt x="1914" y="998"/>
                    <a:pt x="1924" y="983"/>
                    <a:pt x="1927" y="972"/>
                  </a:cubicBezTo>
                  <a:cubicBezTo>
                    <a:pt x="1928" y="970"/>
                    <a:pt x="1928" y="967"/>
                    <a:pt x="1925" y="964"/>
                  </a:cubicBezTo>
                  <a:cubicBezTo>
                    <a:pt x="1915" y="955"/>
                    <a:pt x="1882" y="950"/>
                    <a:pt x="1869" y="955"/>
                  </a:cubicBezTo>
                  <a:cubicBezTo>
                    <a:pt x="1861" y="959"/>
                    <a:pt x="1859" y="967"/>
                    <a:pt x="1858" y="972"/>
                  </a:cubicBezTo>
                  <a:cubicBezTo>
                    <a:pt x="1858" y="975"/>
                    <a:pt x="1857" y="978"/>
                    <a:pt x="1856" y="978"/>
                  </a:cubicBezTo>
                  <a:cubicBezTo>
                    <a:pt x="1856" y="978"/>
                    <a:pt x="1855" y="978"/>
                    <a:pt x="1853" y="977"/>
                  </a:cubicBezTo>
                  <a:cubicBezTo>
                    <a:pt x="1847" y="974"/>
                    <a:pt x="1847" y="969"/>
                    <a:pt x="1848" y="966"/>
                  </a:cubicBezTo>
                  <a:cubicBezTo>
                    <a:pt x="1850" y="961"/>
                    <a:pt x="1855" y="957"/>
                    <a:pt x="1859" y="957"/>
                  </a:cubicBezTo>
                  <a:cubicBezTo>
                    <a:pt x="1868" y="958"/>
                    <a:pt x="1877" y="946"/>
                    <a:pt x="1888" y="921"/>
                  </a:cubicBezTo>
                  <a:cubicBezTo>
                    <a:pt x="1893" y="910"/>
                    <a:pt x="1886" y="905"/>
                    <a:pt x="1878" y="900"/>
                  </a:cubicBezTo>
                  <a:cubicBezTo>
                    <a:pt x="1873" y="897"/>
                    <a:pt x="1869" y="894"/>
                    <a:pt x="1865" y="890"/>
                  </a:cubicBezTo>
                  <a:cubicBezTo>
                    <a:pt x="1860" y="885"/>
                    <a:pt x="1858" y="874"/>
                    <a:pt x="1856" y="863"/>
                  </a:cubicBezTo>
                  <a:cubicBezTo>
                    <a:pt x="1854" y="851"/>
                    <a:pt x="1851" y="840"/>
                    <a:pt x="1845" y="837"/>
                  </a:cubicBezTo>
                  <a:cubicBezTo>
                    <a:pt x="1845" y="836"/>
                    <a:pt x="1845" y="836"/>
                    <a:pt x="1845" y="836"/>
                  </a:cubicBezTo>
                  <a:cubicBezTo>
                    <a:pt x="1844" y="836"/>
                    <a:pt x="1844" y="836"/>
                    <a:pt x="1844" y="836"/>
                  </a:cubicBezTo>
                  <a:cubicBezTo>
                    <a:pt x="1840" y="834"/>
                    <a:pt x="1834" y="828"/>
                    <a:pt x="1828" y="822"/>
                  </a:cubicBezTo>
                  <a:cubicBezTo>
                    <a:pt x="1818" y="812"/>
                    <a:pt x="1807" y="801"/>
                    <a:pt x="1796" y="799"/>
                  </a:cubicBezTo>
                  <a:cubicBezTo>
                    <a:pt x="1789" y="797"/>
                    <a:pt x="1782" y="795"/>
                    <a:pt x="1775" y="792"/>
                  </a:cubicBezTo>
                  <a:cubicBezTo>
                    <a:pt x="1774" y="791"/>
                    <a:pt x="1774" y="791"/>
                    <a:pt x="1774" y="791"/>
                  </a:cubicBezTo>
                  <a:cubicBezTo>
                    <a:pt x="1773" y="791"/>
                    <a:pt x="1773" y="791"/>
                    <a:pt x="1773" y="791"/>
                  </a:cubicBezTo>
                  <a:cubicBezTo>
                    <a:pt x="1773" y="791"/>
                    <a:pt x="1773" y="791"/>
                    <a:pt x="1773" y="791"/>
                  </a:cubicBezTo>
                  <a:cubicBezTo>
                    <a:pt x="1772" y="790"/>
                    <a:pt x="1772" y="790"/>
                    <a:pt x="1772" y="790"/>
                  </a:cubicBezTo>
                  <a:cubicBezTo>
                    <a:pt x="1772" y="790"/>
                    <a:pt x="1772" y="790"/>
                    <a:pt x="1772" y="790"/>
                  </a:cubicBezTo>
                  <a:cubicBezTo>
                    <a:pt x="1762" y="786"/>
                    <a:pt x="1753" y="783"/>
                    <a:pt x="1745" y="785"/>
                  </a:cubicBezTo>
                  <a:cubicBezTo>
                    <a:pt x="1741" y="785"/>
                    <a:pt x="1736" y="786"/>
                    <a:pt x="1732" y="787"/>
                  </a:cubicBezTo>
                  <a:cubicBezTo>
                    <a:pt x="1722" y="789"/>
                    <a:pt x="1714" y="791"/>
                    <a:pt x="1710" y="786"/>
                  </a:cubicBezTo>
                  <a:cubicBezTo>
                    <a:pt x="1708" y="782"/>
                    <a:pt x="1705" y="780"/>
                    <a:pt x="1701" y="780"/>
                  </a:cubicBezTo>
                  <a:cubicBezTo>
                    <a:pt x="1697" y="779"/>
                    <a:pt x="1692" y="781"/>
                    <a:pt x="1687" y="785"/>
                  </a:cubicBezTo>
                  <a:cubicBezTo>
                    <a:pt x="1687" y="785"/>
                    <a:pt x="1686" y="785"/>
                    <a:pt x="1685" y="785"/>
                  </a:cubicBezTo>
                  <a:cubicBezTo>
                    <a:pt x="1685" y="785"/>
                    <a:pt x="1685" y="785"/>
                    <a:pt x="1685" y="785"/>
                  </a:cubicBezTo>
                  <a:cubicBezTo>
                    <a:pt x="1685" y="785"/>
                    <a:pt x="1685" y="785"/>
                    <a:pt x="1685" y="785"/>
                  </a:cubicBezTo>
                  <a:cubicBezTo>
                    <a:pt x="1682" y="785"/>
                    <a:pt x="1677" y="779"/>
                    <a:pt x="1673" y="774"/>
                  </a:cubicBezTo>
                  <a:cubicBezTo>
                    <a:pt x="1668" y="768"/>
                    <a:pt x="1663" y="762"/>
                    <a:pt x="1660" y="762"/>
                  </a:cubicBezTo>
                  <a:cubicBezTo>
                    <a:pt x="1656" y="762"/>
                    <a:pt x="1652" y="760"/>
                    <a:pt x="1649" y="757"/>
                  </a:cubicBezTo>
                  <a:cubicBezTo>
                    <a:pt x="1647" y="755"/>
                    <a:pt x="1646" y="751"/>
                    <a:pt x="1647" y="747"/>
                  </a:cubicBezTo>
                  <a:cubicBezTo>
                    <a:pt x="1648" y="740"/>
                    <a:pt x="1641" y="737"/>
                    <a:pt x="1634" y="733"/>
                  </a:cubicBezTo>
                  <a:cubicBezTo>
                    <a:pt x="1629" y="730"/>
                    <a:pt x="1623" y="727"/>
                    <a:pt x="1619" y="723"/>
                  </a:cubicBezTo>
                  <a:cubicBezTo>
                    <a:pt x="1616" y="720"/>
                    <a:pt x="1613" y="718"/>
                    <a:pt x="1609" y="716"/>
                  </a:cubicBezTo>
                  <a:cubicBezTo>
                    <a:pt x="1609" y="716"/>
                    <a:pt x="1609" y="716"/>
                    <a:pt x="1609" y="716"/>
                  </a:cubicBezTo>
                  <a:cubicBezTo>
                    <a:pt x="1608" y="716"/>
                    <a:pt x="1608" y="716"/>
                    <a:pt x="1608" y="716"/>
                  </a:cubicBezTo>
                  <a:cubicBezTo>
                    <a:pt x="1608" y="716"/>
                    <a:pt x="1608" y="716"/>
                    <a:pt x="1608" y="716"/>
                  </a:cubicBezTo>
                  <a:cubicBezTo>
                    <a:pt x="1607" y="715"/>
                    <a:pt x="1607" y="715"/>
                    <a:pt x="1607" y="715"/>
                  </a:cubicBezTo>
                  <a:cubicBezTo>
                    <a:pt x="1606" y="715"/>
                    <a:pt x="1606" y="715"/>
                    <a:pt x="1606" y="715"/>
                  </a:cubicBezTo>
                  <a:cubicBezTo>
                    <a:pt x="1593" y="711"/>
                    <a:pt x="1574" y="711"/>
                    <a:pt x="1567" y="712"/>
                  </a:cubicBezTo>
                  <a:cubicBezTo>
                    <a:pt x="1566" y="712"/>
                    <a:pt x="1566" y="712"/>
                    <a:pt x="1566" y="712"/>
                  </a:cubicBezTo>
                  <a:cubicBezTo>
                    <a:pt x="1565" y="712"/>
                    <a:pt x="1565" y="711"/>
                    <a:pt x="1565" y="712"/>
                  </a:cubicBezTo>
                  <a:cubicBezTo>
                    <a:pt x="1565" y="711"/>
                    <a:pt x="1567" y="708"/>
                    <a:pt x="1568" y="706"/>
                  </a:cubicBezTo>
                  <a:cubicBezTo>
                    <a:pt x="1571" y="701"/>
                    <a:pt x="1575" y="696"/>
                    <a:pt x="1576" y="690"/>
                  </a:cubicBezTo>
                  <a:cubicBezTo>
                    <a:pt x="1576" y="680"/>
                    <a:pt x="1556" y="677"/>
                    <a:pt x="1542" y="675"/>
                  </a:cubicBezTo>
                  <a:cubicBezTo>
                    <a:pt x="1538" y="674"/>
                    <a:pt x="1535" y="674"/>
                    <a:pt x="1533" y="673"/>
                  </a:cubicBezTo>
                  <a:cubicBezTo>
                    <a:pt x="1529" y="672"/>
                    <a:pt x="1527" y="670"/>
                    <a:pt x="1527" y="667"/>
                  </a:cubicBezTo>
                  <a:cubicBezTo>
                    <a:pt x="1527" y="664"/>
                    <a:pt x="1531" y="661"/>
                    <a:pt x="1537" y="661"/>
                  </a:cubicBezTo>
                  <a:cubicBezTo>
                    <a:pt x="1540" y="661"/>
                    <a:pt x="1541" y="660"/>
                    <a:pt x="1542" y="659"/>
                  </a:cubicBezTo>
                  <a:cubicBezTo>
                    <a:pt x="1542" y="658"/>
                    <a:pt x="1542" y="657"/>
                    <a:pt x="1541" y="656"/>
                  </a:cubicBezTo>
                  <a:cubicBezTo>
                    <a:pt x="1539" y="653"/>
                    <a:pt x="1525" y="649"/>
                    <a:pt x="1513" y="651"/>
                  </a:cubicBezTo>
                  <a:cubicBezTo>
                    <a:pt x="1496" y="653"/>
                    <a:pt x="1472" y="663"/>
                    <a:pt x="1458" y="670"/>
                  </a:cubicBezTo>
                  <a:cubicBezTo>
                    <a:pt x="1452" y="674"/>
                    <a:pt x="1444" y="668"/>
                    <a:pt x="1434" y="663"/>
                  </a:cubicBezTo>
                  <a:cubicBezTo>
                    <a:pt x="1425" y="657"/>
                    <a:pt x="1414" y="651"/>
                    <a:pt x="1406" y="655"/>
                  </a:cubicBezTo>
                  <a:cubicBezTo>
                    <a:pt x="1394" y="660"/>
                    <a:pt x="1380" y="660"/>
                    <a:pt x="1375" y="656"/>
                  </a:cubicBezTo>
                  <a:cubicBezTo>
                    <a:pt x="1372" y="655"/>
                    <a:pt x="1372" y="653"/>
                    <a:pt x="1372" y="650"/>
                  </a:cubicBezTo>
                  <a:cubicBezTo>
                    <a:pt x="1372" y="643"/>
                    <a:pt x="1370" y="636"/>
                    <a:pt x="1366" y="632"/>
                  </a:cubicBezTo>
                  <a:cubicBezTo>
                    <a:pt x="1361" y="628"/>
                    <a:pt x="1356" y="626"/>
                    <a:pt x="1348" y="627"/>
                  </a:cubicBezTo>
                  <a:cubicBezTo>
                    <a:pt x="1341" y="627"/>
                    <a:pt x="1339" y="624"/>
                    <a:pt x="1336" y="619"/>
                  </a:cubicBezTo>
                  <a:cubicBezTo>
                    <a:pt x="1334" y="616"/>
                    <a:pt x="1331" y="611"/>
                    <a:pt x="1325" y="611"/>
                  </a:cubicBezTo>
                  <a:cubicBezTo>
                    <a:pt x="1322" y="611"/>
                    <a:pt x="1321" y="612"/>
                    <a:pt x="1319" y="613"/>
                  </a:cubicBezTo>
                  <a:cubicBezTo>
                    <a:pt x="1317" y="615"/>
                    <a:pt x="1318" y="619"/>
                    <a:pt x="1318" y="622"/>
                  </a:cubicBezTo>
                  <a:cubicBezTo>
                    <a:pt x="1319" y="626"/>
                    <a:pt x="1319" y="628"/>
                    <a:pt x="1316" y="629"/>
                  </a:cubicBezTo>
                  <a:cubicBezTo>
                    <a:pt x="1315" y="630"/>
                    <a:pt x="1312" y="631"/>
                    <a:pt x="1309" y="632"/>
                  </a:cubicBezTo>
                  <a:cubicBezTo>
                    <a:pt x="1296" y="637"/>
                    <a:pt x="1279" y="643"/>
                    <a:pt x="1278" y="652"/>
                  </a:cubicBezTo>
                  <a:cubicBezTo>
                    <a:pt x="1277" y="658"/>
                    <a:pt x="1280" y="664"/>
                    <a:pt x="1283" y="671"/>
                  </a:cubicBezTo>
                  <a:cubicBezTo>
                    <a:pt x="1286" y="679"/>
                    <a:pt x="1290" y="687"/>
                    <a:pt x="1287" y="693"/>
                  </a:cubicBezTo>
                  <a:cubicBezTo>
                    <a:pt x="1286" y="695"/>
                    <a:pt x="1283" y="697"/>
                    <a:pt x="1280" y="697"/>
                  </a:cubicBezTo>
                  <a:cubicBezTo>
                    <a:pt x="1273" y="697"/>
                    <a:pt x="1264" y="690"/>
                    <a:pt x="1260" y="683"/>
                  </a:cubicBezTo>
                  <a:cubicBezTo>
                    <a:pt x="1257" y="677"/>
                    <a:pt x="1263" y="669"/>
                    <a:pt x="1267" y="662"/>
                  </a:cubicBezTo>
                  <a:cubicBezTo>
                    <a:pt x="1271" y="655"/>
                    <a:pt x="1275" y="650"/>
                    <a:pt x="1273" y="646"/>
                  </a:cubicBezTo>
                  <a:cubicBezTo>
                    <a:pt x="1270" y="642"/>
                    <a:pt x="1267" y="633"/>
                    <a:pt x="1269" y="628"/>
                  </a:cubicBezTo>
                  <a:cubicBezTo>
                    <a:pt x="1269" y="628"/>
                    <a:pt x="1269" y="628"/>
                    <a:pt x="1269" y="628"/>
                  </a:cubicBezTo>
                  <a:cubicBezTo>
                    <a:pt x="1270" y="626"/>
                    <a:pt x="1272" y="624"/>
                    <a:pt x="1275" y="624"/>
                  </a:cubicBezTo>
                  <a:cubicBezTo>
                    <a:pt x="1283" y="622"/>
                    <a:pt x="1288" y="618"/>
                    <a:pt x="1289" y="614"/>
                  </a:cubicBezTo>
                  <a:cubicBezTo>
                    <a:pt x="1289" y="611"/>
                    <a:pt x="1288" y="607"/>
                    <a:pt x="1282" y="604"/>
                  </a:cubicBezTo>
                  <a:cubicBezTo>
                    <a:pt x="1274" y="599"/>
                    <a:pt x="1268" y="605"/>
                    <a:pt x="1263" y="610"/>
                  </a:cubicBezTo>
                  <a:cubicBezTo>
                    <a:pt x="1259" y="614"/>
                    <a:pt x="1255" y="617"/>
                    <a:pt x="1249" y="618"/>
                  </a:cubicBezTo>
                  <a:cubicBezTo>
                    <a:pt x="1241" y="619"/>
                    <a:pt x="1237" y="623"/>
                    <a:pt x="1232" y="627"/>
                  </a:cubicBezTo>
                  <a:cubicBezTo>
                    <a:pt x="1230" y="629"/>
                    <a:pt x="1228" y="631"/>
                    <a:pt x="1225" y="633"/>
                  </a:cubicBezTo>
                  <a:cubicBezTo>
                    <a:pt x="1222" y="634"/>
                    <a:pt x="1217" y="635"/>
                    <a:pt x="1213" y="635"/>
                  </a:cubicBezTo>
                  <a:cubicBezTo>
                    <a:pt x="1206" y="636"/>
                    <a:pt x="1199" y="636"/>
                    <a:pt x="1199" y="642"/>
                  </a:cubicBezTo>
                  <a:cubicBezTo>
                    <a:pt x="1198" y="644"/>
                    <a:pt x="1198" y="644"/>
                    <a:pt x="1198" y="644"/>
                  </a:cubicBezTo>
                  <a:cubicBezTo>
                    <a:pt x="1198" y="644"/>
                    <a:pt x="1196" y="643"/>
                    <a:pt x="1195" y="642"/>
                  </a:cubicBezTo>
                  <a:cubicBezTo>
                    <a:pt x="1193" y="641"/>
                    <a:pt x="1190" y="639"/>
                    <a:pt x="1188" y="639"/>
                  </a:cubicBezTo>
                  <a:cubicBezTo>
                    <a:pt x="1182" y="637"/>
                    <a:pt x="1174" y="644"/>
                    <a:pt x="1172" y="646"/>
                  </a:cubicBezTo>
                  <a:cubicBezTo>
                    <a:pt x="1166" y="650"/>
                    <a:pt x="1159" y="658"/>
                    <a:pt x="1160" y="664"/>
                  </a:cubicBezTo>
                  <a:cubicBezTo>
                    <a:pt x="1160" y="666"/>
                    <a:pt x="1160" y="667"/>
                    <a:pt x="1160" y="668"/>
                  </a:cubicBezTo>
                  <a:cubicBezTo>
                    <a:pt x="1161" y="676"/>
                    <a:pt x="1162" y="683"/>
                    <a:pt x="1150" y="690"/>
                  </a:cubicBezTo>
                  <a:cubicBezTo>
                    <a:pt x="1140" y="696"/>
                    <a:pt x="1133" y="706"/>
                    <a:pt x="1128" y="714"/>
                  </a:cubicBezTo>
                  <a:cubicBezTo>
                    <a:pt x="1126" y="717"/>
                    <a:pt x="1124" y="720"/>
                    <a:pt x="1122" y="722"/>
                  </a:cubicBezTo>
                  <a:cubicBezTo>
                    <a:pt x="1121" y="724"/>
                    <a:pt x="1120" y="724"/>
                    <a:pt x="1118" y="723"/>
                  </a:cubicBezTo>
                  <a:cubicBezTo>
                    <a:pt x="1118" y="723"/>
                    <a:pt x="1118" y="723"/>
                    <a:pt x="1118" y="723"/>
                  </a:cubicBezTo>
                  <a:cubicBezTo>
                    <a:pt x="1114" y="721"/>
                    <a:pt x="1109" y="714"/>
                    <a:pt x="1103" y="705"/>
                  </a:cubicBezTo>
                  <a:cubicBezTo>
                    <a:pt x="1101" y="702"/>
                    <a:pt x="1101" y="702"/>
                    <a:pt x="1101" y="702"/>
                  </a:cubicBezTo>
                  <a:cubicBezTo>
                    <a:pt x="1101" y="702"/>
                    <a:pt x="1101" y="702"/>
                    <a:pt x="1101" y="702"/>
                  </a:cubicBezTo>
                  <a:cubicBezTo>
                    <a:pt x="1094" y="691"/>
                    <a:pt x="1083" y="688"/>
                    <a:pt x="1073" y="686"/>
                  </a:cubicBezTo>
                  <a:cubicBezTo>
                    <a:pt x="1069" y="685"/>
                    <a:pt x="1065" y="684"/>
                    <a:pt x="1062" y="683"/>
                  </a:cubicBezTo>
                  <a:cubicBezTo>
                    <a:pt x="1051" y="678"/>
                    <a:pt x="1037" y="683"/>
                    <a:pt x="1020" y="698"/>
                  </a:cubicBezTo>
                  <a:cubicBezTo>
                    <a:pt x="1007" y="710"/>
                    <a:pt x="990" y="703"/>
                    <a:pt x="978" y="696"/>
                  </a:cubicBezTo>
                  <a:cubicBezTo>
                    <a:pt x="974" y="695"/>
                    <a:pt x="970" y="690"/>
                    <a:pt x="964" y="684"/>
                  </a:cubicBezTo>
                  <a:cubicBezTo>
                    <a:pt x="964" y="684"/>
                    <a:pt x="964" y="684"/>
                    <a:pt x="964" y="684"/>
                  </a:cubicBezTo>
                  <a:cubicBezTo>
                    <a:pt x="954" y="673"/>
                    <a:pt x="943" y="659"/>
                    <a:pt x="936" y="650"/>
                  </a:cubicBezTo>
                  <a:cubicBezTo>
                    <a:pt x="936" y="650"/>
                    <a:pt x="936" y="650"/>
                    <a:pt x="936" y="650"/>
                  </a:cubicBezTo>
                  <a:cubicBezTo>
                    <a:pt x="934" y="647"/>
                    <a:pt x="933" y="645"/>
                    <a:pt x="932" y="644"/>
                  </a:cubicBezTo>
                  <a:cubicBezTo>
                    <a:pt x="929" y="638"/>
                    <a:pt x="933" y="626"/>
                    <a:pt x="937" y="616"/>
                  </a:cubicBezTo>
                  <a:cubicBezTo>
                    <a:pt x="938" y="614"/>
                    <a:pt x="939" y="611"/>
                    <a:pt x="939" y="609"/>
                  </a:cubicBezTo>
                  <a:cubicBezTo>
                    <a:pt x="941" y="604"/>
                    <a:pt x="941" y="595"/>
                    <a:pt x="940" y="587"/>
                  </a:cubicBezTo>
                  <a:cubicBezTo>
                    <a:pt x="940" y="576"/>
                    <a:pt x="939" y="566"/>
                    <a:pt x="943" y="562"/>
                  </a:cubicBezTo>
                  <a:cubicBezTo>
                    <a:pt x="947" y="557"/>
                    <a:pt x="948" y="553"/>
                    <a:pt x="948" y="547"/>
                  </a:cubicBezTo>
                  <a:cubicBezTo>
                    <a:pt x="948" y="543"/>
                    <a:pt x="948" y="539"/>
                    <a:pt x="949" y="532"/>
                  </a:cubicBezTo>
                  <a:cubicBezTo>
                    <a:pt x="950" y="531"/>
                    <a:pt x="949" y="530"/>
                    <a:pt x="949" y="530"/>
                  </a:cubicBezTo>
                  <a:cubicBezTo>
                    <a:pt x="949" y="530"/>
                    <a:pt x="949" y="529"/>
                    <a:pt x="949" y="529"/>
                  </a:cubicBezTo>
                  <a:cubicBezTo>
                    <a:pt x="949" y="528"/>
                    <a:pt x="949" y="528"/>
                    <a:pt x="949" y="528"/>
                  </a:cubicBezTo>
                  <a:cubicBezTo>
                    <a:pt x="949" y="528"/>
                    <a:pt x="949" y="528"/>
                    <a:pt x="949" y="528"/>
                  </a:cubicBezTo>
                  <a:cubicBezTo>
                    <a:pt x="949" y="520"/>
                    <a:pt x="942" y="518"/>
                    <a:pt x="935" y="516"/>
                  </a:cubicBezTo>
                  <a:cubicBezTo>
                    <a:pt x="930" y="514"/>
                    <a:pt x="923" y="511"/>
                    <a:pt x="918" y="506"/>
                  </a:cubicBezTo>
                  <a:cubicBezTo>
                    <a:pt x="904" y="492"/>
                    <a:pt x="873" y="498"/>
                    <a:pt x="857" y="505"/>
                  </a:cubicBezTo>
                  <a:cubicBezTo>
                    <a:pt x="850" y="507"/>
                    <a:pt x="843" y="506"/>
                    <a:pt x="835" y="505"/>
                  </a:cubicBezTo>
                  <a:cubicBezTo>
                    <a:pt x="827" y="504"/>
                    <a:pt x="818" y="503"/>
                    <a:pt x="810" y="505"/>
                  </a:cubicBezTo>
                  <a:cubicBezTo>
                    <a:pt x="811" y="504"/>
                    <a:pt x="811" y="504"/>
                    <a:pt x="811" y="504"/>
                  </a:cubicBezTo>
                  <a:cubicBezTo>
                    <a:pt x="804" y="508"/>
                    <a:pt x="804" y="508"/>
                    <a:pt x="804" y="508"/>
                  </a:cubicBezTo>
                  <a:cubicBezTo>
                    <a:pt x="801" y="510"/>
                    <a:pt x="798" y="511"/>
                    <a:pt x="796" y="509"/>
                  </a:cubicBezTo>
                  <a:cubicBezTo>
                    <a:pt x="795" y="508"/>
                    <a:pt x="795" y="506"/>
                    <a:pt x="795" y="503"/>
                  </a:cubicBezTo>
                  <a:cubicBezTo>
                    <a:pt x="796" y="498"/>
                    <a:pt x="800" y="493"/>
                    <a:pt x="803" y="490"/>
                  </a:cubicBezTo>
                  <a:cubicBezTo>
                    <a:pt x="810" y="485"/>
                    <a:pt x="808" y="474"/>
                    <a:pt x="807" y="464"/>
                  </a:cubicBezTo>
                  <a:cubicBezTo>
                    <a:pt x="806" y="454"/>
                    <a:pt x="805" y="445"/>
                    <a:pt x="810" y="444"/>
                  </a:cubicBezTo>
                  <a:cubicBezTo>
                    <a:pt x="812" y="443"/>
                    <a:pt x="814" y="442"/>
                    <a:pt x="816" y="441"/>
                  </a:cubicBezTo>
                  <a:cubicBezTo>
                    <a:pt x="816" y="441"/>
                    <a:pt x="816" y="441"/>
                    <a:pt x="816" y="441"/>
                  </a:cubicBezTo>
                  <a:cubicBezTo>
                    <a:pt x="817" y="440"/>
                    <a:pt x="817" y="440"/>
                    <a:pt x="817" y="440"/>
                  </a:cubicBezTo>
                  <a:cubicBezTo>
                    <a:pt x="817" y="440"/>
                    <a:pt x="817" y="440"/>
                    <a:pt x="817" y="440"/>
                  </a:cubicBezTo>
                  <a:cubicBezTo>
                    <a:pt x="818" y="439"/>
                    <a:pt x="818" y="439"/>
                    <a:pt x="818" y="439"/>
                  </a:cubicBezTo>
                  <a:cubicBezTo>
                    <a:pt x="818" y="439"/>
                    <a:pt x="818" y="439"/>
                    <a:pt x="818" y="439"/>
                  </a:cubicBezTo>
                  <a:cubicBezTo>
                    <a:pt x="826" y="430"/>
                    <a:pt x="829" y="414"/>
                    <a:pt x="830" y="401"/>
                  </a:cubicBezTo>
                  <a:cubicBezTo>
                    <a:pt x="831" y="395"/>
                    <a:pt x="830" y="390"/>
                    <a:pt x="830" y="386"/>
                  </a:cubicBezTo>
                  <a:cubicBezTo>
                    <a:pt x="830" y="380"/>
                    <a:pt x="829" y="376"/>
                    <a:pt x="835" y="370"/>
                  </a:cubicBezTo>
                  <a:cubicBezTo>
                    <a:pt x="837" y="368"/>
                    <a:pt x="840" y="366"/>
                    <a:pt x="842" y="364"/>
                  </a:cubicBezTo>
                  <a:cubicBezTo>
                    <a:pt x="848" y="360"/>
                    <a:pt x="852" y="356"/>
                    <a:pt x="850" y="346"/>
                  </a:cubicBezTo>
                  <a:cubicBezTo>
                    <a:pt x="850" y="343"/>
                    <a:pt x="849" y="341"/>
                    <a:pt x="847" y="340"/>
                  </a:cubicBezTo>
                  <a:cubicBezTo>
                    <a:pt x="844" y="338"/>
                    <a:pt x="841" y="339"/>
                    <a:pt x="838" y="340"/>
                  </a:cubicBezTo>
                  <a:cubicBezTo>
                    <a:pt x="834" y="340"/>
                    <a:pt x="829" y="341"/>
                    <a:pt x="826" y="339"/>
                  </a:cubicBezTo>
                  <a:cubicBezTo>
                    <a:pt x="818" y="334"/>
                    <a:pt x="811" y="335"/>
                    <a:pt x="797" y="338"/>
                  </a:cubicBezTo>
                  <a:cubicBezTo>
                    <a:pt x="792" y="339"/>
                    <a:pt x="787" y="340"/>
                    <a:pt x="781" y="341"/>
                  </a:cubicBezTo>
                  <a:cubicBezTo>
                    <a:pt x="754" y="344"/>
                    <a:pt x="742" y="355"/>
                    <a:pt x="744" y="374"/>
                  </a:cubicBezTo>
                  <a:cubicBezTo>
                    <a:pt x="744" y="383"/>
                    <a:pt x="742" y="385"/>
                    <a:pt x="740" y="387"/>
                  </a:cubicBezTo>
                  <a:cubicBezTo>
                    <a:pt x="738" y="389"/>
                    <a:pt x="735" y="392"/>
                    <a:pt x="736" y="400"/>
                  </a:cubicBezTo>
                  <a:cubicBezTo>
                    <a:pt x="736" y="407"/>
                    <a:pt x="730" y="411"/>
                    <a:pt x="725" y="414"/>
                  </a:cubicBezTo>
                  <a:cubicBezTo>
                    <a:pt x="721" y="417"/>
                    <a:pt x="716" y="420"/>
                    <a:pt x="717" y="425"/>
                  </a:cubicBezTo>
                  <a:cubicBezTo>
                    <a:pt x="717" y="426"/>
                    <a:pt x="717" y="427"/>
                    <a:pt x="717" y="427"/>
                  </a:cubicBezTo>
                  <a:cubicBezTo>
                    <a:pt x="714" y="429"/>
                    <a:pt x="704" y="424"/>
                    <a:pt x="698" y="421"/>
                  </a:cubicBezTo>
                  <a:cubicBezTo>
                    <a:pt x="695" y="418"/>
                    <a:pt x="678" y="422"/>
                    <a:pt x="647" y="431"/>
                  </a:cubicBezTo>
                  <a:cubicBezTo>
                    <a:pt x="640" y="433"/>
                    <a:pt x="634" y="434"/>
                    <a:pt x="632" y="435"/>
                  </a:cubicBezTo>
                  <a:cubicBezTo>
                    <a:pt x="629" y="435"/>
                    <a:pt x="624" y="432"/>
                    <a:pt x="619" y="428"/>
                  </a:cubicBezTo>
                  <a:cubicBezTo>
                    <a:pt x="613" y="424"/>
                    <a:pt x="606" y="419"/>
                    <a:pt x="600" y="420"/>
                  </a:cubicBezTo>
                  <a:cubicBezTo>
                    <a:pt x="589" y="420"/>
                    <a:pt x="586" y="399"/>
                    <a:pt x="586" y="393"/>
                  </a:cubicBezTo>
                  <a:cubicBezTo>
                    <a:pt x="585" y="384"/>
                    <a:pt x="576" y="376"/>
                    <a:pt x="568" y="368"/>
                  </a:cubicBezTo>
                  <a:cubicBezTo>
                    <a:pt x="563" y="364"/>
                    <a:pt x="559" y="360"/>
                    <a:pt x="556" y="355"/>
                  </a:cubicBezTo>
                  <a:cubicBezTo>
                    <a:pt x="547" y="344"/>
                    <a:pt x="546" y="316"/>
                    <a:pt x="546" y="302"/>
                  </a:cubicBezTo>
                  <a:cubicBezTo>
                    <a:pt x="546" y="299"/>
                    <a:pt x="546" y="299"/>
                    <a:pt x="546" y="299"/>
                  </a:cubicBezTo>
                  <a:cubicBezTo>
                    <a:pt x="545" y="283"/>
                    <a:pt x="544" y="255"/>
                    <a:pt x="555" y="224"/>
                  </a:cubicBezTo>
                  <a:cubicBezTo>
                    <a:pt x="556" y="220"/>
                    <a:pt x="557" y="216"/>
                    <a:pt x="557" y="212"/>
                  </a:cubicBezTo>
                  <a:cubicBezTo>
                    <a:pt x="557" y="212"/>
                    <a:pt x="557" y="212"/>
                    <a:pt x="557" y="212"/>
                  </a:cubicBezTo>
                  <a:cubicBezTo>
                    <a:pt x="557" y="211"/>
                    <a:pt x="557" y="211"/>
                    <a:pt x="557" y="211"/>
                  </a:cubicBezTo>
                  <a:cubicBezTo>
                    <a:pt x="551" y="208"/>
                    <a:pt x="547" y="206"/>
                    <a:pt x="544" y="207"/>
                  </a:cubicBezTo>
                  <a:cubicBezTo>
                    <a:pt x="538" y="207"/>
                    <a:pt x="526" y="201"/>
                    <a:pt x="518" y="198"/>
                  </a:cubicBezTo>
                  <a:cubicBezTo>
                    <a:pt x="511" y="194"/>
                    <a:pt x="507" y="193"/>
                    <a:pt x="505" y="193"/>
                  </a:cubicBezTo>
                  <a:cubicBezTo>
                    <a:pt x="504" y="193"/>
                    <a:pt x="503" y="189"/>
                    <a:pt x="502" y="186"/>
                  </a:cubicBezTo>
                  <a:cubicBezTo>
                    <a:pt x="501" y="183"/>
                    <a:pt x="500" y="179"/>
                    <a:pt x="499" y="176"/>
                  </a:cubicBezTo>
                  <a:cubicBezTo>
                    <a:pt x="497" y="174"/>
                    <a:pt x="497" y="170"/>
                    <a:pt x="496" y="167"/>
                  </a:cubicBezTo>
                  <a:cubicBezTo>
                    <a:pt x="496" y="162"/>
                    <a:pt x="495" y="157"/>
                    <a:pt x="492" y="155"/>
                  </a:cubicBezTo>
                  <a:cubicBezTo>
                    <a:pt x="487" y="151"/>
                    <a:pt x="471" y="136"/>
                    <a:pt x="466" y="118"/>
                  </a:cubicBezTo>
                  <a:cubicBezTo>
                    <a:pt x="460" y="98"/>
                    <a:pt x="428" y="89"/>
                    <a:pt x="415" y="88"/>
                  </a:cubicBezTo>
                  <a:cubicBezTo>
                    <a:pt x="406" y="88"/>
                    <a:pt x="400" y="100"/>
                    <a:pt x="396" y="108"/>
                  </a:cubicBezTo>
                  <a:cubicBezTo>
                    <a:pt x="395" y="111"/>
                    <a:pt x="393" y="114"/>
                    <a:pt x="393" y="114"/>
                  </a:cubicBezTo>
                  <a:cubicBezTo>
                    <a:pt x="390" y="114"/>
                    <a:pt x="377" y="107"/>
                    <a:pt x="371" y="103"/>
                  </a:cubicBezTo>
                  <a:cubicBezTo>
                    <a:pt x="367" y="101"/>
                    <a:pt x="363" y="99"/>
                    <a:pt x="361" y="98"/>
                  </a:cubicBezTo>
                  <a:cubicBezTo>
                    <a:pt x="355" y="95"/>
                    <a:pt x="352" y="89"/>
                    <a:pt x="352" y="81"/>
                  </a:cubicBezTo>
                  <a:cubicBezTo>
                    <a:pt x="352" y="72"/>
                    <a:pt x="338" y="59"/>
                    <a:pt x="333" y="58"/>
                  </a:cubicBezTo>
                  <a:cubicBezTo>
                    <a:pt x="331" y="57"/>
                    <a:pt x="316" y="43"/>
                    <a:pt x="302" y="30"/>
                  </a:cubicBezTo>
                  <a:cubicBezTo>
                    <a:pt x="302" y="29"/>
                    <a:pt x="302" y="29"/>
                    <a:pt x="302" y="29"/>
                  </a:cubicBezTo>
                  <a:cubicBezTo>
                    <a:pt x="257" y="29"/>
                    <a:pt x="257" y="29"/>
                    <a:pt x="257" y="29"/>
                  </a:cubicBezTo>
                  <a:cubicBezTo>
                    <a:pt x="248" y="41"/>
                    <a:pt x="248" y="41"/>
                    <a:pt x="248" y="41"/>
                  </a:cubicBezTo>
                  <a:cubicBezTo>
                    <a:pt x="169" y="42"/>
                    <a:pt x="169" y="42"/>
                    <a:pt x="169" y="42"/>
                  </a:cubicBezTo>
                  <a:cubicBezTo>
                    <a:pt x="164" y="40"/>
                    <a:pt x="108" y="20"/>
                    <a:pt x="97" y="17"/>
                  </a:cubicBezTo>
                  <a:cubicBezTo>
                    <a:pt x="87" y="14"/>
                    <a:pt x="67" y="1"/>
                    <a:pt x="67" y="1"/>
                  </a:cubicBezTo>
                  <a:cubicBezTo>
                    <a:pt x="66" y="0"/>
                    <a:pt x="66" y="0"/>
                    <a:pt x="66" y="0"/>
                  </a:cubicBezTo>
                  <a:cubicBezTo>
                    <a:pt x="0" y="9"/>
                    <a:pt x="0" y="9"/>
                    <a:pt x="0" y="9"/>
                  </a:cubicBezTo>
                  <a:cubicBezTo>
                    <a:pt x="1" y="11"/>
                    <a:pt x="1" y="11"/>
                    <a:pt x="1" y="11"/>
                  </a:cubicBezTo>
                  <a:cubicBezTo>
                    <a:pt x="4" y="19"/>
                    <a:pt x="9" y="27"/>
                    <a:pt x="16" y="34"/>
                  </a:cubicBezTo>
                  <a:cubicBezTo>
                    <a:pt x="28" y="50"/>
                    <a:pt x="37" y="78"/>
                    <a:pt x="39" y="88"/>
                  </a:cubicBezTo>
                  <a:cubicBezTo>
                    <a:pt x="40" y="97"/>
                    <a:pt x="51" y="103"/>
                    <a:pt x="64" y="111"/>
                  </a:cubicBezTo>
                  <a:cubicBezTo>
                    <a:pt x="67" y="113"/>
                    <a:pt x="71" y="115"/>
                    <a:pt x="74" y="117"/>
                  </a:cubicBezTo>
                  <a:cubicBezTo>
                    <a:pt x="89" y="127"/>
                    <a:pt x="89" y="148"/>
                    <a:pt x="87" y="152"/>
                  </a:cubicBezTo>
                  <a:cubicBezTo>
                    <a:pt x="86" y="154"/>
                    <a:pt x="81" y="153"/>
                    <a:pt x="77" y="152"/>
                  </a:cubicBezTo>
                  <a:cubicBezTo>
                    <a:pt x="72" y="151"/>
                    <a:pt x="66" y="150"/>
                    <a:pt x="65" y="154"/>
                  </a:cubicBezTo>
                  <a:cubicBezTo>
                    <a:pt x="65" y="155"/>
                    <a:pt x="64" y="157"/>
                    <a:pt x="69" y="163"/>
                  </a:cubicBezTo>
                  <a:cubicBezTo>
                    <a:pt x="77" y="172"/>
                    <a:pt x="93" y="183"/>
                    <a:pt x="101" y="182"/>
                  </a:cubicBezTo>
                  <a:cubicBezTo>
                    <a:pt x="109" y="181"/>
                    <a:pt x="113" y="185"/>
                    <a:pt x="124" y="195"/>
                  </a:cubicBezTo>
                  <a:cubicBezTo>
                    <a:pt x="126" y="197"/>
                    <a:pt x="128" y="198"/>
                    <a:pt x="130" y="200"/>
                  </a:cubicBezTo>
                  <a:cubicBezTo>
                    <a:pt x="138" y="207"/>
                    <a:pt x="142" y="216"/>
                    <a:pt x="142" y="223"/>
                  </a:cubicBezTo>
                  <a:cubicBezTo>
                    <a:pt x="142" y="227"/>
                    <a:pt x="140" y="231"/>
                    <a:pt x="138" y="233"/>
                  </a:cubicBezTo>
                  <a:cubicBezTo>
                    <a:pt x="137" y="234"/>
                    <a:pt x="136" y="235"/>
                    <a:pt x="136" y="236"/>
                  </a:cubicBezTo>
                  <a:cubicBezTo>
                    <a:pt x="137" y="242"/>
                    <a:pt x="146" y="248"/>
                    <a:pt x="162" y="258"/>
                  </a:cubicBezTo>
                  <a:cubicBezTo>
                    <a:pt x="165" y="260"/>
                    <a:pt x="168" y="262"/>
                    <a:pt x="170" y="264"/>
                  </a:cubicBezTo>
                  <a:cubicBezTo>
                    <a:pt x="189" y="276"/>
                    <a:pt x="198" y="291"/>
                    <a:pt x="200" y="299"/>
                  </a:cubicBezTo>
                  <a:cubicBezTo>
                    <a:pt x="200" y="301"/>
                    <a:pt x="202" y="302"/>
                    <a:pt x="204" y="303"/>
                  </a:cubicBezTo>
                  <a:cubicBezTo>
                    <a:pt x="204" y="303"/>
                    <a:pt x="204" y="303"/>
                    <a:pt x="204" y="303"/>
                  </a:cubicBezTo>
                  <a:cubicBezTo>
                    <a:pt x="208" y="303"/>
                    <a:pt x="214" y="297"/>
                    <a:pt x="216" y="290"/>
                  </a:cubicBezTo>
                  <a:cubicBezTo>
                    <a:pt x="218" y="284"/>
                    <a:pt x="216" y="281"/>
                    <a:pt x="213" y="277"/>
                  </a:cubicBezTo>
                  <a:cubicBezTo>
                    <a:pt x="212" y="275"/>
                    <a:pt x="210" y="272"/>
                    <a:pt x="210" y="267"/>
                  </a:cubicBezTo>
                  <a:cubicBezTo>
                    <a:pt x="210" y="258"/>
                    <a:pt x="199" y="257"/>
                    <a:pt x="191" y="256"/>
                  </a:cubicBezTo>
                  <a:cubicBezTo>
                    <a:pt x="189" y="256"/>
                    <a:pt x="187" y="256"/>
                    <a:pt x="185" y="256"/>
                  </a:cubicBezTo>
                  <a:cubicBezTo>
                    <a:pt x="183" y="256"/>
                    <a:pt x="183" y="253"/>
                    <a:pt x="183" y="247"/>
                  </a:cubicBezTo>
                  <a:cubicBezTo>
                    <a:pt x="183" y="242"/>
                    <a:pt x="183" y="236"/>
                    <a:pt x="179" y="232"/>
                  </a:cubicBezTo>
                  <a:cubicBezTo>
                    <a:pt x="172" y="225"/>
                    <a:pt x="165" y="207"/>
                    <a:pt x="162" y="193"/>
                  </a:cubicBezTo>
                  <a:cubicBezTo>
                    <a:pt x="159" y="185"/>
                    <a:pt x="153" y="177"/>
                    <a:pt x="145" y="169"/>
                  </a:cubicBezTo>
                  <a:cubicBezTo>
                    <a:pt x="140" y="163"/>
                    <a:pt x="134" y="157"/>
                    <a:pt x="131" y="150"/>
                  </a:cubicBezTo>
                  <a:cubicBezTo>
                    <a:pt x="122" y="135"/>
                    <a:pt x="114" y="123"/>
                    <a:pt x="108" y="119"/>
                  </a:cubicBezTo>
                  <a:cubicBezTo>
                    <a:pt x="108" y="119"/>
                    <a:pt x="107" y="119"/>
                    <a:pt x="107" y="119"/>
                  </a:cubicBezTo>
                  <a:cubicBezTo>
                    <a:pt x="107" y="118"/>
                    <a:pt x="108" y="116"/>
                    <a:pt x="109" y="115"/>
                  </a:cubicBezTo>
                  <a:cubicBezTo>
                    <a:pt x="111" y="113"/>
                    <a:pt x="115" y="109"/>
                    <a:pt x="111" y="105"/>
                  </a:cubicBezTo>
                  <a:cubicBezTo>
                    <a:pt x="108" y="101"/>
                    <a:pt x="104" y="100"/>
                    <a:pt x="99" y="99"/>
                  </a:cubicBezTo>
                  <a:cubicBezTo>
                    <a:pt x="96" y="98"/>
                    <a:pt x="93" y="97"/>
                    <a:pt x="89" y="95"/>
                  </a:cubicBezTo>
                  <a:cubicBezTo>
                    <a:pt x="80" y="91"/>
                    <a:pt x="74" y="84"/>
                    <a:pt x="74" y="75"/>
                  </a:cubicBezTo>
                  <a:cubicBezTo>
                    <a:pt x="74" y="65"/>
                    <a:pt x="68" y="41"/>
                    <a:pt x="65" y="33"/>
                  </a:cubicBezTo>
                  <a:cubicBezTo>
                    <a:pt x="65" y="32"/>
                    <a:pt x="64" y="30"/>
                    <a:pt x="65" y="29"/>
                  </a:cubicBezTo>
                  <a:cubicBezTo>
                    <a:pt x="67" y="28"/>
                    <a:pt x="71" y="30"/>
                    <a:pt x="72" y="31"/>
                  </a:cubicBezTo>
                  <a:cubicBezTo>
                    <a:pt x="73" y="32"/>
                    <a:pt x="73" y="32"/>
                    <a:pt x="73" y="32"/>
                  </a:cubicBezTo>
                  <a:cubicBezTo>
                    <a:pt x="76" y="36"/>
                    <a:pt x="79" y="40"/>
                    <a:pt x="84" y="37"/>
                  </a:cubicBezTo>
                  <a:cubicBezTo>
                    <a:pt x="86" y="36"/>
                    <a:pt x="88" y="36"/>
                    <a:pt x="91" y="36"/>
                  </a:cubicBezTo>
                  <a:cubicBezTo>
                    <a:pt x="93" y="37"/>
                    <a:pt x="96" y="39"/>
                    <a:pt x="97" y="42"/>
                  </a:cubicBezTo>
                  <a:cubicBezTo>
                    <a:pt x="99" y="47"/>
                    <a:pt x="105" y="47"/>
                    <a:pt x="109" y="46"/>
                  </a:cubicBezTo>
                  <a:cubicBezTo>
                    <a:pt x="112" y="46"/>
                    <a:pt x="114" y="46"/>
                    <a:pt x="116" y="47"/>
                  </a:cubicBezTo>
                  <a:cubicBezTo>
                    <a:pt x="116" y="47"/>
                    <a:pt x="116" y="47"/>
                    <a:pt x="116" y="47"/>
                  </a:cubicBezTo>
                  <a:cubicBezTo>
                    <a:pt x="116" y="47"/>
                    <a:pt x="116" y="48"/>
                    <a:pt x="116" y="48"/>
                  </a:cubicBezTo>
                  <a:cubicBezTo>
                    <a:pt x="114" y="53"/>
                    <a:pt x="109" y="61"/>
                    <a:pt x="121" y="81"/>
                  </a:cubicBezTo>
                  <a:cubicBezTo>
                    <a:pt x="130" y="98"/>
                    <a:pt x="130" y="99"/>
                    <a:pt x="128" y="100"/>
                  </a:cubicBezTo>
                  <a:cubicBezTo>
                    <a:pt x="127" y="102"/>
                    <a:pt x="125" y="104"/>
                    <a:pt x="125" y="112"/>
                  </a:cubicBezTo>
                  <a:cubicBezTo>
                    <a:pt x="125" y="120"/>
                    <a:pt x="127" y="124"/>
                    <a:pt x="130" y="125"/>
                  </a:cubicBezTo>
                  <a:cubicBezTo>
                    <a:pt x="134" y="127"/>
                    <a:pt x="138" y="124"/>
                    <a:pt x="141" y="121"/>
                  </a:cubicBezTo>
                  <a:cubicBezTo>
                    <a:pt x="141" y="120"/>
                    <a:pt x="141" y="120"/>
                    <a:pt x="141" y="120"/>
                  </a:cubicBezTo>
                  <a:cubicBezTo>
                    <a:pt x="143" y="120"/>
                    <a:pt x="148" y="123"/>
                    <a:pt x="158" y="137"/>
                  </a:cubicBezTo>
                  <a:cubicBezTo>
                    <a:pt x="163" y="142"/>
                    <a:pt x="169" y="145"/>
                    <a:pt x="174" y="147"/>
                  </a:cubicBezTo>
                  <a:cubicBezTo>
                    <a:pt x="178" y="148"/>
                    <a:pt x="182" y="150"/>
                    <a:pt x="182" y="152"/>
                  </a:cubicBezTo>
                  <a:cubicBezTo>
                    <a:pt x="182" y="159"/>
                    <a:pt x="185" y="170"/>
                    <a:pt x="196" y="172"/>
                  </a:cubicBezTo>
                  <a:cubicBezTo>
                    <a:pt x="202" y="173"/>
                    <a:pt x="205" y="176"/>
                    <a:pt x="207" y="180"/>
                  </a:cubicBezTo>
                  <a:cubicBezTo>
                    <a:pt x="210" y="183"/>
                    <a:pt x="212" y="186"/>
                    <a:pt x="216" y="187"/>
                  </a:cubicBezTo>
                  <a:cubicBezTo>
                    <a:pt x="218" y="187"/>
                    <a:pt x="219" y="188"/>
                    <a:pt x="220" y="189"/>
                  </a:cubicBezTo>
                  <a:cubicBezTo>
                    <a:pt x="221" y="192"/>
                    <a:pt x="221" y="197"/>
                    <a:pt x="219" y="201"/>
                  </a:cubicBezTo>
                  <a:cubicBezTo>
                    <a:pt x="217" y="205"/>
                    <a:pt x="217" y="208"/>
                    <a:pt x="218" y="211"/>
                  </a:cubicBezTo>
                  <a:cubicBezTo>
                    <a:pt x="220" y="216"/>
                    <a:pt x="226" y="221"/>
                    <a:pt x="237" y="225"/>
                  </a:cubicBezTo>
                  <a:cubicBezTo>
                    <a:pt x="247" y="229"/>
                    <a:pt x="248" y="230"/>
                    <a:pt x="250" y="234"/>
                  </a:cubicBezTo>
                  <a:cubicBezTo>
                    <a:pt x="252" y="237"/>
                    <a:pt x="254" y="240"/>
                    <a:pt x="259" y="245"/>
                  </a:cubicBezTo>
                  <a:cubicBezTo>
                    <a:pt x="273" y="258"/>
                    <a:pt x="311" y="300"/>
                    <a:pt x="319" y="312"/>
                  </a:cubicBezTo>
                  <a:cubicBezTo>
                    <a:pt x="326" y="322"/>
                    <a:pt x="328" y="330"/>
                    <a:pt x="331" y="337"/>
                  </a:cubicBezTo>
                  <a:cubicBezTo>
                    <a:pt x="331" y="339"/>
                    <a:pt x="332" y="340"/>
                    <a:pt x="332" y="342"/>
                  </a:cubicBezTo>
                  <a:cubicBezTo>
                    <a:pt x="334" y="346"/>
                    <a:pt x="333" y="348"/>
                    <a:pt x="331" y="351"/>
                  </a:cubicBezTo>
                  <a:cubicBezTo>
                    <a:pt x="330" y="354"/>
                    <a:pt x="328" y="358"/>
                    <a:pt x="331" y="363"/>
                  </a:cubicBezTo>
                  <a:cubicBezTo>
                    <a:pt x="332" y="364"/>
                    <a:pt x="332" y="365"/>
                    <a:pt x="332" y="365"/>
                  </a:cubicBezTo>
                  <a:cubicBezTo>
                    <a:pt x="332" y="365"/>
                    <a:pt x="330" y="366"/>
                    <a:pt x="329" y="366"/>
                  </a:cubicBezTo>
                  <a:cubicBezTo>
                    <a:pt x="326" y="367"/>
                    <a:pt x="322" y="368"/>
                    <a:pt x="323" y="372"/>
                  </a:cubicBezTo>
                  <a:cubicBezTo>
                    <a:pt x="323" y="378"/>
                    <a:pt x="331" y="407"/>
                    <a:pt x="346" y="408"/>
                  </a:cubicBezTo>
                  <a:cubicBezTo>
                    <a:pt x="356" y="409"/>
                    <a:pt x="369" y="420"/>
                    <a:pt x="378" y="428"/>
                  </a:cubicBezTo>
                  <a:cubicBezTo>
                    <a:pt x="381" y="431"/>
                    <a:pt x="383" y="433"/>
                    <a:pt x="385" y="435"/>
                  </a:cubicBezTo>
                  <a:cubicBezTo>
                    <a:pt x="392" y="441"/>
                    <a:pt x="402" y="442"/>
                    <a:pt x="411" y="444"/>
                  </a:cubicBezTo>
                  <a:cubicBezTo>
                    <a:pt x="417" y="445"/>
                    <a:pt x="424" y="446"/>
                    <a:pt x="430" y="449"/>
                  </a:cubicBezTo>
                  <a:cubicBezTo>
                    <a:pt x="437" y="451"/>
                    <a:pt x="444" y="455"/>
                    <a:pt x="451" y="460"/>
                  </a:cubicBezTo>
                  <a:cubicBezTo>
                    <a:pt x="460" y="466"/>
                    <a:pt x="471" y="472"/>
                    <a:pt x="486" y="476"/>
                  </a:cubicBezTo>
                  <a:cubicBezTo>
                    <a:pt x="508" y="483"/>
                    <a:pt x="532" y="493"/>
                    <a:pt x="548" y="503"/>
                  </a:cubicBezTo>
                  <a:cubicBezTo>
                    <a:pt x="565" y="514"/>
                    <a:pt x="586" y="508"/>
                    <a:pt x="606" y="501"/>
                  </a:cubicBezTo>
                  <a:cubicBezTo>
                    <a:pt x="623" y="493"/>
                    <a:pt x="638" y="500"/>
                    <a:pt x="649" y="505"/>
                  </a:cubicBezTo>
                  <a:cubicBezTo>
                    <a:pt x="651" y="506"/>
                    <a:pt x="653" y="507"/>
                    <a:pt x="655" y="508"/>
                  </a:cubicBezTo>
                  <a:cubicBezTo>
                    <a:pt x="661" y="510"/>
                    <a:pt x="673" y="520"/>
                    <a:pt x="684" y="530"/>
                  </a:cubicBezTo>
                  <a:cubicBezTo>
                    <a:pt x="684" y="530"/>
                    <a:pt x="684" y="530"/>
                    <a:pt x="684" y="530"/>
                  </a:cubicBezTo>
                  <a:cubicBezTo>
                    <a:pt x="685" y="531"/>
                    <a:pt x="685" y="531"/>
                    <a:pt x="685" y="531"/>
                  </a:cubicBezTo>
                  <a:cubicBezTo>
                    <a:pt x="687" y="533"/>
                    <a:pt x="690" y="535"/>
                    <a:pt x="692" y="537"/>
                  </a:cubicBezTo>
                  <a:cubicBezTo>
                    <a:pt x="702" y="546"/>
                    <a:pt x="711" y="554"/>
                    <a:pt x="716" y="557"/>
                  </a:cubicBezTo>
                  <a:cubicBezTo>
                    <a:pt x="722" y="561"/>
                    <a:pt x="730" y="561"/>
                    <a:pt x="738" y="561"/>
                  </a:cubicBezTo>
                  <a:cubicBezTo>
                    <a:pt x="744" y="561"/>
                    <a:pt x="751" y="561"/>
                    <a:pt x="755" y="564"/>
                  </a:cubicBezTo>
                  <a:cubicBezTo>
                    <a:pt x="755" y="564"/>
                    <a:pt x="755" y="564"/>
                    <a:pt x="755" y="564"/>
                  </a:cubicBezTo>
                  <a:cubicBezTo>
                    <a:pt x="757" y="565"/>
                    <a:pt x="757" y="565"/>
                    <a:pt x="757" y="565"/>
                  </a:cubicBezTo>
                  <a:cubicBezTo>
                    <a:pt x="757" y="565"/>
                    <a:pt x="757" y="565"/>
                    <a:pt x="757" y="565"/>
                  </a:cubicBezTo>
                  <a:cubicBezTo>
                    <a:pt x="768" y="573"/>
                    <a:pt x="801" y="583"/>
                    <a:pt x="811" y="583"/>
                  </a:cubicBezTo>
                  <a:cubicBezTo>
                    <a:pt x="814" y="583"/>
                    <a:pt x="816" y="583"/>
                    <a:pt x="818" y="582"/>
                  </a:cubicBezTo>
                  <a:cubicBezTo>
                    <a:pt x="818" y="582"/>
                    <a:pt x="818" y="582"/>
                    <a:pt x="818" y="582"/>
                  </a:cubicBezTo>
                  <a:cubicBezTo>
                    <a:pt x="821" y="579"/>
                    <a:pt x="821" y="579"/>
                    <a:pt x="821" y="579"/>
                  </a:cubicBezTo>
                  <a:cubicBezTo>
                    <a:pt x="823" y="578"/>
                    <a:pt x="824" y="577"/>
                    <a:pt x="827" y="579"/>
                  </a:cubicBezTo>
                  <a:cubicBezTo>
                    <a:pt x="830" y="582"/>
                    <a:pt x="829" y="585"/>
                    <a:pt x="829" y="588"/>
                  </a:cubicBezTo>
                  <a:cubicBezTo>
                    <a:pt x="829" y="589"/>
                    <a:pt x="829" y="589"/>
                    <a:pt x="829" y="589"/>
                  </a:cubicBezTo>
                  <a:cubicBezTo>
                    <a:pt x="829" y="589"/>
                    <a:pt x="829" y="589"/>
                    <a:pt x="829" y="589"/>
                  </a:cubicBezTo>
                  <a:cubicBezTo>
                    <a:pt x="829" y="591"/>
                    <a:pt x="829" y="591"/>
                    <a:pt x="829" y="591"/>
                  </a:cubicBezTo>
                  <a:cubicBezTo>
                    <a:pt x="829" y="591"/>
                    <a:pt x="829" y="591"/>
                    <a:pt x="829" y="591"/>
                  </a:cubicBezTo>
                  <a:cubicBezTo>
                    <a:pt x="828" y="594"/>
                    <a:pt x="829" y="598"/>
                    <a:pt x="834" y="601"/>
                  </a:cubicBezTo>
                  <a:cubicBezTo>
                    <a:pt x="839" y="603"/>
                    <a:pt x="844" y="610"/>
                    <a:pt x="850" y="616"/>
                  </a:cubicBezTo>
                  <a:cubicBezTo>
                    <a:pt x="856" y="623"/>
                    <a:pt x="862" y="630"/>
                    <a:pt x="868" y="633"/>
                  </a:cubicBezTo>
                  <a:cubicBezTo>
                    <a:pt x="872" y="636"/>
                    <a:pt x="875" y="639"/>
                    <a:pt x="877" y="644"/>
                  </a:cubicBezTo>
                  <a:cubicBezTo>
                    <a:pt x="878" y="648"/>
                    <a:pt x="878" y="652"/>
                    <a:pt x="875" y="653"/>
                  </a:cubicBezTo>
                  <a:cubicBezTo>
                    <a:pt x="872" y="655"/>
                    <a:pt x="871" y="660"/>
                    <a:pt x="871" y="665"/>
                  </a:cubicBezTo>
                  <a:cubicBezTo>
                    <a:pt x="872" y="671"/>
                    <a:pt x="876" y="677"/>
                    <a:pt x="883" y="680"/>
                  </a:cubicBezTo>
                  <a:cubicBezTo>
                    <a:pt x="892" y="683"/>
                    <a:pt x="894" y="682"/>
                    <a:pt x="896" y="679"/>
                  </a:cubicBezTo>
                  <a:cubicBezTo>
                    <a:pt x="897" y="678"/>
                    <a:pt x="898" y="677"/>
                    <a:pt x="900" y="677"/>
                  </a:cubicBezTo>
                  <a:cubicBezTo>
                    <a:pt x="902" y="677"/>
                    <a:pt x="903" y="679"/>
                    <a:pt x="905" y="682"/>
                  </a:cubicBezTo>
                  <a:cubicBezTo>
                    <a:pt x="906" y="684"/>
                    <a:pt x="908" y="687"/>
                    <a:pt x="912" y="687"/>
                  </a:cubicBezTo>
                  <a:cubicBezTo>
                    <a:pt x="916" y="687"/>
                    <a:pt x="923" y="690"/>
                    <a:pt x="927" y="695"/>
                  </a:cubicBezTo>
                  <a:cubicBezTo>
                    <a:pt x="929" y="697"/>
                    <a:pt x="930" y="700"/>
                    <a:pt x="930" y="703"/>
                  </a:cubicBezTo>
                  <a:cubicBezTo>
                    <a:pt x="930" y="708"/>
                    <a:pt x="931" y="712"/>
                    <a:pt x="934" y="714"/>
                  </a:cubicBezTo>
                  <a:cubicBezTo>
                    <a:pt x="936" y="717"/>
                    <a:pt x="941" y="719"/>
                    <a:pt x="948" y="719"/>
                  </a:cubicBezTo>
                  <a:cubicBezTo>
                    <a:pt x="950" y="719"/>
                    <a:pt x="952" y="719"/>
                    <a:pt x="954" y="719"/>
                  </a:cubicBezTo>
                  <a:cubicBezTo>
                    <a:pt x="954" y="719"/>
                    <a:pt x="954" y="719"/>
                    <a:pt x="954" y="719"/>
                  </a:cubicBezTo>
                  <a:cubicBezTo>
                    <a:pt x="966" y="721"/>
                    <a:pt x="982" y="726"/>
                    <a:pt x="989" y="735"/>
                  </a:cubicBezTo>
                  <a:cubicBezTo>
                    <a:pt x="994" y="741"/>
                    <a:pt x="999" y="742"/>
                    <a:pt x="1002" y="743"/>
                  </a:cubicBezTo>
                  <a:cubicBezTo>
                    <a:pt x="1005" y="744"/>
                    <a:pt x="1007" y="744"/>
                    <a:pt x="1010" y="748"/>
                  </a:cubicBezTo>
                  <a:cubicBezTo>
                    <a:pt x="1012" y="752"/>
                    <a:pt x="1014" y="754"/>
                    <a:pt x="1018" y="754"/>
                  </a:cubicBezTo>
                  <a:cubicBezTo>
                    <a:pt x="1018" y="754"/>
                    <a:pt x="1018" y="754"/>
                    <a:pt x="1018" y="754"/>
                  </a:cubicBezTo>
                  <a:cubicBezTo>
                    <a:pt x="1025" y="753"/>
                    <a:pt x="1032" y="747"/>
                    <a:pt x="1034" y="743"/>
                  </a:cubicBezTo>
                  <a:cubicBezTo>
                    <a:pt x="1036" y="738"/>
                    <a:pt x="1033" y="735"/>
                    <a:pt x="1030" y="733"/>
                  </a:cubicBezTo>
                  <a:cubicBezTo>
                    <a:pt x="1028" y="731"/>
                    <a:pt x="1026" y="729"/>
                    <a:pt x="1026" y="726"/>
                  </a:cubicBezTo>
                  <a:cubicBezTo>
                    <a:pt x="1026" y="725"/>
                    <a:pt x="1027" y="724"/>
                    <a:pt x="1031" y="722"/>
                  </a:cubicBezTo>
                  <a:cubicBezTo>
                    <a:pt x="1035" y="721"/>
                    <a:pt x="1039" y="719"/>
                    <a:pt x="1041" y="713"/>
                  </a:cubicBezTo>
                  <a:cubicBezTo>
                    <a:pt x="1042" y="710"/>
                    <a:pt x="1045" y="708"/>
                    <a:pt x="1048" y="707"/>
                  </a:cubicBezTo>
                  <a:cubicBezTo>
                    <a:pt x="1055" y="703"/>
                    <a:pt x="1065" y="702"/>
                    <a:pt x="1070" y="705"/>
                  </a:cubicBezTo>
                  <a:cubicBezTo>
                    <a:pt x="1076" y="707"/>
                    <a:pt x="1079" y="710"/>
                    <a:pt x="1080" y="713"/>
                  </a:cubicBezTo>
                  <a:cubicBezTo>
                    <a:pt x="1081" y="716"/>
                    <a:pt x="1080" y="718"/>
                    <a:pt x="1077" y="721"/>
                  </a:cubicBezTo>
                  <a:cubicBezTo>
                    <a:pt x="1071" y="729"/>
                    <a:pt x="1081" y="741"/>
                    <a:pt x="1093" y="751"/>
                  </a:cubicBezTo>
                  <a:cubicBezTo>
                    <a:pt x="1093" y="751"/>
                    <a:pt x="1093" y="751"/>
                    <a:pt x="1093" y="751"/>
                  </a:cubicBezTo>
                  <a:cubicBezTo>
                    <a:pt x="1093" y="752"/>
                    <a:pt x="1093" y="752"/>
                    <a:pt x="1093" y="752"/>
                  </a:cubicBezTo>
                  <a:cubicBezTo>
                    <a:pt x="1093" y="752"/>
                    <a:pt x="1093" y="752"/>
                    <a:pt x="1094" y="752"/>
                  </a:cubicBezTo>
                  <a:cubicBezTo>
                    <a:pt x="1095" y="753"/>
                    <a:pt x="1095" y="753"/>
                    <a:pt x="1095" y="753"/>
                  </a:cubicBezTo>
                  <a:cubicBezTo>
                    <a:pt x="1096" y="755"/>
                    <a:pt x="1096" y="755"/>
                    <a:pt x="1096" y="755"/>
                  </a:cubicBezTo>
                  <a:cubicBezTo>
                    <a:pt x="1099" y="757"/>
                    <a:pt x="1101" y="759"/>
                    <a:pt x="1103" y="761"/>
                  </a:cubicBezTo>
                  <a:cubicBezTo>
                    <a:pt x="1108" y="767"/>
                    <a:pt x="1107" y="771"/>
                    <a:pt x="1107" y="775"/>
                  </a:cubicBezTo>
                  <a:cubicBezTo>
                    <a:pt x="1107" y="778"/>
                    <a:pt x="1107" y="780"/>
                    <a:pt x="1108" y="782"/>
                  </a:cubicBezTo>
                  <a:cubicBezTo>
                    <a:pt x="1110" y="786"/>
                    <a:pt x="1113" y="793"/>
                    <a:pt x="1108" y="796"/>
                  </a:cubicBezTo>
                  <a:cubicBezTo>
                    <a:pt x="1107" y="797"/>
                    <a:pt x="1106" y="798"/>
                    <a:pt x="1106" y="801"/>
                  </a:cubicBezTo>
                  <a:cubicBezTo>
                    <a:pt x="1104" y="812"/>
                    <a:pt x="1108" y="836"/>
                    <a:pt x="1113" y="841"/>
                  </a:cubicBezTo>
                  <a:cubicBezTo>
                    <a:pt x="1117" y="845"/>
                    <a:pt x="1115" y="849"/>
                    <a:pt x="1111" y="857"/>
                  </a:cubicBezTo>
                  <a:cubicBezTo>
                    <a:pt x="1109" y="859"/>
                    <a:pt x="1108" y="861"/>
                    <a:pt x="1107" y="864"/>
                  </a:cubicBezTo>
                  <a:cubicBezTo>
                    <a:pt x="1100" y="877"/>
                    <a:pt x="1095" y="881"/>
                    <a:pt x="1085" y="882"/>
                  </a:cubicBezTo>
                  <a:cubicBezTo>
                    <a:pt x="1077" y="882"/>
                    <a:pt x="1074" y="890"/>
                    <a:pt x="1073" y="895"/>
                  </a:cubicBezTo>
                  <a:cubicBezTo>
                    <a:pt x="1072" y="897"/>
                    <a:pt x="1071" y="899"/>
                    <a:pt x="1071" y="900"/>
                  </a:cubicBezTo>
                  <a:cubicBezTo>
                    <a:pt x="1067" y="900"/>
                    <a:pt x="1065" y="905"/>
                    <a:pt x="1064" y="910"/>
                  </a:cubicBezTo>
                  <a:cubicBezTo>
                    <a:pt x="1064" y="910"/>
                    <a:pt x="1064" y="910"/>
                    <a:pt x="1064" y="910"/>
                  </a:cubicBezTo>
                  <a:cubicBezTo>
                    <a:pt x="1064" y="913"/>
                    <a:pt x="1064" y="913"/>
                    <a:pt x="1064" y="913"/>
                  </a:cubicBezTo>
                  <a:cubicBezTo>
                    <a:pt x="1064" y="913"/>
                    <a:pt x="1064" y="913"/>
                    <a:pt x="1064" y="913"/>
                  </a:cubicBezTo>
                  <a:cubicBezTo>
                    <a:pt x="1064" y="913"/>
                    <a:pt x="1064" y="913"/>
                    <a:pt x="1064" y="913"/>
                  </a:cubicBezTo>
                  <a:cubicBezTo>
                    <a:pt x="1064" y="913"/>
                    <a:pt x="1064" y="913"/>
                    <a:pt x="1064" y="913"/>
                  </a:cubicBezTo>
                  <a:cubicBezTo>
                    <a:pt x="1064" y="915"/>
                    <a:pt x="1064" y="916"/>
                    <a:pt x="1064" y="917"/>
                  </a:cubicBezTo>
                  <a:cubicBezTo>
                    <a:pt x="1064" y="918"/>
                    <a:pt x="1064" y="918"/>
                    <a:pt x="1063" y="919"/>
                  </a:cubicBezTo>
                  <a:cubicBezTo>
                    <a:pt x="1060" y="922"/>
                    <a:pt x="1054" y="924"/>
                    <a:pt x="1046" y="925"/>
                  </a:cubicBezTo>
                  <a:cubicBezTo>
                    <a:pt x="1035" y="926"/>
                    <a:pt x="1035" y="936"/>
                    <a:pt x="1035" y="944"/>
                  </a:cubicBezTo>
                  <a:cubicBezTo>
                    <a:pt x="1035" y="947"/>
                    <a:pt x="1035" y="947"/>
                    <a:pt x="1035" y="947"/>
                  </a:cubicBezTo>
                  <a:cubicBezTo>
                    <a:pt x="1035" y="950"/>
                    <a:pt x="1033" y="952"/>
                    <a:pt x="1031" y="954"/>
                  </a:cubicBezTo>
                  <a:cubicBezTo>
                    <a:pt x="1028" y="956"/>
                    <a:pt x="1025" y="959"/>
                    <a:pt x="1023" y="963"/>
                  </a:cubicBezTo>
                  <a:cubicBezTo>
                    <a:pt x="1022" y="966"/>
                    <a:pt x="1021" y="969"/>
                    <a:pt x="1021" y="971"/>
                  </a:cubicBezTo>
                  <a:cubicBezTo>
                    <a:pt x="1021" y="974"/>
                    <a:pt x="1021" y="975"/>
                    <a:pt x="1016" y="977"/>
                  </a:cubicBezTo>
                  <a:cubicBezTo>
                    <a:pt x="1012" y="979"/>
                    <a:pt x="1008" y="983"/>
                    <a:pt x="1007" y="987"/>
                  </a:cubicBezTo>
                  <a:cubicBezTo>
                    <a:pt x="1006" y="991"/>
                    <a:pt x="1007" y="995"/>
                    <a:pt x="1010" y="998"/>
                  </a:cubicBezTo>
                  <a:cubicBezTo>
                    <a:pt x="1013" y="1003"/>
                    <a:pt x="1011" y="1008"/>
                    <a:pt x="1009" y="1012"/>
                  </a:cubicBezTo>
                  <a:cubicBezTo>
                    <a:pt x="1008" y="1013"/>
                    <a:pt x="1008" y="1014"/>
                    <a:pt x="1008" y="1016"/>
                  </a:cubicBezTo>
                  <a:cubicBezTo>
                    <a:pt x="1007" y="1019"/>
                    <a:pt x="1010" y="1021"/>
                    <a:pt x="1014" y="1024"/>
                  </a:cubicBezTo>
                  <a:cubicBezTo>
                    <a:pt x="1017" y="1026"/>
                    <a:pt x="1021" y="1028"/>
                    <a:pt x="1024" y="1031"/>
                  </a:cubicBezTo>
                  <a:cubicBezTo>
                    <a:pt x="1030" y="1037"/>
                    <a:pt x="1033" y="1035"/>
                    <a:pt x="1035" y="1033"/>
                  </a:cubicBezTo>
                  <a:cubicBezTo>
                    <a:pt x="1037" y="1033"/>
                    <a:pt x="1037" y="1033"/>
                    <a:pt x="1037" y="1034"/>
                  </a:cubicBezTo>
                  <a:cubicBezTo>
                    <a:pt x="1039" y="1036"/>
                    <a:pt x="1039" y="1040"/>
                    <a:pt x="1037" y="1043"/>
                  </a:cubicBezTo>
                  <a:cubicBezTo>
                    <a:pt x="1035" y="1046"/>
                    <a:pt x="1031" y="1049"/>
                    <a:pt x="1026" y="1049"/>
                  </a:cubicBezTo>
                  <a:cubicBezTo>
                    <a:pt x="1026" y="1049"/>
                    <a:pt x="1025" y="1049"/>
                    <a:pt x="1024" y="1049"/>
                  </a:cubicBezTo>
                  <a:cubicBezTo>
                    <a:pt x="1021" y="1050"/>
                    <a:pt x="1021" y="1050"/>
                    <a:pt x="1021" y="1050"/>
                  </a:cubicBezTo>
                  <a:cubicBezTo>
                    <a:pt x="1021" y="1050"/>
                    <a:pt x="1021" y="1050"/>
                    <a:pt x="1021" y="1050"/>
                  </a:cubicBezTo>
                  <a:cubicBezTo>
                    <a:pt x="1013" y="1054"/>
                    <a:pt x="1004" y="1065"/>
                    <a:pt x="1000" y="1075"/>
                  </a:cubicBezTo>
                  <a:cubicBezTo>
                    <a:pt x="996" y="1083"/>
                    <a:pt x="1002" y="1096"/>
                    <a:pt x="1006" y="1105"/>
                  </a:cubicBezTo>
                  <a:cubicBezTo>
                    <a:pt x="1008" y="1109"/>
                    <a:pt x="1010" y="1112"/>
                    <a:pt x="1010" y="1114"/>
                  </a:cubicBezTo>
                  <a:cubicBezTo>
                    <a:pt x="1010" y="1116"/>
                    <a:pt x="1010" y="1116"/>
                    <a:pt x="1010" y="1116"/>
                  </a:cubicBezTo>
                  <a:cubicBezTo>
                    <a:pt x="1010" y="1116"/>
                    <a:pt x="1009" y="1116"/>
                    <a:pt x="1008" y="1116"/>
                  </a:cubicBezTo>
                  <a:cubicBezTo>
                    <a:pt x="1006" y="1116"/>
                    <a:pt x="1002" y="1116"/>
                    <a:pt x="1001" y="1121"/>
                  </a:cubicBezTo>
                  <a:cubicBezTo>
                    <a:pt x="1000" y="1127"/>
                    <a:pt x="1010" y="1133"/>
                    <a:pt x="1021" y="1139"/>
                  </a:cubicBezTo>
                  <a:cubicBezTo>
                    <a:pt x="1025" y="1142"/>
                    <a:pt x="1029" y="1144"/>
                    <a:pt x="1032" y="1146"/>
                  </a:cubicBezTo>
                  <a:cubicBezTo>
                    <a:pt x="1038" y="1150"/>
                    <a:pt x="1043" y="1159"/>
                    <a:pt x="1048" y="1167"/>
                  </a:cubicBezTo>
                  <a:cubicBezTo>
                    <a:pt x="1052" y="1174"/>
                    <a:pt x="1056" y="1180"/>
                    <a:pt x="1060" y="1185"/>
                  </a:cubicBezTo>
                  <a:cubicBezTo>
                    <a:pt x="1066" y="1191"/>
                    <a:pt x="1068" y="1197"/>
                    <a:pt x="1072" y="1208"/>
                  </a:cubicBezTo>
                  <a:cubicBezTo>
                    <a:pt x="1074" y="1213"/>
                    <a:pt x="1076" y="1219"/>
                    <a:pt x="1079" y="1227"/>
                  </a:cubicBezTo>
                  <a:cubicBezTo>
                    <a:pt x="1089" y="1250"/>
                    <a:pt x="1109" y="1292"/>
                    <a:pt x="1123" y="1309"/>
                  </a:cubicBezTo>
                  <a:cubicBezTo>
                    <a:pt x="1137" y="1328"/>
                    <a:pt x="1142" y="1340"/>
                    <a:pt x="1140" y="1344"/>
                  </a:cubicBezTo>
                  <a:cubicBezTo>
                    <a:pt x="1136" y="1350"/>
                    <a:pt x="1140" y="1364"/>
                    <a:pt x="1150" y="1371"/>
                  </a:cubicBezTo>
                  <a:cubicBezTo>
                    <a:pt x="1153" y="1373"/>
                    <a:pt x="1156" y="1375"/>
                    <a:pt x="1159" y="1378"/>
                  </a:cubicBezTo>
                  <a:cubicBezTo>
                    <a:pt x="1167" y="1385"/>
                    <a:pt x="1176" y="1393"/>
                    <a:pt x="1195" y="1402"/>
                  </a:cubicBezTo>
                  <a:cubicBezTo>
                    <a:pt x="1241" y="1425"/>
                    <a:pt x="1270" y="1443"/>
                    <a:pt x="1274" y="1451"/>
                  </a:cubicBezTo>
                  <a:cubicBezTo>
                    <a:pt x="1281" y="1462"/>
                    <a:pt x="1299" y="1472"/>
                    <a:pt x="1306" y="1476"/>
                  </a:cubicBezTo>
                  <a:cubicBezTo>
                    <a:pt x="1307" y="1476"/>
                    <a:pt x="1308" y="1476"/>
                    <a:pt x="1308" y="1477"/>
                  </a:cubicBezTo>
                  <a:cubicBezTo>
                    <a:pt x="1308" y="1477"/>
                    <a:pt x="1309" y="1477"/>
                    <a:pt x="1309" y="1481"/>
                  </a:cubicBezTo>
                  <a:cubicBezTo>
                    <a:pt x="1309" y="1483"/>
                    <a:pt x="1309" y="1485"/>
                    <a:pt x="1309" y="1488"/>
                  </a:cubicBezTo>
                  <a:cubicBezTo>
                    <a:pt x="1308" y="1494"/>
                    <a:pt x="1307" y="1501"/>
                    <a:pt x="1309" y="1506"/>
                  </a:cubicBezTo>
                  <a:cubicBezTo>
                    <a:pt x="1313" y="1516"/>
                    <a:pt x="1315" y="1560"/>
                    <a:pt x="1311" y="1577"/>
                  </a:cubicBezTo>
                  <a:cubicBezTo>
                    <a:pt x="1307" y="1595"/>
                    <a:pt x="1304" y="1609"/>
                    <a:pt x="1300" y="1619"/>
                  </a:cubicBezTo>
                  <a:cubicBezTo>
                    <a:pt x="1298" y="1626"/>
                    <a:pt x="1301" y="1629"/>
                    <a:pt x="1303" y="1631"/>
                  </a:cubicBezTo>
                  <a:cubicBezTo>
                    <a:pt x="1305" y="1633"/>
                    <a:pt x="1305" y="1633"/>
                    <a:pt x="1304" y="1635"/>
                  </a:cubicBezTo>
                  <a:cubicBezTo>
                    <a:pt x="1300" y="1639"/>
                    <a:pt x="1300" y="1647"/>
                    <a:pt x="1300" y="1660"/>
                  </a:cubicBezTo>
                  <a:cubicBezTo>
                    <a:pt x="1301" y="1664"/>
                    <a:pt x="1301" y="1668"/>
                    <a:pt x="1301" y="1673"/>
                  </a:cubicBezTo>
                  <a:cubicBezTo>
                    <a:pt x="1301" y="1685"/>
                    <a:pt x="1296" y="1702"/>
                    <a:pt x="1293" y="1715"/>
                  </a:cubicBezTo>
                  <a:cubicBezTo>
                    <a:pt x="1290" y="1724"/>
                    <a:pt x="1289" y="1732"/>
                    <a:pt x="1288" y="1736"/>
                  </a:cubicBezTo>
                  <a:cubicBezTo>
                    <a:pt x="1288" y="1741"/>
                    <a:pt x="1286" y="1744"/>
                    <a:pt x="1285" y="1748"/>
                  </a:cubicBezTo>
                  <a:cubicBezTo>
                    <a:pt x="1282" y="1753"/>
                    <a:pt x="1280" y="1759"/>
                    <a:pt x="1281" y="1766"/>
                  </a:cubicBezTo>
                  <a:cubicBezTo>
                    <a:pt x="1282" y="1777"/>
                    <a:pt x="1275" y="1783"/>
                    <a:pt x="1269" y="1788"/>
                  </a:cubicBezTo>
                  <a:cubicBezTo>
                    <a:pt x="1264" y="1792"/>
                    <a:pt x="1268" y="1800"/>
                    <a:pt x="1273" y="1808"/>
                  </a:cubicBezTo>
                  <a:cubicBezTo>
                    <a:pt x="1276" y="1813"/>
                    <a:pt x="1279" y="1819"/>
                    <a:pt x="1279" y="1823"/>
                  </a:cubicBezTo>
                  <a:cubicBezTo>
                    <a:pt x="1279" y="1826"/>
                    <a:pt x="1277" y="1829"/>
                    <a:pt x="1274" y="1832"/>
                  </a:cubicBezTo>
                  <a:cubicBezTo>
                    <a:pt x="1271" y="1837"/>
                    <a:pt x="1267" y="1843"/>
                    <a:pt x="1269" y="1853"/>
                  </a:cubicBezTo>
                  <a:cubicBezTo>
                    <a:pt x="1271" y="1869"/>
                    <a:pt x="1270" y="1893"/>
                    <a:pt x="1269" y="1906"/>
                  </a:cubicBezTo>
                  <a:cubicBezTo>
                    <a:pt x="1269" y="1910"/>
                    <a:pt x="1268" y="1913"/>
                    <a:pt x="1268" y="1914"/>
                  </a:cubicBezTo>
                  <a:cubicBezTo>
                    <a:pt x="1268" y="1917"/>
                    <a:pt x="1268" y="1918"/>
                    <a:pt x="1266" y="1919"/>
                  </a:cubicBezTo>
                  <a:cubicBezTo>
                    <a:pt x="1264" y="1922"/>
                    <a:pt x="1261" y="1925"/>
                    <a:pt x="1262" y="1934"/>
                  </a:cubicBezTo>
                  <a:cubicBezTo>
                    <a:pt x="1263" y="1940"/>
                    <a:pt x="1261" y="1944"/>
                    <a:pt x="1259" y="1948"/>
                  </a:cubicBezTo>
                  <a:cubicBezTo>
                    <a:pt x="1256" y="1953"/>
                    <a:pt x="1253" y="1959"/>
                    <a:pt x="1252" y="1968"/>
                  </a:cubicBezTo>
                  <a:cubicBezTo>
                    <a:pt x="1251" y="1981"/>
                    <a:pt x="1243" y="1999"/>
                    <a:pt x="1237" y="2014"/>
                  </a:cubicBezTo>
                  <a:cubicBezTo>
                    <a:pt x="1234" y="2019"/>
                    <a:pt x="1232" y="2023"/>
                    <a:pt x="1231" y="2027"/>
                  </a:cubicBezTo>
                  <a:cubicBezTo>
                    <a:pt x="1229" y="2031"/>
                    <a:pt x="1228" y="2034"/>
                    <a:pt x="1227" y="2037"/>
                  </a:cubicBezTo>
                  <a:cubicBezTo>
                    <a:pt x="1225" y="2045"/>
                    <a:pt x="1223" y="2048"/>
                    <a:pt x="1219" y="2048"/>
                  </a:cubicBezTo>
                  <a:cubicBezTo>
                    <a:pt x="1216" y="2048"/>
                    <a:pt x="1214" y="2050"/>
                    <a:pt x="1212" y="2052"/>
                  </a:cubicBezTo>
                  <a:cubicBezTo>
                    <a:pt x="1210" y="2056"/>
                    <a:pt x="1210" y="2063"/>
                    <a:pt x="1214" y="2071"/>
                  </a:cubicBezTo>
                  <a:cubicBezTo>
                    <a:pt x="1217" y="2076"/>
                    <a:pt x="1216" y="2081"/>
                    <a:pt x="1215" y="2087"/>
                  </a:cubicBezTo>
                  <a:cubicBezTo>
                    <a:pt x="1215" y="2093"/>
                    <a:pt x="1214" y="2099"/>
                    <a:pt x="1218" y="2106"/>
                  </a:cubicBezTo>
                  <a:cubicBezTo>
                    <a:pt x="1224" y="2117"/>
                    <a:pt x="1223" y="2121"/>
                    <a:pt x="1220" y="2131"/>
                  </a:cubicBezTo>
                  <a:cubicBezTo>
                    <a:pt x="1219" y="2133"/>
                    <a:pt x="1219" y="2133"/>
                    <a:pt x="1219" y="2133"/>
                  </a:cubicBezTo>
                  <a:cubicBezTo>
                    <a:pt x="1218" y="2138"/>
                    <a:pt x="1216" y="2141"/>
                    <a:pt x="1214" y="2143"/>
                  </a:cubicBezTo>
                  <a:cubicBezTo>
                    <a:pt x="1212" y="2147"/>
                    <a:pt x="1210" y="2150"/>
                    <a:pt x="1210" y="2157"/>
                  </a:cubicBezTo>
                  <a:cubicBezTo>
                    <a:pt x="1210" y="2161"/>
                    <a:pt x="1209" y="2165"/>
                    <a:pt x="1208" y="2169"/>
                  </a:cubicBezTo>
                  <a:cubicBezTo>
                    <a:pt x="1206" y="2176"/>
                    <a:pt x="1204" y="2183"/>
                    <a:pt x="1207" y="2191"/>
                  </a:cubicBezTo>
                  <a:cubicBezTo>
                    <a:pt x="1210" y="2198"/>
                    <a:pt x="1210" y="2202"/>
                    <a:pt x="1209" y="2204"/>
                  </a:cubicBezTo>
                  <a:cubicBezTo>
                    <a:pt x="1209" y="2204"/>
                    <a:pt x="1208" y="2205"/>
                    <a:pt x="1206" y="2205"/>
                  </a:cubicBezTo>
                  <a:cubicBezTo>
                    <a:pt x="1198" y="2205"/>
                    <a:pt x="1195" y="2217"/>
                    <a:pt x="1192" y="2237"/>
                  </a:cubicBezTo>
                  <a:cubicBezTo>
                    <a:pt x="1191" y="2248"/>
                    <a:pt x="1191" y="2253"/>
                    <a:pt x="1193" y="2256"/>
                  </a:cubicBezTo>
                  <a:cubicBezTo>
                    <a:pt x="1195" y="2258"/>
                    <a:pt x="1199" y="2258"/>
                    <a:pt x="1206" y="2257"/>
                  </a:cubicBezTo>
                  <a:cubicBezTo>
                    <a:pt x="1207" y="2257"/>
                    <a:pt x="1207" y="2257"/>
                    <a:pt x="1207" y="2257"/>
                  </a:cubicBezTo>
                  <a:cubicBezTo>
                    <a:pt x="1217" y="2256"/>
                    <a:pt x="1217" y="2240"/>
                    <a:pt x="1217" y="2226"/>
                  </a:cubicBezTo>
                  <a:cubicBezTo>
                    <a:pt x="1217" y="2221"/>
                    <a:pt x="1217" y="2216"/>
                    <a:pt x="1217" y="2212"/>
                  </a:cubicBezTo>
                  <a:cubicBezTo>
                    <a:pt x="1218" y="2209"/>
                    <a:pt x="1218" y="2207"/>
                    <a:pt x="1219" y="2207"/>
                  </a:cubicBezTo>
                  <a:cubicBezTo>
                    <a:pt x="1225" y="2207"/>
                    <a:pt x="1226" y="2204"/>
                    <a:pt x="1226" y="2201"/>
                  </a:cubicBezTo>
                  <a:cubicBezTo>
                    <a:pt x="1226" y="2199"/>
                    <a:pt x="1227" y="2198"/>
                    <a:pt x="1230" y="2197"/>
                  </a:cubicBezTo>
                  <a:cubicBezTo>
                    <a:pt x="1232" y="2196"/>
                    <a:pt x="1233" y="2196"/>
                    <a:pt x="1233" y="2196"/>
                  </a:cubicBezTo>
                  <a:cubicBezTo>
                    <a:pt x="1233" y="2197"/>
                    <a:pt x="1233" y="2198"/>
                    <a:pt x="1233" y="2199"/>
                  </a:cubicBezTo>
                  <a:cubicBezTo>
                    <a:pt x="1233" y="2202"/>
                    <a:pt x="1233" y="2206"/>
                    <a:pt x="1237" y="2207"/>
                  </a:cubicBezTo>
                  <a:cubicBezTo>
                    <a:pt x="1240" y="2208"/>
                    <a:pt x="1242" y="2210"/>
                    <a:pt x="1242" y="2211"/>
                  </a:cubicBezTo>
                  <a:cubicBezTo>
                    <a:pt x="1243" y="2213"/>
                    <a:pt x="1241" y="2215"/>
                    <a:pt x="1238" y="2217"/>
                  </a:cubicBezTo>
                  <a:cubicBezTo>
                    <a:pt x="1232" y="2220"/>
                    <a:pt x="1234" y="2226"/>
                    <a:pt x="1235" y="2231"/>
                  </a:cubicBezTo>
                  <a:cubicBezTo>
                    <a:pt x="1236" y="2235"/>
                    <a:pt x="1237" y="2238"/>
                    <a:pt x="1235" y="2241"/>
                  </a:cubicBezTo>
                  <a:cubicBezTo>
                    <a:pt x="1235" y="2242"/>
                    <a:pt x="1234" y="2242"/>
                    <a:pt x="1234" y="2243"/>
                  </a:cubicBezTo>
                  <a:cubicBezTo>
                    <a:pt x="1230" y="2249"/>
                    <a:pt x="1225" y="2257"/>
                    <a:pt x="1228" y="2264"/>
                  </a:cubicBezTo>
                  <a:cubicBezTo>
                    <a:pt x="1230" y="2268"/>
                    <a:pt x="1229" y="2269"/>
                    <a:pt x="1227" y="2271"/>
                  </a:cubicBezTo>
                  <a:cubicBezTo>
                    <a:pt x="1226" y="2274"/>
                    <a:pt x="1224" y="2276"/>
                    <a:pt x="1223" y="2282"/>
                  </a:cubicBezTo>
                  <a:cubicBezTo>
                    <a:pt x="1223" y="2287"/>
                    <a:pt x="1225" y="2290"/>
                    <a:pt x="1226" y="2292"/>
                  </a:cubicBezTo>
                  <a:cubicBezTo>
                    <a:pt x="1226" y="2293"/>
                    <a:pt x="1226" y="2293"/>
                    <a:pt x="1226" y="2293"/>
                  </a:cubicBezTo>
                  <a:cubicBezTo>
                    <a:pt x="1226" y="2293"/>
                    <a:pt x="1226" y="2294"/>
                    <a:pt x="1225" y="2294"/>
                  </a:cubicBezTo>
                  <a:cubicBezTo>
                    <a:pt x="1222" y="2296"/>
                    <a:pt x="1224" y="2299"/>
                    <a:pt x="1225" y="2302"/>
                  </a:cubicBezTo>
                  <a:cubicBezTo>
                    <a:pt x="1225" y="2303"/>
                    <a:pt x="1226" y="2305"/>
                    <a:pt x="1226" y="2305"/>
                  </a:cubicBezTo>
                  <a:cubicBezTo>
                    <a:pt x="1226" y="2305"/>
                    <a:pt x="1226" y="2305"/>
                    <a:pt x="1225" y="2306"/>
                  </a:cubicBezTo>
                  <a:cubicBezTo>
                    <a:pt x="1223" y="2306"/>
                    <a:pt x="1222" y="2307"/>
                    <a:pt x="1221" y="2308"/>
                  </a:cubicBezTo>
                  <a:cubicBezTo>
                    <a:pt x="1219" y="2312"/>
                    <a:pt x="1222" y="2318"/>
                    <a:pt x="1225" y="2324"/>
                  </a:cubicBezTo>
                  <a:cubicBezTo>
                    <a:pt x="1226" y="2326"/>
                    <a:pt x="1226" y="2326"/>
                    <a:pt x="1226" y="2326"/>
                  </a:cubicBezTo>
                  <a:cubicBezTo>
                    <a:pt x="1226" y="2327"/>
                    <a:pt x="1223" y="2327"/>
                    <a:pt x="1222" y="2327"/>
                  </a:cubicBezTo>
                  <a:cubicBezTo>
                    <a:pt x="1218" y="2328"/>
                    <a:pt x="1215" y="2328"/>
                    <a:pt x="1212" y="2331"/>
                  </a:cubicBezTo>
                  <a:cubicBezTo>
                    <a:pt x="1207" y="2334"/>
                    <a:pt x="1210" y="2338"/>
                    <a:pt x="1212" y="2341"/>
                  </a:cubicBezTo>
                  <a:cubicBezTo>
                    <a:pt x="1213" y="2344"/>
                    <a:pt x="1215" y="2347"/>
                    <a:pt x="1214" y="2350"/>
                  </a:cubicBezTo>
                  <a:cubicBezTo>
                    <a:pt x="1213" y="2351"/>
                    <a:pt x="1212" y="2351"/>
                    <a:pt x="1212" y="2351"/>
                  </a:cubicBezTo>
                  <a:cubicBezTo>
                    <a:pt x="1209" y="2351"/>
                    <a:pt x="1203" y="2347"/>
                    <a:pt x="1200" y="2344"/>
                  </a:cubicBezTo>
                  <a:cubicBezTo>
                    <a:pt x="1199" y="2343"/>
                    <a:pt x="1199" y="2342"/>
                    <a:pt x="1198" y="2342"/>
                  </a:cubicBezTo>
                  <a:cubicBezTo>
                    <a:pt x="1198" y="2341"/>
                    <a:pt x="1198" y="2341"/>
                    <a:pt x="1198" y="2341"/>
                  </a:cubicBezTo>
                  <a:cubicBezTo>
                    <a:pt x="1197" y="2339"/>
                    <a:pt x="1201" y="2336"/>
                    <a:pt x="1204" y="2332"/>
                  </a:cubicBezTo>
                  <a:cubicBezTo>
                    <a:pt x="1206" y="2330"/>
                    <a:pt x="1209" y="2328"/>
                    <a:pt x="1211" y="2325"/>
                  </a:cubicBezTo>
                  <a:cubicBezTo>
                    <a:pt x="1214" y="2320"/>
                    <a:pt x="1212" y="2313"/>
                    <a:pt x="1208" y="2308"/>
                  </a:cubicBezTo>
                  <a:cubicBezTo>
                    <a:pt x="1204" y="2303"/>
                    <a:pt x="1199" y="2301"/>
                    <a:pt x="1194" y="2303"/>
                  </a:cubicBezTo>
                  <a:cubicBezTo>
                    <a:pt x="1192" y="2303"/>
                    <a:pt x="1191" y="2304"/>
                    <a:pt x="1191" y="2306"/>
                  </a:cubicBezTo>
                  <a:cubicBezTo>
                    <a:pt x="1190" y="2309"/>
                    <a:pt x="1193" y="2312"/>
                    <a:pt x="1196" y="2316"/>
                  </a:cubicBezTo>
                  <a:cubicBezTo>
                    <a:pt x="1199" y="2320"/>
                    <a:pt x="1202" y="2323"/>
                    <a:pt x="1202" y="2326"/>
                  </a:cubicBezTo>
                  <a:cubicBezTo>
                    <a:pt x="1202" y="2327"/>
                    <a:pt x="1202" y="2328"/>
                    <a:pt x="1202" y="2328"/>
                  </a:cubicBezTo>
                  <a:cubicBezTo>
                    <a:pt x="1201" y="2328"/>
                    <a:pt x="1199" y="2328"/>
                    <a:pt x="1197" y="2328"/>
                  </a:cubicBezTo>
                  <a:cubicBezTo>
                    <a:pt x="1194" y="2328"/>
                    <a:pt x="1191" y="2327"/>
                    <a:pt x="1189" y="2329"/>
                  </a:cubicBezTo>
                  <a:cubicBezTo>
                    <a:pt x="1188" y="2330"/>
                    <a:pt x="1187" y="2331"/>
                    <a:pt x="1188" y="2333"/>
                  </a:cubicBezTo>
                  <a:cubicBezTo>
                    <a:pt x="1188" y="2337"/>
                    <a:pt x="1186" y="2338"/>
                    <a:pt x="1181" y="2339"/>
                  </a:cubicBezTo>
                  <a:cubicBezTo>
                    <a:pt x="1178" y="2340"/>
                    <a:pt x="1174" y="2341"/>
                    <a:pt x="1172" y="2344"/>
                  </a:cubicBezTo>
                  <a:cubicBezTo>
                    <a:pt x="1168" y="2348"/>
                    <a:pt x="1171" y="2352"/>
                    <a:pt x="1173" y="2355"/>
                  </a:cubicBezTo>
                  <a:cubicBezTo>
                    <a:pt x="1174" y="2355"/>
                    <a:pt x="1174" y="2356"/>
                    <a:pt x="1174" y="2357"/>
                  </a:cubicBezTo>
                  <a:cubicBezTo>
                    <a:pt x="1174" y="2357"/>
                    <a:pt x="1174" y="2357"/>
                    <a:pt x="1174" y="2357"/>
                  </a:cubicBezTo>
                  <a:cubicBezTo>
                    <a:pt x="1167" y="2359"/>
                    <a:pt x="1156" y="2368"/>
                    <a:pt x="1155" y="2375"/>
                  </a:cubicBezTo>
                  <a:cubicBezTo>
                    <a:pt x="1155" y="2377"/>
                    <a:pt x="1156" y="2380"/>
                    <a:pt x="1158" y="2381"/>
                  </a:cubicBezTo>
                  <a:cubicBezTo>
                    <a:pt x="1159" y="2382"/>
                    <a:pt x="1161" y="2382"/>
                    <a:pt x="1163" y="2381"/>
                  </a:cubicBezTo>
                  <a:cubicBezTo>
                    <a:pt x="1164" y="2380"/>
                    <a:pt x="1165" y="2379"/>
                    <a:pt x="1165" y="2376"/>
                  </a:cubicBezTo>
                  <a:cubicBezTo>
                    <a:pt x="1165" y="2374"/>
                    <a:pt x="1167" y="2373"/>
                    <a:pt x="1169" y="2373"/>
                  </a:cubicBezTo>
                  <a:cubicBezTo>
                    <a:pt x="1171" y="2372"/>
                    <a:pt x="1174" y="2373"/>
                    <a:pt x="1175" y="2377"/>
                  </a:cubicBezTo>
                  <a:cubicBezTo>
                    <a:pt x="1178" y="2383"/>
                    <a:pt x="1181" y="2382"/>
                    <a:pt x="1184" y="2381"/>
                  </a:cubicBezTo>
                  <a:cubicBezTo>
                    <a:pt x="1187" y="2380"/>
                    <a:pt x="1189" y="2379"/>
                    <a:pt x="1192" y="2380"/>
                  </a:cubicBezTo>
                  <a:cubicBezTo>
                    <a:pt x="1197" y="2381"/>
                    <a:pt x="1198" y="2385"/>
                    <a:pt x="1197" y="2388"/>
                  </a:cubicBezTo>
                  <a:cubicBezTo>
                    <a:pt x="1197" y="2389"/>
                    <a:pt x="1196" y="2391"/>
                    <a:pt x="1195" y="2391"/>
                  </a:cubicBezTo>
                  <a:cubicBezTo>
                    <a:pt x="1193" y="2391"/>
                    <a:pt x="1191" y="2391"/>
                    <a:pt x="1190" y="2393"/>
                  </a:cubicBezTo>
                  <a:cubicBezTo>
                    <a:pt x="1186" y="2397"/>
                    <a:pt x="1184" y="2404"/>
                    <a:pt x="1185" y="2410"/>
                  </a:cubicBezTo>
                  <a:cubicBezTo>
                    <a:pt x="1185" y="2412"/>
                    <a:pt x="1186" y="2413"/>
                    <a:pt x="1187" y="2414"/>
                  </a:cubicBezTo>
                  <a:cubicBezTo>
                    <a:pt x="1190" y="2416"/>
                    <a:pt x="1193" y="2416"/>
                    <a:pt x="1196" y="2415"/>
                  </a:cubicBezTo>
                  <a:cubicBezTo>
                    <a:pt x="1195" y="2416"/>
                    <a:pt x="1194" y="2417"/>
                    <a:pt x="1193" y="2418"/>
                  </a:cubicBezTo>
                  <a:cubicBezTo>
                    <a:pt x="1190" y="2424"/>
                    <a:pt x="1186" y="2422"/>
                    <a:pt x="1180" y="2419"/>
                  </a:cubicBezTo>
                  <a:cubicBezTo>
                    <a:pt x="1178" y="2419"/>
                    <a:pt x="1178" y="2419"/>
                    <a:pt x="1178" y="2419"/>
                  </a:cubicBezTo>
                  <a:cubicBezTo>
                    <a:pt x="1173" y="2417"/>
                    <a:pt x="1161" y="2424"/>
                    <a:pt x="1157" y="2430"/>
                  </a:cubicBezTo>
                  <a:cubicBezTo>
                    <a:pt x="1156" y="2433"/>
                    <a:pt x="1156" y="2435"/>
                    <a:pt x="1158" y="2437"/>
                  </a:cubicBezTo>
                  <a:cubicBezTo>
                    <a:pt x="1161" y="2439"/>
                    <a:pt x="1163" y="2442"/>
                    <a:pt x="1164" y="2444"/>
                  </a:cubicBezTo>
                  <a:cubicBezTo>
                    <a:pt x="1165" y="2447"/>
                    <a:pt x="1167" y="2450"/>
                    <a:pt x="1170" y="2449"/>
                  </a:cubicBezTo>
                  <a:cubicBezTo>
                    <a:pt x="1174" y="2449"/>
                    <a:pt x="1182" y="2446"/>
                    <a:pt x="1185" y="2440"/>
                  </a:cubicBezTo>
                  <a:cubicBezTo>
                    <a:pt x="1186" y="2437"/>
                    <a:pt x="1189" y="2435"/>
                    <a:pt x="1191" y="2435"/>
                  </a:cubicBezTo>
                  <a:cubicBezTo>
                    <a:pt x="1193" y="2436"/>
                    <a:pt x="1194" y="2439"/>
                    <a:pt x="1194" y="2441"/>
                  </a:cubicBezTo>
                  <a:cubicBezTo>
                    <a:pt x="1194" y="2446"/>
                    <a:pt x="1192" y="2446"/>
                    <a:pt x="1187" y="2447"/>
                  </a:cubicBezTo>
                  <a:cubicBezTo>
                    <a:pt x="1184" y="2448"/>
                    <a:pt x="1181" y="2448"/>
                    <a:pt x="1180" y="2452"/>
                  </a:cubicBezTo>
                  <a:cubicBezTo>
                    <a:pt x="1177" y="2457"/>
                    <a:pt x="1173" y="2462"/>
                    <a:pt x="1165" y="2468"/>
                  </a:cubicBezTo>
                  <a:cubicBezTo>
                    <a:pt x="1161" y="2471"/>
                    <a:pt x="1161" y="2476"/>
                    <a:pt x="1163" y="2479"/>
                  </a:cubicBezTo>
                  <a:cubicBezTo>
                    <a:pt x="1165" y="2482"/>
                    <a:pt x="1169" y="2484"/>
                    <a:pt x="1173" y="2482"/>
                  </a:cubicBezTo>
                  <a:cubicBezTo>
                    <a:pt x="1173" y="2482"/>
                    <a:pt x="1173" y="2482"/>
                    <a:pt x="1173" y="2482"/>
                  </a:cubicBezTo>
                  <a:cubicBezTo>
                    <a:pt x="1173" y="2482"/>
                    <a:pt x="1173" y="2482"/>
                    <a:pt x="1173" y="2483"/>
                  </a:cubicBezTo>
                  <a:cubicBezTo>
                    <a:pt x="1173" y="2485"/>
                    <a:pt x="1173" y="2490"/>
                    <a:pt x="1179" y="2491"/>
                  </a:cubicBezTo>
                  <a:cubicBezTo>
                    <a:pt x="1184" y="2492"/>
                    <a:pt x="1186" y="2490"/>
                    <a:pt x="1188" y="2488"/>
                  </a:cubicBezTo>
                  <a:cubicBezTo>
                    <a:pt x="1190" y="2486"/>
                    <a:pt x="1190" y="2482"/>
                    <a:pt x="1189" y="2478"/>
                  </a:cubicBezTo>
                  <a:cubicBezTo>
                    <a:pt x="1188" y="2474"/>
                    <a:pt x="1190" y="2468"/>
                    <a:pt x="1194" y="2466"/>
                  </a:cubicBezTo>
                  <a:cubicBezTo>
                    <a:pt x="1195" y="2465"/>
                    <a:pt x="1197" y="2465"/>
                    <a:pt x="1199" y="2466"/>
                  </a:cubicBezTo>
                  <a:cubicBezTo>
                    <a:pt x="1202" y="2470"/>
                    <a:pt x="1200" y="2473"/>
                    <a:pt x="1198" y="2477"/>
                  </a:cubicBezTo>
                  <a:cubicBezTo>
                    <a:pt x="1196" y="2480"/>
                    <a:pt x="1194" y="2482"/>
                    <a:pt x="1194" y="2485"/>
                  </a:cubicBezTo>
                  <a:cubicBezTo>
                    <a:pt x="1194" y="2488"/>
                    <a:pt x="1193" y="2491"/>
                    <a:pt x="1192" y="2495"/>
                  </a:cubicBezTo>
                  <a:cubicBezTo>
                    <a:pt x="1191" y="2499"/>
                    <a:pt x="1190" y="2502"/>
                    <a:pt x="1190" y="2506"/>
                  </a:cubicBezTo>
                  <a:cubicBezTo>
                    <a:pt x="1190" y="2508"/>
                    <a:pt x="1189" y="2509"/>
                    <a:pt x="1187" y="2510"/>
                  </a:cubicBezTo>
                  <a:cubicBezTo>
                    <a:pt x="1185" y="2511"/>
                    <a:pt x="1182" y="2512"/>
                    <a:pt x="1183" y="2517"/>
                  </a:cubicBezTo>
                  <a:cubicBezTo>
                    <a:pt x="1183" y="2519"/>
                    <a:pt x="1180" y="2519"/>
                    <a:pt x="1176" y="2520"/>
                  </a:cubicBezTo>
                  <a:cubicBezTo>
                    <a:pt x="1173" y="2520"/>
                    <a:pt x="1172" y="2520"/>
                    <a:pt x="1171" y="2522"/>
                  </a:cubicBezTo>
                  <a:cubicBezTo>
                    <a:pt x="1171" y="2523"/>
                    <a:pt x="1172" y="2524"/>
                    <a:pt x="1174" y="2525"/>
                  </a:cubicBezTo>
                  <a:cubicBezTo>
                    <a:pt x="1177" y="2527"/>
                    <a:pt x="1176" y="2529"/>
                    <a:pt x="1174" y="2533"/>
                  </a:cubicBezTo>
                  <a:cubicBezTo>
                    <a:pt x="1172" y="2535"/>
                    <a:pt x="1170" y="2539"/>
                    <a:pt x="1173" y="2542"/>
                  </a:cubicBezTo>
                  <a:cubicBezTo>
                    <a:pt x="1176" y="2545"/>
                    <a:pt x="1179" y="2543"/>
                    <a:pt x="1182" y="2541"/>
                  </a:cubicBezTo>
                  <a:cubicBezTo>
                    <a:pt x="1184" y="2538"/>
                    <a:pt x="1186" y="2537"/>
                    <a:pt x="1188" y="2538"/>
                  </a:cubicBezTo>
                  <a:cubicBezTo>
                    <a:pt x="1190" y="2538"/>
                    <a:pt x="1191" y="2539"/>
                    <a:pt x="1192" y="2539"/>
                  </a:cubicBezTo>
                  <a:cubicBezTo>
                    <a:pt x="1196" y="2541"/>
                    <a:pt x="1197" y="2541"/>
                    <a:pt x="1204" y="2538"/>
                  </a:cubicBezTo>
                  <a:cubicBezTo>
                    <a:pt x="1206" y="2537"/>
                    <a:pt x="1208" y="2538"/>
                    <a:pt x="1210" y="2539"/>
                  </a:cubicBezTo>
                  <a:cubicBezTo>
                    <a:pt x="1211" y="2540"/>
                    <a:pt x="1212" y="2541"/>
                    <a:pt x="1211" y="2542"/>
                  </a:cubicBezTo>
                  <a:cubicBezTo>
                    <a:pt x="1211" y="2543"/>
                    <a:pt x="1210" y="2544"/>
                    <a:pt x="1208" y="2545"/>
                  </a:cubicBezTo>
                  <a:cubicBezTo>
                    <a:pt x="1202" y="2547"/>
                    <a:pt x="1193" y="2554"/>
                    <a:pt x="1193" y="2558"/>
                  </a:cubicBezTo>
                  <a:cubicBezTo>
                    <a:pt x="1193" y="2559"/>
                    <a:pt x="1194" y="2560"/>
                    <a:pt x="1195" y="2561"/>
                  </a:cubicBezTo>
                  <a:cubicBezTo>
                    <a:pt x="1197" y="2561"/>
                    <a:pt x="1199" y="2561"/>
                    <a:pt x="1202" y="2560"/>
                  </a:cubicBezTo>
                  <a:cubicBezTo>
                    <a:pt x="1207" y="2558"/>
                    <a:pt x="1210" y="2558"/>
                    <a:pt x="1211" y="2562"/>
                  </a:cubicBezTo>
                  <a:cubicBezTo>
                    <a:pt x="1212" y="2566"/>
                    <a:pt x="1215" y="2568"/>
                    <a:pt x="1217" y="2568"/>
                  </a:cubicBezTo>
                  <a:cubicBezTo>
                    <a:pt x="1221" y="2567"/>
                    <a:pt x="1223" y="2563"/>
                    <a:pt x="1223" y="2558"/>
                  </a:cubicBezTo>
                  <a:cubicBezTo>
                    <a:pt x="1223" y="2556"/>
                    <a:pt x="1224" y="2556"/>
                    <a:pt x="1225" y="2556"/>
                  </a:cubicBezTo>
                  <a:cubicBezTo>
                    <a:pt x="1229" y="2555"/>
                    <a:pt x="1237" y="2560"/>
                    <a:pt x="1238" y="2565"/>
                  </a:cubicBezTo>
                  <a:cubicBezTo>
                    <a:pt x="1238" y="2565"/>
                    <a:pt x="1239" y="2566"/>
                    <a:pt x="1238" y="2568"/>
                  </a:cubicBezTo>
                  <a:cubicBezTo>
                    <a:pt x="1234" y="2572"/>
                    <a:pt x="1222" y="2574"/>
                    <a:pt x="1215" y="2573"/>
                  </a:cubicBezTo>
                  <a:cubicBezTo>
                    <a:pt x="1211" y="2572"/>
                    <a:pt x="1207" y="2573"/>
                    <a:pt x="1204" y="2577"/>
                  </a:cubicBezTo>
                  <a:cubicBezTo>
                    <a:pt x="1202" y="2581"/>
                    <a:pt x="1202" y="2587"/>
                    <a:pt x="1206" y="2592"/>
                  </a:cubicBezTo>
                  <a:cubicBezTo>
                    <a:pt x="1208" y="2594"/>
                    <a:pt x="1210" y="2596"/>
                    <a:pt x="1212" y="2596"/>
                  </a:cubicBezTo>
                  <a:cubicBezTo>
                    <a:pt x="1218" y="2596"/>
                    <a:pt x="1223" y="2591"/>
                    <a:pt x="1228" y="2586"/>
                  </a:cubicBezTo>
                  <a:cubicBezTo>
                    <a:pt x="1228" y="2585"/>
                    <a:pt x="1228" y="2585"/>
                    <a:pt x="1228" y="2585"/>
                  </a:cubicBezTo>
                  <a:cubicBezTo>
                    <a:pt x="1233" y="2581"/>
                    <a:pt x="1250" y="2580"/>
                    <a:pt x="1261" y="2583"/>
                  </a:cubicBezTo>
                  <a:cubicBezTo>
                    <a:pt x="1267" y="2584"/>
                    <a:pt x="1268" y="2586"/>
                    <a:pt x="1269" y="2587"/>
                  </a:cubicBezTo>
                  <a:cubicBezTo>
                    <a:pt x="1269" y="2587"/>
                    <a:pt x="1269" y="2588"/>
                    <a:pt x="1269" y="2588"/>
                  </a:cubicBezTo>
                  <a:cubicBezTo>
                    <a:pt x="1268" y="2589"/>
                    <a:pt x="1264" y="2589"/>
                    <a:pt x="1261" y="2589"/>
                  </a:cubicBezTo>
                  <a:cubicBezTo>
                    <a:pt x="1257" y="2589"/>
                    <a:pt x="1253" y="2589"/>
                    <a:pt x="1251" y="2591"/>
                  </a:cubicBezTo>
                  <a:cubicBezTo>
                    <a:pt x="1250" y="2594"/>
                    <a:pt x="1245" y="2596"/>
                    <a:pt x="1240" y="2596"/>
                  </a:cubicBezTo>
                  <a:cubicBezTo>
                    <a:pt x="1239" y="2596"/>
                    <a:pt x="1237" y="2596"/>
                    <a:pt x="1237" y="2595"/>
                  </a:cubicBezTo>
                  <a:cubicBezTo>
                    <a:pt x="1236" y="2593"/>
                    <a:pt x="1234" y="2592"/>
                    <a:pt x="1231" y="2592"/>
                  </a:cubicBezTo>
                  <a:cubicBezTo>
                    <a:pt x="1227" y="2593"/>
                    <a:pt x="1219" y="2598"/>
                    <a:pt x="1218" y="2605"/>
                  </a:cubicBezTo>
                  <a:cubicBezTo>
                    <a:pt x="1218" y="2608"/>
                    <a:pt x="1217" y="2609"/>
                    <a:pt x="1215" y="2611"/>
                  </a:cubicBezTo>
                  <a:cubicBezTo>
                    <a:pt x="1214" y="2612"/>
                    <a:pt x="1213" y="2613"/>
                    <a:pt x="1214" y="2614"/>
                  </a:cubicBezTo>
                  <a:cubicBezTo>
                    <a:pt x="1214" y="2616"/>
                    <a:pt x="1216" y="2616"/>
                    <a:pt x="1220" y="2618"/>
                  </a:cubicBezTo>
                  <a:cubicBezTo>
                    <a:pt x="1226" y="2619"/>
                    <a:pt x="1229" y="2616"/>
                    <a:pt x="1231" y="2613"/>
                  </a:cubicBezTo>
                  <a:cubicBezTo>
                    <a:pt x="1234" y="2610"/>
                    <a:pt x="1237" y="2607"/>
                    <a:pt x="1246" y="2607"/>
                  </a:cubicBezTo>
                  <a:cubicBezTo>
                    <a:pt x="1255" y="2608"/>
                    <a:pt x="1262" y="2604"/>
                    <a:pt x="1267" y="2601"/>
                  </a:cubicBezTo>
                  <a:cubicBezTo>
                    <a:pt x="1270" y="2599"/>
                    <a:pt x="1272" y="2598"/>
                    <a:pt x="1274" y="2598"/>
                  </a:cubicBezTo>
                  <a:cubicBezTo>
                    <a:pt x="1275" y="2598"/>
                    <a:pt x="1275" y="2599"/>
                    <a:pt x="1276" y="2600"/>
                  </a:cubicBezTo>
                  <a:cubicBezTo>
                    <a:pt x="1278" y="2604"/>
                    <a:pt x="1275" y="2607"/>
                    <a:pt x="1273" y="2608"/>
                  </a:cubicBezTo>
                  <a:cubicBezTo>
                    <a:pt x="1269" y="2612"/>
                    <a:pt x="1261" y="2613"/>
                    <a:pt x="1257" y="2610"/>
                  </a:cubicBezTo>
                  <a:cubicBezTo>
                    <a:pt x="1255" y="2608"/>
                    <a:pt x="1252" y="2607"/>
                    <a:pt x="1249" y="2609"/>
                  </a:cubicBezTo>
                  <a:cubicBezTo>
                    <a:pt x="1244" y="2611"/>
                    <a:pt x="1240" y="2618"/>
                    <a:pt x="1241" y="2625"/>
                  </a:cubicBezTo>
                  <a:cubicBezTo>
                    <a:pt x="1241" y="2626"/>
                    <a:pt x="1240" y="2626"/>
                    <a:pt x="1240" y="2626"/>
                  </a:cubicBezTo>
                  <a:cubicBezTo>
                    <a:pt x="1238" y="2628"/>
                    <a:pt x="1231" y="2625"/>
                    <a:pt x="1225" y="2623"/>
                  </a:cubicBezTo>
                  <a:cubicBezTo>
                    <a:pt x="1221" y="2622"/>
                    <a:pt x="1216" y="2620"/>
                    <a:pt x="1213" y="2620"/>
                  </a:cubicBezTo>
                  <a:cubicBezTo>
                    <a:pt x="1208" y="2619"/>
                    <a:pt x="1207" y="2621"/>
                    <a:pt x="1206" y="2622"/>
                  </a:cubicBezTo>
                  <a:cubicBezTo>
                    <a:pt x="1204" y="2627"/>
                    <a:pt x="1209" y="2635"/>
                    <a:pt x="1214" y="2641"/>
                  </a:cubicBezTo>
                  <a:cubicBezTo>
                    <a:pt x="1220" y="2646"/>
                    <a:pt x="1224" y="2645"/>
                    <a:pt x="1228" y="2645"/>
                  </a:cubicBezTo>
                  <a:cubicBezTo>
                    <a:pt x="1231" y="2644"/>
                    <a:pt x="1234" y="2644"/>
                    <a:pt x="1239" y="2646"/>
                  </a:cubicBezTo>
                  <a:cubicBezTo>
                    <a:pt x="1242" y="2649"/>
                    <a:pt x="1245" y="2651"/>
                    <a:pt x="1246" y="2653"/>
                  </a:cubicBezTo>
                  <a:cubicBezTo>
                    <a:pt x="1250" y="2656"/>
                    <a:pt x="1253" y="2659"/>
                    <a:pt x="1259" y="2654"/>
                  </a:cubicBezTo>
                  <a:cubicBezTo>
                    <a:pt x="1261" y="2651"/>
                    <a:pt x="1263" y="2649"/>
                    <a:pt x="1262" y="2648"/>
                  </a:cubicBezTo>
                  <a:cubicBezTo>
                    <a:pt x="1262" y="2646"/>
                    <a:pt x="1260" y="2645"/>
                    <a:pt x="1257" y="2644"/>
                  </a:cubicBezTo>
                  <a:cubicBezTo>
                    <a:pt x="1256" y="2643"/>
                    <a:pt x="1255" y="2643"/>
                    <a:pt x="1253" y="2642"/>
                  </a:cubicBezTo>
                  <a:cubicBezTo>
                    <a:pt x="1252" y="2641"/>
                    <a:pt x="1252" y="2639"/>
                    <a:pt x="1253" y="2638"/>
                  </a:cubicBezTo>
                  <a:cubicBezTo>
                    <a:pt x="1254" y="2636"/>
                    <a:pt x="1257" y="2634"/>
                    <a:pt x="1263" y="2637"/>
                  </a:cubicBezTo>
                  <a:cubicBezTo>
                    <a:pt x="1269" y="2640"/>
                    <a:pt x="1276" y="2639"/>
                    <a:pt x="1281" y="2635"/>
                  </a:cubicBezTo>
                  <a:cubicBezTo>
                    <a:pt x="1287" y="2630"/>
                    <a:pt x="1289" y="2623"/>
                    <a:pt x="1287" y="2615"/>
                  </a:cubicBezTo>
                  <a:cubicBezTo>
                    <a:pt x="1284" y="2602"/>
                    <a:pt x="1296" y="2595"/>
                    <a:pt x="1311" y="2590"/>
                  </a:cubicBezTo>
                  <a:cubicBezTo>
                    <a:pt x="1315" y="2589"/>
                    <a:pt x="1316" y="2589"/>
                    <a:pt x="1316" y="2590"/>
                  </a:cubicBezTo>
                  <a:cubicBezTo>
                    <a:pt x="1317" y="2592"/>
                    <a:pt x="1313" y="2598"/>
                    <a:pt x="1306" y="2601"/>
                  </a:cubicBezTo>
                  <a:cubicBezTo>
                    <a:pt x="1300" y="2604"/>
                    <a:pt x="1297" y="2606"/>
                    <a:pt x="1296" y="2609"/>
                  </a:cubicBezTo>
                  <a:cubicBezTo>
                    <a:pt x="1295" y="2612"/>
                    <a:pt x="1297" y="2615"/>
                    <a:pt x="1301" y="2620"/>
                  </a:cubicBezTo>
                  <a:cubicBezTo>
                    <a:pt x="1306" y="2625"/>
                    <a:pt x="1312" y="2623"/>
                    <a:pt x="1317" y="2621"/>
                  </a:cubicBezTo>
                  <a:cubicBezTo>
                    <a:pt x="1321" y="2619"/>
                    <a:pt x="1324" y="2619"/>
                    <a:pt x="1326" y="2621"/>
                  </a:cubicBezTo>
                  <a:cubicBezTo>
                    <a:pt x="1327" y="2622"/>
                    <a:pt x="1327" y="2622"/>
                    <a:pt x="1327" y="2622"/>
                  </a:cubicBezTo>
                  <a:cubicBezTo>
                    <a:pt x="1327" y="2623"/>
                    <a:pt x="1324" y="2624"/>
                    <a:pt x="1322" y="2625"/>
                  </a:cubicBezTo>
                  <a:cubicBezTo>
                    <a:pt x="1317" y="2626"/>
                    <a:pt x="1312" y="2628"/>
                    <a:pt x="1311" y="2632"/>
                  </a:cubicBezTo>
                  <a:cubicBezTo>
                    <a:pt x="1309" y="2635"/>
                    <a:pt x="1311" y="2639"/>
                    <a:pt x="1313" y="2642"/>
                  </a:cubicBezTo>
                  <a:cubicBezTo>
                    <a:pt x="1315" y="2644"/>
                    <a:pt x="1316" y="2647"/>
                    <a:pt x="1316" y="2648"/>
                  </a:cubicBezTo>
                  <a:cubicBezTo>
                    <a:pt x="1315" y="2649"/>
                    <a:pt x="1314" y="2650"/>
                    <a:pt x="1313" y="2651"/>
                  </a:cubicBezTo>
                  <a:cubicBezTo>
                    <a:pt x="1311" y="2651"/>
                    <a:pt x="1310" y="2651"/>
                    <a:pt x="1310" y="2651"/>
                  </a:cubicBezTo>
                  <a:cubicBezTo>
                    <a:pt x="1308" y="2650"/>
                    <a:pt x="1307" y="2645"/>
                    <a:pt x="1307" y="2640"/>
                  </a:cubicBezTo>
                  <a:cubicBezTo>
                    <a:pt x="1306" y="2635"/>
                    <a:pt x="1306" y="2629"/>
                    <a:pt x="1302" y="2628"/>
                  </a:cubicBezTo>
                  <a:cubicBezTo>
                    <a:pt x="1299" y="2627"/>
                    <a:pt x="1296" y="2627"/>
                    <a:pt x="1294" y="2629"/>
                  </a:cubicBezTo>
                  <a:cubicBezTo>
                    <a:pt x="1291" y="2632"/>
                    <a:pt x="1291" y="2639"/>
                    <a:pt x="1295" y="2647"/>
                  </a:cubicBezTo>
                  <a:cubicBezTo>
                    <a:pt x="1296" y="2650"/>
                    <a:pt x="1296" y="2651"/>
                    <a:pt x="1296" y="2651"/>
                  </a:cubicBezTo>
                  <a:cubicBezTo>
                    <a:pt x="1294" y="2651"/>
                    <a:pt x="1289" y="2646"/>
                    <a:pt x="1283" y="2641"/>
                  </a:cubicBezTo>
                  <a:cubicBezTo>
                    <a:pt x="1281" y="2638"/>
                    <a:pt x="1279" y="2637"/>
                    <a:pt x="1276" y="2638"/>
                  </a:cubicBezTo>
                  <a:cubicBezTo>
                    <a:pt x="1274" y="2639"/>
                    <a:pt x="1272" y="2641"/>
                    <a:pt x="1271" y="2643"/>
                  </a:cubicBezTo>
                  <a:cubicBezTo>
                    <a:pt x="1270" y="2647"/>
                    <a:pt x="1271" y="2650"/>
                    <a:pt x="1274" y="2653"/>
                  </a:cubicBezTo>
                  <a:cubicBezTo>
                    <a:pt x="1274" y="2654"/>
                    <a:pt x="1275" y="2654"/>
                    <a:pt x="1275" y="2654"/>
                  </a:cubicBezTo>
                  <a:cubicBezTo>
                    <a:pt x="1274" y="2654"/>
                    <a:pt x="1273" y="2654"/>
                    <a:pt x="1272" y="2654"/>
                  </a:cubicBezTo>
                  <a:cubicBezTo>
                    <a:pt x="1267" y="2655"/>
                    <a:pt x="1259" y="2655"/>
                    <a:pt x="1259" y="2663"/>
                  </a:cubicBezTo>
                  <a:cubicBezTo>
                    <a:pt x="1259" y="2666"/>
                    <a:pt x="1260" y="2668"/>
                    <a:pt x="1261" y="2670"/>
                  </a:cubicBezTo>
                  <a:cubicBezTo>
                    <a:pt x="1263" y="2671"/>
                    <a:pt x="1266" y="2671"/>
                    <a:pt x="1270" y="2670"/>
                  </a:cubicBezTo>
                  <a:cubicBezTo>
                    <a:pt x="1273" y="2669"/>
                    <a:pt x="1277" y="2668"/>
                    <a:pt x="1281" y="2669"/>
                  </a:cubicBezTo>
                  <a:cubicBezTo>
                    <a:pt x="1286" y="2670"/>
                    <a:pt x="1287" y="2675"/>
                    <a:pt x="1288" y="2681"/>
                  </a:cubicBezTo>
                  <a:cubicBezTo>
                    <a:pt x="1289" y="2685"/>
                    <a:pt x="1290" y="2690"/>
                    <a:pt x="1294" y="2693"/>
                  </a:cubicBezTo>
                  <a:cubicBezTo>
                    <a:pt x="1296" y="2695"/>
                    <a:pt x="1297" y="2695"/>
                    <a:pt x="1299" y="2694"/>
                  </a:cubicBezTo>
                  <a:cubicBezTo>
                    <a:pt x="1301" y="2693"/>
                    <a:pt x="1301" y="2690"/>
                    <a:pt x="1302" y="2685"/>
                  </a:cubicBezTo>
                  <a:cubicBezTo>
                    <a:pt x="1302" y="2679"/>
                    <a:pt x="1302" y="2673"/>
                    <a:pt x="1306" y="2672"/>
                  </a:cubicBezTo>
                  <a:cubicBezTo>
                    <a:pt x="1307" y="2672"/>
                    <a:pt x="1308" y="2673"/>
                    <a:pt x="1309" y="2678"/>
                  </a:cubicBezTo>
                  <a:cubicBezTo>
                    <a:pt x="1310" y="2684"/>
                    <a:pt x="1313" y="2694"/>
                    <a:pt x="1325" y="2698"/>
                  </a:cubicBezTo>
                  <a:cubicBezTo>
                    <a:pt x="1332" y="2700"/>
                    <a:pt x="1334" y="2701"/>
                    <a:pt x="1335" y="2699"/>
                  </a:cubicBezTo>
                  <a:cubicBezTo>
                    <a:pt x="1336" y="2698"/>
                    <a:pt x="1336" y="2696"/>
                    <a:pt x="1335" y="2695"/>
                  </a:cubicBezTo>
                  <a:cubicBezTo>
                    <a:pt x="1334" y="2692"/>
                    <a:pt x="1333" y="2690"/>
                    <a:pt x="1336" y="2688"/>
                  </a:cubicBezTo>
                  <a:cubicBezTo>
                    <a:pt x="1340" y="2685"/>
                    <a:pt x="1345" y="2692"/>
                    <a:pt x="1351" y="2698"/>
                  </a:cubicBezTo>
                  <a:cubicBezTo>
                    <a:pt x="1355" y="2703"/>
                    <a:pt x="1359" y="2708"/>
                    <a:pt x="1364" y="2709"/>
                  </a:cubicBezTo>
                  <a:cubicBezTo>
                    <a:pt x="1365" y="2709"/>
                    <a:pt x="1365" y="2709"/>
                    <a:pt x="1366" y="2709"/>
                  </a:cubicBezTo>
                  <a:cubicBezTo>
                    <a:pt x="1368" y="2709"/>
                    <a:pt x="1369" y="2709"/>
                    <a:pt x="1370" y="2708"/>
                  </a:cubicBezTo>
                  <a:cubicBezTo>
                    <a:pt x="1372" y="2704"/>
                    <a:pt x="1366" y="2694"/>
                    <a:pt x="1361" y="2688"/>
                  </a:cubicBezTo>
                  <a:cubicBezTo>
                    <a:pt x="1361" y="2687"/>
                    <a:pt x="1360" y="2687"/>
                    <a:pt x="1360" y="2687"/>
                  </a:cubicBezTo>
                  <a:cubicBezTo>
                    <a:pt x="1363" y="2686"/>
                    <a:pt x="1373" y="2689"/>
                    <a:pt x="1376" y="2691"/>
                  </a:cubicBezTo>
                  <a:cubicBezTo>
                    <a:pt x="1382" y="2693"/>
                    <a:pt x="1388" y="2694"/>
                    <a:pt x="1393" y="2692"/>
                  </a:cubicBezTo>
                  <a:cubicBezTo>
                    <a:pt x="1394" y="2691"/>
                    <a:pt x="1396" y="2689"/>
                    <a:pt x="1396" y="2687"/>
                  </a:cubicBezTo>
                  <a:cubicBezTo>
                    <a:pt x="1396" y="2687"/>
                    <a:pt x="1397" y="2686"/>
                    <a:pt x="1397" y="2686"/>
                  </a:cubicBezTo>
                  <a:cubicBezTo>
                    <a:pt x="1397" y="2686"/>
                    <a:pt x="1398" y="2686"/>
                    <a:pt x="1399" y="2686"/>
                  </a:cubicBezTo>
                  <a:cubicBezTo>
                    <a:pt x="1399" y="2686"/>
                    <a:pt x="1399" y="2686"/>
                    <a:pt x="1399" y="2686"/>
                  </a:cubicBezTo>
                  <a:cubicBezTo>
                    <a:pt x="1400" y="2686"/>
                    <a:pt x="1400" y="2687"/>
                    <a:pt x="1401" y="2687"/>
                  </a:cubicBezTo>
                  <a:cubicBezTo>
                    <a:pt x="1402" y="2687"/>
                    <a:pt x="1404" y="2688"/>
                    <a:pt x="1405" y="2688"/>
                  </a:cubicBezTo>
                  <a:cubicBezTo>
                    <a:pt x="1410" y="2690"/>
                    <a:pt x="1410" y="2690"/>
                    <a:pt x="1410" y="2690"/>
                  </a:cubicBezTo>
                  <a:cubicBezTo>
                    <a:pt x="1408" y="2688"/>
                    <a:pt x="1408" y="2688"/>
                    <a:pt x="1408" y="2688"/>
                  </a:cubicBezTo>
                  <a:cubicBezTo>
                    <a:pt x="1410" y="2688"/>
                    <a:pt x="1412" y="2688"/>
                    <a:pt x="1413" y="2686"/>
                  </a:cubicBezTo>
                  <a:cubicBezTo>
                    <a:pt x="1416" y="2683"/>
                    <a:pt x="1422" y="2682"/>
                    <a:pt x="1429" y="2681"/>
                  </a:cubicBezTo>
                  <a:cubicBezTo>
                    <a:pt x="1436" y="2681"/>
                    <a:pt x="1443" y="2680"/>
                    <a:pt x="1448" y="2677"/>
                  </a:cubicBezTo>
                  <a:cubicBezTo>
                    <a:pt x="1450" y="2676"/>
                    <a:pt x="1452" y="2674"/>
                    <a:pt x="1452" y="2671"/>
                  </a:cubicBezTo>
                  <a:cubicBezTo>
                    <a:pt x="1451" y="2668"/>
                    <a:pt x="1447" y="2666"/>
                    <a:pt x="1428" y="2665"/>
                  </a:cubicBezTo>
                  <a:cubicBezTo>
                    <a:pt x="1428" y="2665"/>
                    <a:pt x="1428" y="2665"/>
                    <a:pt x="1428" y="2665"/>
                  </a:cubicBezTo>
                  <a:cubicBezTo>
                    <a:pt x="1416" y="2665"/>
                    <a:pt x="1393" y="2645"/>
                    <a:pt x="1381" y="2635"/>
                  </a:cubicBezTo>
                  <a:cubicBezTo>
                    <a:pt x="1378" y="2632"/>
                    <a:pt x="1376" y="2630"/>
                    <a:pt x="1374" y="2629"/>
                  </a:cubicBezTo>
                  <a:cubicBezTo>
                    <a:pt x="1371" y="2626"/>
                    <a:pt x="1370" y="2623"/>
                    <a:pt x="1369" y="2621"/>
                  </a:cubicBezTo>
                  <a:cubicBezTo>
                    <a:pt x="1368" y="2617"/>
                    <a:pt x="1366" y="2615"/>
                    <a:pt x="1359" y="2616"/>
                  </a:cubicBezTo>
                  <a:cubicBezTo>
                    <a:pt x="1357" y="2616"/>
                    <a:pt x="1356" y="2616"/>
                    <a:pt x="1355" y="2616"/>
                  </a:cubicBezTo>
                  <a:cubicBezTo>
                    <a:pt x="1355" y="2614"/>
                    <a:pt x="1359" y="2609"/>
                    <a:pt x="1363" y="2607"/>
                  </a:cubicBezTo>
                  <a:cubicBezTo>
                    <a:pt x="1365" y="2606"/>
                    <a:pt x="1366" y="2604"/>
                    <a:pt x="1366" y="2602"/>
                  </a:cubicBezTo>
                  <a:cubicBezTo>
                    <a:pt x="1365" y="2597"/>
                    <a:pt x="1359" y="2591"/>
                    <a:pt x="1354" y="2589"/>
                  </a:cubicBezTo>
                  <a:cubicBezTo>
                    <a:pt x="1354" y="2589"/>
                    <a:pt x="1354" y="2589"/>
                    <a:pt x="1354" y="2589"/>
                  </a:cubicBezTo>
                  <a:cubicBezTo>
                    <a:pt x="1352" y="2589"/>
                    <a:pt x="1352" y="2589"/>
                    <a:pt x="1352" y="2589"/>
                  </a:cubicBezTo>
                  <a:cubicBezTo>
                    <a:pt x="1352" y="2589"/>
                    <a:pt x="1352" y="2589"/>
                    <a:pt x="1352" y="2589"/>
                  </a:cubicBezTo>
                  <a:cubicBezTo>
                    <a:pt x="1351" y="2589"/>
                    <a:pt x="1351" y="2589"/>
                    <a:pt x="1351" y="2589"/>
                  </a:cubicBezTo>
                  <a:cubicBezTo>
                    <a:pt x="1351" y="2589"/>
                    <a:pt x="1351" y="2589"/>
                    <a:pt x="1351" y="2589"/>
                  </a:cubicBezTo>
                  <a:cubicBezTo>
                    <a:pt x="1350" y="2589"/>
                    <a:pt x="1349" y="2589"/>
                    <a:pt x="1347" y="2589"/>
                  </a:cubicBezTo>
                  <a:cubicBezTo>
                    <a:pt x="1342" y="2589"/>
                    <a:pt x="1333" y="2589"/>
                    <a:pt x="1330" y="2585"/>
                  </a:cubicBezTo>
                  <a:cubicBezTo>
                    <a:pt x="1329" y="2584"/>
                    <a:pt x="1328" y="2582"/>
                    <a:pt x="1329" y="2580"/>
                  </a:cubicBezTo>
                  <a:cubicBezTo>
                    <a:pt x="1329" y="2578"/>
                    <a:pt x="1330" y="2577"/>
                    <a:pt x="1331" y="2577"/>
                  </a:cubicBezTo>
                  <a:cubicBezTo>
                    <a:pt x="1335" y="2576"/>
                    <a:pt x="1340" y="2577"/>
                    <a:pt x="1345" y="2579"/>
                  </a:cubicBezTo>
                  <a:cubicBezTo>
                    <a:pt x="1349" y="2580"/>
                    <a:pt x="1352" y="2581"/>
                    <a:pt x="1355" y="2581"/>
                  </a:cubicBezTo>
                  <a:cubicBezTo>
                    <a:pt x="1356" y="2581"/>
                    <a:pt x="1357" y="2581"/>
                    <a:pt x="1358" y="2580"/>
                  </a:cubicBezTo>
                  <a:cubicBezTo>
                    <a:pt x="1362" y="2577"/>
                    <a:pt x="1356" y="2571"/>
                    <a:pt x="1351" y="2564"/>
                  </a:cubicBezTo>
                  <a:cubicBezTo>
                    <a:pt x="1348" y="2560"/>
                    <a:pt x="1344" y="2555"/>
                    <a:pt x="1344" y="2553"/>
                  </a:cubicBezTo>
                  <a:cubicBezTo>
                    <a:pt x="1344" y="2550"/>
                    <a:pt x="1343" y="2546"/>
                    <a:pt x="1342" y="2542"/>
                  </a:cubicBezTo>
                  <a:cubicBezTo>
                    <a:pt x="1342" y="2538"/>
                    <a:pt x="1341" y="2535"/>
                    <a:pt x="1341" y="2532"/>
                  </a:cubicBezTo>
                  <a:cubicBezTo>
                    <a:pt x="1341" y="2531"/>
                    <a:pt x="1341" y="2529"/>
                    <a:pt x="1341" y="2528"/>
                  </a:cubicBezTo>
                  <a:cubicBezTo>
                    <a:pt x="1340" y="2521"/>
                    <a:pt x="1339" y="2512"/>
                    <a:pt x="1346" y="2507"/>
                  </a:cubicBezTo>
                  <a:cubicBezTo>
                    <a:pt x="1349" y="2505"/>
                    <a:pt x="1352" y="2502"/>
                    <a:pt x="1354" y="2500"/>
                  </a:cubicBezTo>
                  <a:cubicBezTo>
                    <a:pt x="1356" y="2497"/>
                    <a:pt x="1357" y="2496"/>
                    <a:pt x="1359" y="2496"/>
                  </a:cubicBezTo>
                  <a:cubicBezTo>
                    <a:pt x="1362" y="2497"/>
                    <a:pt x="1366" y="2496"/>
                    <a:pt x="1370" y="2493"/>
                  </a:cubicBezTo>
                  <a:cubicBezTo>
                    <a:pt x="1373" y="2491"/>
                    <a:pt x="1378" y="2486"/>
                    <a:pt x="1378" y="2475"/>
                  </a:cubicBezTo>
                  <a:cubicBezTo>
                    <a:pt x="1379" y="2461"/>
                    <a:pt x="1385" y="2456"/>
                    <a:pt x="1397" y="2446"/>
                  </a:cubicBezTo>
                  <a:cubicBezTo>
                    <a:pt x="1398" y="2445"/>
                    <a:pt x="1398" y="2445"/>
                    <a:pt x="1398" y="2445"/>
                  </a:cubicBezTo>
                  <a:cubicBezTo>
                    <a:pt x="1403" y="2441"/>
                    <a:pt x="1409" y="2437"/>
                    <a:pt x="1415" y="2433"/>
                  </a:cubicBezTo>
                  <a:cubicBezTo>
                    <a:pt x="1426" y="2426"/>
                    <a:pt x="1434" y="2421"/>
                    <a:pt x="1431" y="2416"/>
                  </a:cubicBezTo>
                  <a:cubicBezTo>
                    <a:pt x="1429" y="2414"/>
                    <a:pt x="1432" y="2407"/>
                    <a:pt x="1433" y="2401"/>
                  </a:cubicBezTo>
                  <a:cubicBezTo>
                    <a:pt x="1435" y="2397"/>
                    <a:pt x="1436" y="2393"/>
                    <a:pt x="1436" y="2390"/>
                  </a:cubicBezTo>
                  <a:cubicBezTo>
                    <a:pt x="1436" y="2384"/>
                    <a:pt x="1427" y="2384"/>
                    <a:pt x="1418" y="2383"/>
                  </a:cubicBezTo>
                  <a:cubicBezTo>
                    <a:pt x="1413" y="2382"/>
                    <a:pt x="1409" y="2382"/>
                    <a:pt x="1407" y="2381"/>
                  </a:cubicBezTo>
                  <a:cubicBezTo>
                    <a:pt x="1403" y="2380"/>
                    <a:pt x="1391" y="2372"/>
                    <a:pt x="1387" y="2361"/>
                  </a:cubicBezTo>
                  <a:cubicBezTo>
                    <a:pt x="1385" y="2354"/>
                    <a:pt x="1385" y="2347"/>
                    <a:pt x="1389" y="2341"/>
                  </a:cubicBezTo>
                  <a:cubicBezTo>
                    <a:pt x="1394" y="2330"/>
                    <a:pt x="1407" y="2318"/>
                    <a:pt x="1433" y="2315"/>
                  </a:cubicBezTo>
                  <a:cubicBezTo>
                    <a:pt x="1439" y="2315"/>
                    <a:pt x="1439" y="2310"/>
                    <a:pt x="1439" y="2307"/>
                  </a:cubicBezTo>
                  <a:cubicBezTo>
                    <a:pt x="1439" y="2304"/>
                    <a:pt x="1439" y="2302"/>
                    <a:pt x="1441" y="2300"/>
                  </a:cubicBezTo>
                  <a:cubicBezTo>
                    <a:pt x="1448" y="2296"/>
                    <a:pt x="1449" y="2289"/>
                    <a:pt x="1449" y="2280"/>
                  </a:cubicBezTo>
                  <a:cubicBezTo>
                    <a:pt x="1449" y="2270"/>
                    <a:pt x="1449" y="2254"/>
                    <a:pt x="1459" y="2253"/>
                  </a:cubicBezTo>
                  <a:cubicBezTo>
                    <a:pt x="1466" y="2252"/>
                    <a:pt x="1471" y="2249"/>
                    <a:pt x="1471" y="2246"/>
                  </a:cubicBezTo>
                  <a:cubicBezTo>
                    <a:pt x="1471" y="2245"/>
                    <a:pt x="1471" y="2242"/>
                    <a:pt x="1466" y="2241"/>
                  </a:cubicBezTo>
                  <a:cubicBezTo>
                    <a:pt x="1463" y="2240"/>
                    <a:pt x="1461" y="2237"/>
                    <a:pt x="1461" y="2236"/>
                  </a:cubicBezTo>
                  <a:cubicBezTo>
                    <a:pt x="1462" y="2234"/>
                    <a:pt x="1464" y="2233"/>
                    <a:pt x="1467" y="2232"/>
                  </a:cubicBezTo>
                  <a:cubicBezTo>
                    <a:pt x="1473" y="2232"/>
                    <a:pt x="1474" y="2234"/>
                    <a:pt x="1475" y="2237"/>
                  </a:cubicBezTo>
                  <a:cubicBezTo>
                    <a:pt x="1477" y="2239"/>
                    <a:pt x="1478" y="2242"/>
                    <a:pt x="1483" y="2242"/>
                  </a:cubicBezTo>
                  <a:cubicBezTo>
                    <a:pt x="1489" y="2242"/>
                    <a:pt x="1496" y="2236"/>
                    <a:pt x="1499" y="2229"/>
                  </a:cubicBezTo>
                  <a:cubicBezTo>
                    <a:pt x="1500" y="2225"/>
                    <a:pt x="1499" y="2220"/>
                    <a:pt x="1495" y="2217"/>
                  </a:cubicBezTo>
                  <a:cubicBezTo>
                    <a:pt x="1487" y="2211"/>
                    <a:pt x="1482" y="2216"/>
                    <a:pt x="1479" y="2219"/>
                  </a:cubicBezTo>
                  <a:cubicBezTo>
                    <a:pt x="1477" y="2220"/>
                    <a:pt x="1476" y="2222"/>
                    <a:pt x="1474" y="2222"/>
                  </a:cubicBezTo>
                  <a:cubicBezTo>
                    <a:pt x="1472" y="2223"/>
                    <a:pt x="1470" y="2221"/>
                    <a:pt x="1467" y="2219"/>
                  </a:cubicBezTo>
                  <a:cubicBezTo>
                    <a:pt x="1465" y="2217"/>
                    <a:pt x="1462" y="2215"/>
                    <a:pt x="1459" y="2215"/>
                  </a:cubicBezTo>
                  <a:cubicBezTo>
                    <a:pt x="1459" y="2215"/>
                    <a:pt x="1458" y="2215"/>
                    <a:pt x="1458" y="2212"/>
                  </a:cubicBezTo>
                  <a:cubicBezTo>
                    <a:pt x="1457" y="2210"/>
                    <a:pt x="1457" y="2208"/>
                    <a:pt x="1457" y="2205"/>
                  </a:cubicBezTo>
                  <a:cubicBezTo>
                    <a:pt x="1457" y="2201"/>
                    <a:pt x="1457" y="2197"/>
                    <a:pt x="1456" y="2195"/>
                  </a:cubicBezTo>
                  <a:cubicBezTo>
                    <a:pt x="1454" y="2189"/>
                    <a:pt x="1450" y="2176"/>
                    <a:pt x="1455" y="2170"/>
                  </a:cubicBezTo>
                  <a:cubicBezTo>
                    <a:pt x="1457" y="2167"/>
                    <a:pt x="1464" y="2171"/>
                    <a:pt x="1472" y="2174"/>
                  </a:cubicBezTo>
                  <a:cubicBezTo>
                    <a:pt x="1480" y="2178"/>
                    <a:pt x="1489" y="2182"/>
                    <a:pt x="1498" y="2182"/>
                  </a:cubicBezTo>
                  <a:cubicBezTo>
                    <a:pt x="1511" y="2183"/>
                    <a:pt x="1522" y="2178"/>
                    <a:pt x="1527" y="2173"/>
                  </a:cubicBezTo>
                  <a:cubicBezTo>
                    <a:pt x="1530" y="2171"/>
                    <a:pt x="1532" y="2168"/>
                    <a:pt x="1532" y="2165"/>
                  </a:cubicBezTo>
                  <a:cubicBezTo>
                    <a:pt x="1532" y="2163"/>
                    <a:pt x="1531" y="2160"/>
                    <a:pt x="1530" y="2158"/>
                  </a:cubicBezTo>
                  <a:cubicBezTo>
                    <a:pt x="1528" y="2151"/>
                    <a:pt x="1526" y="2144"/>
                    <a:pt x="1534" y="2139"/>
                  </a:cubicBezTo>
                  <a:cubicBezTo>
                    <a:pt x="1537" y="2137"/>
                    <a:pt x="1539" y="2135"/>
                    <a:pt x="1539" y="2133"/>
                  </a:cubicBezTo>
                  <a:cubicBezTo>
                    <a:pt x="1540" y="2130"/>
                    <a:pt x="1539" y="2128"/>
                    <a:pt x="1537" y="2125"/>
                  </a:cubicBezTo>
                  <a:cubicBezTo>
                    <a:pt x="1535" y="2123"/>
                    <a:pt x="1534" y="2121"/>
                    <a:pt x="1533" y="2118"/>
                  </a:cubicBezTo>
                  <a:cubicBezTo>
                    <a:pt x="1531" y="2113"/>
                    <a:pt x="1533" y="2109"/>
                    <a:pt x="1535" y="2108"/>
                  </a:cubicBezTo>
                  <a:cubicBezTo>
                    <a:pt x="1537" y="2107"/>
                    <a:pt x="1539" y="2107"/>
                    <a:pt x="1540" y="2108"/>
                  </a:cubicBezTo>
                  <a:cubicBezTo>
                    <a:pt x="1547" y="2115"/>
                    <a:pt x="1588" y="2110"/>
                    <a:pt x="1613" y="2104"/>
                  </a:cubicBezTo>
                  <a:cubicBezTo>
                    <a:pt x="1643" y="2098"/>
                    <a:pt x="1666" y="2087"/>
                    <a:pt x="1668" y="2077"/>
                  </a:cubicBezTo>
                  <a:cubicBezTo>
                    <a:pt x="1669" y="2072"/>
                    <a:pt x="1677" y="2062"/>
                    <a:pt x="1684" y="2053"/>
                  </a:cubicBezTo>
                  <a:cubicBezTo>
                    <a:pt x="1688" y="2048"/>
                    <a:pt x="1691" y="2044"/>
                    <a:pt x="1693" y="2041"/>
                  </a:cubicBezTo>
                  <a:cubicBezTo>
                    <a:pt x="1695" y="2037"/>
                    <a:pt x="1696" y="2033"/>
                    <a:pt x="1694" y="2029"/>
                  </a:cubicBezTo>
                  <a:cubicBezTo>
                    <a:pt x="1692" y="2025"/>
                    <a:pt x="1687" y="2021"/>
                    <a:pt x="1680" y="2021"/>
                  </a:cubicBezTo>
                  <a:cubicBezTo>
                    <a:pt x="1676" y="2020"/>
                    <a:pt x="1674" y="2018"/>
                    <a:pt x="1672" y="2015"/>
                  </a:cubicBezTo>
                  <a:cubicBezTo>
                    <a:pt x="1671" y="2010"/>
                    <a:pt x="1672" y="2003"/>
                    <a:pt x="1676" y="1999"/>
                  </a:cubicBezTo>
                  <a:cubicBezTo>
                    <a:pt x="1679" y="1995"/>
                    <a:pt x="1679" y="1992"/>
                    <a:pt x="1678" y="1990"/>
                  </a:cubicBezTo>
                  <a:cubicBezTo>
                    <a:pt x="1676" y="1985"/>
                    <a:pt x="1669" y="1981"/>
                    <a:pt x="1660" y="1980"/>
                  </a:cubicBezTo>
                  <a:cubicBezTo>
                    <a:pt x="1651" y="1979"/>
                    <a:pt x="1640" y="1974"/>
                    <a:pt x="1638" y="1969"/>
                  </a:cubicBezTo>
                  <a:cubicBezTo>
                    <a:pt x="1638" y="1967"/>
                    <a:pt x="1638" y="1965"/>
                    <a:pt x="1641" y="1963"/>
                  </a:cubicBezTo>
                  <a:cubicBezTo>
                    <a:pt x="1646" y="1959"/>
                    <a:pt x="1647" y="1960"/>
                    <a:pt x="1649" y="1961"/>
                  </a:cubicBezTo>
                  <a:cubicBezTo>
                    <a:pt x="1649" y="1962"/>
                    <a:pt x="1650" y="1962"/>
                    <a:pt x="1650" y="1963"/>
                  </a:cubicBezTo>
                  <a:cubicBezTo>
                    <a:pt x="1652" y="1965"/>
                    <a:pt x="1655" y="1968"/>
                    <a:pt x="1661" y="1967"/>
                  </a:cubicBezTo>
                  <a:cubicBezTo>
                    <a:pt x="1672" y="1966"/>
                    <a:pt x="1683" y="1971"/>
                    <a:pt x="1696" y="1976"/>
                  </a:cubicBezTo>
                  <a:cubicBezTo>
                    <a:pt x="1700" y="1978"/>
                    <a:pt x="1703" y="1979"/>
                    <a:pt x="1705" y="1979"/>
                  </a:cubicBezTo>
                  <a:cubicBezTo>
                    <a:pt x="1706" y="1979"/>
                    <a:pt x="1708" y="1978"/>
                    <a:pt x="1709" y="1978"/>
                  </a:cubicBezTo>
                  <a:cubicBezTo>
                    <a:pt x="1711" y="1977"/>
                    <a:pt x="1713" y="1976"/>
                    <a:pt x="1718" y="1976"/>
                  </a:cubicBezTo>
                  <a:cubicBezTo>
                    <a:pt x="1731" y="1978"/>
                    <a:pt x="1746" y="1980"/>
                    <a:pt x="1761" y="1971"/>
                  </a:cubicBezTo>
                  <a:cubicBezTo>
                    <a:pt x="1768" y="1966"/>
                    <a:pt x="1773" y="1960"/>
                    <a:pt x="1778" y="1952"/>
                  </a:cubicBezTo>
                  <a:cubicBezTo>
                    <a:pt x="1780" y="1950"/>
                    <a:pt x="1782" y="1947"/>
                    <a:pt x="1784" y="1944"/>
                  </a:cubicBezTo>
                  <a:cubicBezTo>
                    <a:pt x="1788" y="1939"/>
                    <a:pt x="1792" y="1935"/>
                    <a:pt x="1796" y="1932"/>
                  </a:cubicBezTo>
                  <a:cubicBezTo>
                    <a:pt x="1796" y="1932"/>
                    <a:pt x="1796" y="1932"/>
                    <a:pt x="1796" y="1932"/>
                  </a:cubicBezTo>
                  <a:cubicBezTo>
                    <a:pt x="1808" y="1923"/>
                    <a:pt x="1810" y="1917"/>
                    <a:pt x="1813" y="1909"/>
                  </a:cubicBezTo>
                  <a:cubicBezTo>
                    <a:pt x="1814" y="1905"/>
                    <a:pt x="1815" y="1901"/>
                    <a:pt x="1818" y="1897"/>
                  </a:cubicBezTo>
                  <a:cubicBezTo>
                    <a:pt x="1821" y="1890"/>
                    <a:pt x="1822" y="1885"/>
                    <a:pt x="1823" y="1881"/>
                  </a:cubicBezTo>
                  <a:cubicBezTo>
                    <a:pt x="1824" y="1875"/>
                    <a:pt x="1825" y="1870"/>
                    <a:pt x="1832" y="1863"/>
                  </a:cubicBezTo>
                  <a:cubicBezTo>
                    <a:pt x="1839" y="1856"/>
                    <a:pt x="1839" y="1851"/>
                    <a:pt x="1839" y="1846"/>
                  </a:cubicBezTo>
                  <a:cubicBezTo>
                    <a:pt x="1839" y="1841"/>
                    <a:pt x="1839" y="1837"/>
                    <a:pt x="1847" y="1834"/>
                  </a:cubicBezTo>
                  <a:cubicBezTo>
                    <a:pt x="1852" y="1831"/>
                    <a:pt x="1855" y="1831"/>
                    <a:pt x="1856" y="1832"/>
                  </a:cubicBezTo>
                  <a:cubicBezTo>
                    <a:pt x="1858" y="1835"/>
                    <a:pt x="1855" y="1844"/>
                    <a:pt x="1846" y="1857"/>
                  </a:cubicBezTo>
                  <a:cubicBezTo>
                    <a:pt x="1834" y="1872"/>
                    <a:pt x="1833" y="1874"/>
                    <a:pt x="1835" y="1875"/>
                  </a:cubicBezTo>
                  <a:cubicBezTo>
                    <a:pt x="1836" y="1877"/>
                    <a:pt x="1838" y="1877"/>
                    <a:pt x="1850" y="1868"/>
                  </a:cubicBezTo>
                  <a:cubicBezTo>
                    <a:pt x="1866" y="1856"/>
                    <a:pt x="1873" y="1841"/>
                    <a:pt x="1881" y="1823"/>
                  </a:cubicBezTo>
                  <a:cubicBezTo>
                    <a:pt x="1883" y="1819"/>
                    <a:pt x="1884" y="1816"/>
                    <a:pt x="1886" y="1813"/>
                  </a:cubicBezTo>
                  <a:cubicBezTo>
                    <a:pt x="1897" y="1789"/>
                    <a:pt x="1906" y="1785"/>
                    <a:pt x="1913" y="1784"/>
                  </a:cubicBezTo>
                  <a:cubicBezTo>
                    <a:pt x="1923" y="1783"/>
                    <a:pt x="1923" y="1761"/>
                    <a:pt x="1922" y="1742"/>
                  </a:cubicBezTo>
                  <a:cubicBezTo>
                    <a:pt x="1922" y="1738"/>
                    <a:pt x="1921" y="1734"/>
                    <a:pt x="1920" y="1730"/>
                  </a:cubicBezTo>
                  <a:cubicBezTo>
                    <a:pt x="1919" y="1719"/>
                    <a:pt x="1918" y="1709"/>
                    <a:pt x="1922" y="1702"/>
                  </a:cubicBezTo>
                  <a:cubicBezTo>
                    <a:pt x="1926" y="1697"/>
                    <a:pt x="1926" y="1692"/>
                    <a:pt x="1926" y="1688"/>
                  </a:cubicBezTo>
                  <a:cubicBezTo>
                    <a:pt x="1926" y="1683"/>
                    <a:pt x="1927" y="1682"/>
                    <a:pt x="1930" y="1682"/>
                  </a:cubicBezTo>
                  <a:cubicBezTo>
                    <a:pt x="1939" y="1682"/>
                    <a:pt x="1952" y="1669"/>
                    <a:pt x="1966" y="1655"/>
                  </a:cubicBezTo>
                  <a:cubicBezTo>
                    <a:pt x="1979" y="1642"/>
                    <a:pt x="1987" y="1641"/>
                    <a:pt x="2002" y="1640"/>
                  </a:cubicBezTo>
                  <a:cubicBezTo>
                    <a:pt x="2010" y="1639"/>
                    <a:pt x="2011" y="1637"/>
                    <a:pt x="2013" y="1634"/>
                  </a:cubicBezTo>
                  <a:cubicBezTo>
                    <a:pt x="2013" y="1633"/>
                    <a:pt x="2014" y="1632"/>
                    <a:pt x="2017" y="1631"/>
                  </a:cubicBezTo>
                  <a:cubicBezTo>
                    <a:pt x="2025" y="1629"/>
                    <a:pt x="2030" y="1623"/>
                    <a:pt x="2035" y="1618"/>
                  </a:cubicBezTo>
                  <a:cubicBezTo>
                    <a:pt x="2037" y="1617"/>
                    <a:pt x="2038" y="1615"/>
                    <a:pt x="2040" y="1614"/>
                  </a:cubicBezTo>
                  <a:cubicBezTo>
                    <a:pt x="2043" y="1611"/>
                    <a:pt x="2056" y="1612"/>
                    <a:pt x="2067" y="1613"/>
                  </a:cubicBezTo>
                  <a:cubicBezTo>
                    <a:pt x="2073" y="1614"/>
                    <a:pt x="2080" y="1615"/>
                    <a:pt x="2085" y="1615"/>
                  </a:cubicBezTo>
                  <a:cubicBezTo>
                    <a:pt x="2087" y="1615"/>
                    <a:pt x="2088" y="1615"/>
                    <a:pt x="2090" y="1615"/>
                  </a:cubicBezTo>
                  <a:cubicBezTo>
                    <a:pt x="2099" y="1615"/>
                    <a:pt x="2105" y="1615"/>
                    <a:pt x="2109" y="1612"/>
                  </a:cubicBezTo>
                  <a:cubicBezTo>
                    <a:pt x="2110" y="1610"/>
                    <a:pt x="2111" y="1608"/>
                    <a:pt x="2111" y="1605"/>
                  </a:cubicBezTo>
                  <a:cubicBezTo>
                    <a:pt x="2111" y="1597"/>
                    <a:pt x="2117" y="1590"/>
                    <a:pt x="2125" y="1590"/>
                  </a:cubicBezTo>
                  <a:cubicBezTo>
                    <a:pt x="2135" y="1590"/>
                    <a:pt x="2139" y="1586"/>
                    <a:pt x="2139" y="1574"/>
                  </a:cubicBezTo>
                  <a:cubicBezTo>
                    <a:pt x="2139" y="1562"/>
                    <a:pt x="2142" y="1555"/>
                    <a:pt x="2149" y="1550"/>
                  </a:cubicBezTo>
                  <a:cubicBezTo>
                    <a:pt x="2156" y="1545"/>
                    <a:pt x="2158" y="1536"/>
                    <a:pt x="2160" y="1529"/>
                  </a:cubicBezTo>
                  <a:cubicBezTo>
                    <a:pt x="2160" y="1527"/>
                    <a:pt x="2161" y="1525"/>
                    <a:pt x="2161" y="1523"/>
                  </a:cubicBezTo>
                  <a:cubicBezTo>
                    <a:pt x="2162" y="1520"/>
                    <a:pt x="2164" y="1519"/>
                    <a:pt x="2166" y="1518"/>
                  </a:cubicBezTo>
                  <a:cubicBezTo>
                    <a:pt x="2168" y="1517"/>
                    <a:pt x="2172" y="1515"/>
                    <a:pt x="2172" y="1508"/>
                  </a:cubicBezTo>
                  <a:cubicBezTo>
                    <a:pt x="2172" y="1501"/>
                    <a:pt x="2173" y="1495"/>
                    <a:pt x="2174" y="1489"/>
                  </a:cubicBezTo>
                  <a:cubicBezTo>
                    <a:pt x="2175" y="1483"/>
                    <a:pt x="2176" y="1478"/>
                    <a:pt x="2176" y="1474"/>
                  </a:cubicBezTo>
                  <a:cubicBezTo>
                    <a:pt x="2176" y="1469"/>
                    <a:pt x="2179" y="1468"/>
                    <a:pt x="2182" y="1466"/>
                  </a:cubicBezTo>
                  <a:cubicBezTo>
                    <a:pt x="2185" y="1464"/>
                    <a:pt x="2188" y="1463"/>
                    <a:pt x="2190" y="1460"/>
                  </a:cubicBezTo>
                  <a:cubicBezTo>
                    <a:pt x="2192" y="1456"/>
                    <a:pt x="2192" y="1453"/>
                    <a:pt x="2191" y="1448"/>
                  </a:cubicBezTo>
                  <a:cubicBezTo>
                    <a:pt x="2190" y="1442"/>
                    <a:pt x="2190" y="1435"/>
                    <a:pt x="2193" y="1425"/>
                  </a:cubicBezTo>
                  <a:cubicBezTo>
                    <a:pt x="2198" y="1411"/>
                    <a:pt x="2196" y="1399"/>
                    <a:pt x="2195" y="1387"/>
                  </a:cubicBezTo>
                  <a:cubicBezTo>
                    <a:pt x="2194" y="1381"/>
                    <a:pt x="2193" y="1375"/>
                    <a:pt x="2193" y="1370"/>
                  </a:cubicBezTo>
                  <a:cubicBezTo>
                    <a:pt x="2193" y="1353"/>
                    <a:pt x="2193" y="1335"/>
                    <a:pt x="2199" y="1330"/>
                  </a:cubicBezTo>
                  <a:cubicBezTo>
                    <a:pt x="2202" y="1327"/>
                    <a:pt x="2203" y="1325"/>
                    <a:pt x="2203" y="1323"/>
                  </a:cubicBezTo>
                  <a:cubicBezTo>
                    <a:pt x="2203" y="1320"/>
                    <a:pt x="2199" y="1318"/>
                    <a:pt x="2197" y="1316"/>
                  </a:cubicBezTo>
                  <a:cubicBezTo>
                    <a:pt x="2196" y="1316"/>
                    <a:pt x="2195" y="1315"/>
                    <a:pt x="2196" y="1314"/>
                  </a:cubicBezTo>
                  <a:cubicBezTo>
                    <a:pt x="2197" y="1312"/>
                    <a:pt x="2199" y="1311"/>
                    <a:pt x="2201" y="1311"/>
                  </a:cubicBezTo>
                  <a:cubicBezTo>
                    <a:pt x="2202" y="1311"/>
                    <a:pt x="2203" y="1313"/>
                    <a:pt x="2204" y="1314"/>
                  </a:cubicBezTo>
                  <a:cubicBezTo>
                    <a:pt x="2208" y="1317"/>
                    <a:pt x="2213" y="1321"/>
                    <a:pt x="2219" y="1317"/>
                  </a:cubicBezTo>
                  <a:cubicBezTo>
                    <a:pt x="2227" y="1312"/>
                    <a:pt x="2233" y="1295"/>
                    <a:pt x="2240" y="1278"/>
                  </a:cubicBezTo>
                  <a:cubicBezTo>
                    <a:pt x="2242" y="1273"/>
                    <a:pt x="2242" y="1273"/>
                    <a:pt x="2242" y="1273"/>
                  </a:cubicBezTo>
                  <a:cubicBezTo>
                    <a:pt x="2247" y="1260"/>
                    <a:pt x="2255" y="1257"/>
                    <a:pt x="2262" y="1255"/>
                  </a:cubicBezTo>
                  <a:cubicBezTo>
                    <a:pt x="2264" y="1254"/>
                    <a:pt x="2266" y="1254"/>
                    <a:pt x="2268" y="1253"/>
                  </a:cubicBezTo>
                  <a:cubicBezTo>
                    <a:pt x="2277" y="1249"/>
                    <a:pt x="2296" y="1227"/>
                    <a:pt x="2308" y="1197"/>
                  </a:cubicBezTo>
                  <a:cubicBezTo>
                    <a:pt x="2318" y="1172"/>
                    <a:pt x="2311" y="1147"/>
                    <a:pt x="2305" y="1127"/>
                  </a:cubicBezTo>
                  <a:close/>
                  <a:moveTo>
                    <a:pt x="1198" y="2314"/>
                  </a:moveTo>
                  <a:cubicBezTo>
                    <a:pt x="1196" y="2312"/>
                    <a:pt x="1193" y="2308"/>
                    <a:pt x="1194" y="2307"/>
                  </a:cubicBezTo>
                  <a:cubicBezTo>
                    <a:pt x="1194" y="2306"/>
                    <a:pt x="1194" y="2306"/>
                    <a:pt x="1195" y="2305"/>
                  </a:cubicBezTo>
                  <a:cubicBezTo>
                    <a:pt x="1196" y="2305"/>
                    <a:pt x="1197" y="2305"/>
                    <a:pt x="1197" y="2305"/>
                  </a:cubicBezTo>
                  <a:cubicBezTo>
                    <a:pt x="1201" y="2305"/>
                    <a:pt x="1204" y="2308"/>
                    <a:pt x="1206" y="2310"/>
                  </a:cubicBezTo>
                  <a:cubicBezTo>
                    <a:pt x="1209" y="2314"/>
                    <a:pt x="1211" y="2320"/>
                    <a:pt x="1208" y="2323"/>
                  </a:cubicBezTo>
                  <a:cubicBezTo>
                    <a:pt x="1207" y="2325"/>
                    <a:pt x="1206" y="2326"/>
                    <a:pt x="1205" y="2327"/>
                  </a:cubicBezTo>
                  <a:cubicBezTo>
                    <a:pt x="1205" y="2327"/>
                    <a:pt x="1205" y="2326"/>
                    <a:pt x="1205" y="2326"/>
                  </a:cubicBezTo>
                  <a:cubicBezTo>
                    <a:pt x="1205" y="2322"/>
                    <a:pt x="1202" y="2318"/>
                    <a:pt x="1198" y="2314"/>
                  </a:cubicBezTo>
                  <a:close/>
                  <a:moveTo>
                    <a:pt x="1796" y="802"/>
                  </a:moveTo>
                  <a:cubicBezTo>
                    <a:pt x="1806" y="804"/>
                    <a:pt x="1816" y="814"/>
                    <a:pt x="1826" y="824"/>
                  </a:cubicBezTo>
                  <a:cubicBezTo>
                    <a:pt x="1832" y="830"/>
                    <a:pt x="1837" y="835"/>
                    <a:pt x="1842" y="838"/>
                  </a:cubicBezTo>
                  <a:cubicBezTo>
                    <a:pt x="1841" y="839"/>
                    <a:pt x="1840" y="840"/>
                    <a:pt x="1839" y="841"/>
                  </a:cubicBezTo>
                  <a:cubicBezTo>
                    <a:pt x="1839" y="841"/>
                    <a:pt x="1838" y="841"/>
                    <a:pt x="1838" y="841"/>
                  </a:cubicBezTo>
                  <a:cubicBezTo>
                    <a:pt x="1838" y="842"/>
                    <a:pt x="1838" y="842"/>
                    <a:pt x="1837" y="843"/>
                  </a:cubicBezTo>
                  <a:cubicBezTo>
                    <a:pt x="1837" y="843"/>
                    <a:pt x="1837" y="843"/>
                    <a:pt x="1836" y="844"/>
                  </a:cubicBezTo>
                  <a:cubicBezTo>
                    <a:pt x="1836" y="844"/>
                    <a:pt x="1836" y="844"/>
                    <a:pt x="1835" y="845"/>
                  </a:cubicBezTo>
                  <a:cubicBezTo>
                    <a:pt x="1835" y="845"/>
                    <a:pt x="1834" y="846"/>
                    <a:pt x="1834" y="846"/>
                  </a:cubicBezTo>
                  <a:cubicBezTo>
                    <a:pt x="1834" y="846"/>
                    <a:pt x="1833" y="847"/>
                    <a:pt x="1833" y="847"/>
                  </a:cubicBezTo>
                  <a:cubicBezTo>
                    <a:pt x="1832" y="848"/>
                    <a:pt x="1832" y="848"/>
                    <a:pt x="1832" y="849"/>
                  </a:cubicBezTo>
                  <a:cubicBezTo>
                    <a:pt x="1831" y="849"/>
                    <a:pt x="1831" y="850"/>
                    <a:pt x="1830" y="850"/>
                  </a:cubicBezTo>
                  <a:cubicBezTo>
                    <a:pt x="1830" y="850"/>
                    <a:pt x="1830" y="851"/>
                    <a:pt x="1829" y="852"/>
                  </a:cubicBezTo>
                  <a:cubicBezTo>
                    <a:pt x="1829" y="852"/>
                    <a:pt x="1828" y="852"/>
                    <a:pt x="1828" y="853"/>
                  </a:cubicBezTo>
                  <a:cubicBezTo>
                    <a:pt x="1828" y="853"/>
                    <a:pt x="1827" y="854"/>
                    <a:pt x="1827" y="854"/>
                  </a:cubicBezTo>
                  <a:cubicBezTo>
                    <a:pt x="1826" y="855"/>
                    <a:pt x="1826" y="855"/>
                    <a:pt x="1826" y="856"/>
                  </a:cubicBezTo>
                  <a:cubicBezTo>
                    <a:pt x="1825" y="856"/>
                    <a:pt x="1825" y="857"/>
                    <a:pt x="1824" y="858"/>
                  </a:cubicBezTo>
                  <a:cubicBezTo>
                    <a:pt x="1824" y="858"/>
                    <a:pt x="1823" y="859"/>
                    <a:pt x="1823" y="859"/>
                  </a:cubicBezTo>
                  <a:cubicBezTo>
                    <a:pt x="1823" y="860"/>
                    <a:pt x="1822" y="860"/>
                    <a:pt x="1822" y="861"/>
                  </a:cubicBezTo>
                  <a:cubicBezTo>
                    <a:pt x="1821" y="861"/>
                    <a:pt x="1821" y="862"/>
                    <a:pt x="1821" y="862"/>
                  </a:cubicBezTo>
                  <a:cubicBezTo>
                    <a:pt x="1820" y="863"/>
                    <a:pt x="1820" y="863"/>
                    <a:pt x="1819" y="864"/>
                  </a:cubicBezTo>
                  <a:cubicBezTo>
                    <a:pt x="1819" y="864"/>
                    <a:pt x="1819" y="865"/>
                    <a:pt x="1818" y="865"/>
                  </a:cubicBezTo>
                  <a:cubicBezTo>
                    <a:pt x="1818" y="866"/>
                    <a:pt x="1818" y="867"/>
                    <a:pt x="1817" y="867"/>
                  </a:cubicBezTo>
                  <a:cubicBezTo>
                    <a:pt x="1817" y="868"/>
                    <a:pt x="1817" y="868"/>
                    <a:pt x="1816" y="869"/>
                  </a:cubicBezTo>
                  <a:cubicBezTo>
                    <a:pt x="1816" y="869"/>
                    <a:pt x="1815" y="870"/>
                    <a:pt x="1815" y="871"/>
                  </a:cubicBezTo>
                  <a:cubicBezTo>
                    <a:pt x="1815" y="871"/>
                    <a:pt x="1815" y="872"/>
                    <a:pt x="1814" y="872"/>
                  </a:cubicBezTo>
                  <a:cubicBezTo>
                    <a:pt x="1814" y="873"/>
                    <a:pt x="1814" y="873"/>
                    <a:pt x="1813" y="874"/>
                  </a:cubicBezTo>
                  <a:cubicBezTo>
                    <a:pt x="1813" y="874"/>
                    <a:pt x="1813" y="875"/>
                    <a:pt x="1812" y="875"/>
                  </a:cubicBezTo>
                  <a:cubicBezTo>
                    <a:pt x="1812" y="876"/>
                    <a:pt x="1812" y="877"/>
                    <a:pt x="1811" y="877"/>
                  </a:cubicBezTo>
                  <a:cubicBezTo>
                    <a:pt x="1811" y="878"/>
                    <a:pt x="1811" y="878"/>
                    <a:pt x="1811" y="878"/>
                  </a:cubicBezTo>
                  <a:cubicBezTo>
                    <a:pt x="1811" y="879"/>
                    <a:pt x="1810" y="881"/>
                    <a:pt x="1810" y="882"/>
                  </a:cubicBezTo>
                  <a:cubicBezTo>
                    <a:pt x="1806" y="892"/>
                    <a:pt x="1803" y="892"/>
                    <a:pt x="1796" y="892"/>
                  </a:cubicBezTo>
                  <a:cubicBezTo>
                    <a:pt x="1795" y="892"/>
                    <a:pt x="1794" y="891"/>
                    <a:pt x="1793" y="891"/>
                  </a:cubicBezTo>
                  <a:cubicBezTo>
                    <a:pt x="1790" y="891"/>
                    <a:pt x="1786" y="892"/>
                    <a:pt x="1781" y="893"/>
                  </a:cubicBezTo>
                  <a:cubicBezTo>
                    <a:pt x="1780" y="894"/>
                    <a:pt x="1779" y="894"/>
                    <a:pt x="1778" y="894"/>
                  </a:cubicBezTo>
                  <a:cubicBezTo>
                    <a:pt x="1778" y="894"/>
                    <a:pt x="1778" y="894"/>
                    <a:pt x="1777" y="894"/>
                  </a:cubicBezTo>
                  <a:cubicBezTo>
                    <a:pt x="1777" y="894"/>
                    <a:pt x="1776" y="895"/>
                    <a:pt x="1775" y="895"/>
                  </a:cubicBezTo>
                  <a:cubicBezTo>
                    <a:pt x="1775" y="895"/>
                    <a:pt x="1775" y="895"/>
                    <a:pt x="1774" y="895"/>
                  </a:cubicBezTo>
                  <a:cubicBezTo>
                    <a:pt x="1768" y="895"/>
                    <a:pt x="1763" y="894"/>
                    <a:pt x="1759" y="890"/>
                  </a:cubicBezTo>
                  <a:cubicBezTo>
                    <a:pt x="1759" y="889"/>
                    <a:pt x="1759" y="889"/>
                    <a:pt x="1759" y="889"/>
                  </a:cubicBezTo>
                  <a:cubicBezTo>
                    <a:pt x="1760" y="889"/>
                    <a:pt x="1760" y="888"/>
                    <a:pt x="1760" y="888"/>
                  </a:cubicBezTo>
                  <a:cubicBezTo>
                    <a:pt x="1760" y="887"/>
                    <a:pt x="1761" y="887"/>
                    <a:pt x="1761" y="886"/>
                  </a:cubicBezTo>
                  <a:cubicBezTo>
                    <a:pt x="1761" y="886"/>
                    <a:pt x="1761" y="886"/>
                    <a:pt x="1762" y="886"/>
                  </a:cubicBezTo>
                  <a:cubicBezTo>
                    <a:pt x="1762" y="885"/>
                    <a:pt x="1762" y="885"/>
                    <a:pt x="1762" y="884"/>
                  </a:cubicBezTo>
                  <a:cubicBezTo>
                    <a:pt x="1763" y="884"/>
                    <a:pt x="1763" y="884"/>
                    <a:pt x="1763" y="884"/>
                  </a:cubicBezTo>
                  <a:cubicBezTo>
                    <a:pt x="1763" y="883"/>
                    <a:pt x="1763" y="883"/>
                    <a:pt x="1764" y="883"/>
                  </a:cubicBezTo>
                  <a:cubicBezTo>
                    <a:pt x="1764" y="882"/>
                    <a:pt x="1764" y="882"/>
                    <a:pt x="1764" y="882"/>
                  </a:cubicBezTo>
                  <a:cubicBezTo>
                    <a:pt x="1764" y="882"/>
                    <a:pt x="1764" y="881"/>
                    <a:pt x="1764" y="881"/>
                  </a:cubicBezTo>
                  <a:cubicBezTo>
                    <a:pt x="1765" y="881"/>
                    <a:pt x="1765" y="881"/>
                    <a:pt x="1765" y="880"/>
                  </a:cubicBezTo>
                  <a:cubicBezTo>
                    <a:pt x="1765" y="880"/>
                    <a:pt x="1765" y="880"/>
                    <a:pt x="1765" y="880"/>
                  </a:cubicBezTo>
                  <a:cubicBezTo>
                    <a:pt x="1765" y="880"/>
                    <a:pt x="1766" y="879"/>
                    <a:pt x="1766" y="879"/>
                  </a:cubicBezTo>
                  <a:cubicBezTo>
                    <a:pt x="1766" y="879"/>
                    <a:pt x="1766" y="879"/>
                    <a:pt x="1766" y="879"/>
                  </a:cubicBezTo>
                  <a:cubicBezTo>
                    <a:pt x="1766" y="879"/>
                    <a:pt x="1766" y="878"/>
                    <a:pt x="1766" y="878"/>
                  </a:cubicBezTo>
                  <a:cubicBezTo>
                    <a:pt x="1766" y="878"/>
                    <a:pt x="1767" y="878"/>
                    <a:pt x="1767" y="877"/>
                  </a:cubicBezTo>
                  <a:cubicBezTo>
                    <a:pt x="1767" y="876"/>
                    <a:pt x="1768" y="872"/>
                    <a:pt x="1768" y="867"/>
                  </a:cubicBezTo>
                  <a:cubicBezTo>
                    <a:pt x="1768" y="858"/>
                    <a:pt x="1767" y="847"/>
                    <a:pt x="1764" y="839"/>
                  </a:cubicBezTo>
                  <a:cubicBezTo>
                    <a:pt x="1762" y="835"/>
                    <a:pt x="1761" y="831"/>
                    <a:pt x="1761" y="828"/>
                  </a:cubicBezTo>
                  <a:cubicBezTo>
                    <a:pt x="1761" y="820"/>
                    <a:pt x="1764" y="814"/>
                    <a:pt x="1766" y="810"/>
                  </a:cubicBezTo>
                  <a:cubicBezTo>
                    <a:pt x="1767" y="809"/>
                    <a:pt x="1768" y="808"/>
                    <a:pt x="1768" y="808"/>
                  </a:cubicBezTo>
                  <a:cubicBezTo>
                    <a:pt x="1768" y="808"/>
                    <a:pt x="1769" y="808"/>
                    <a:pt x="1769" y="807"/>
                  </a:cubicBezTo>
                  <a:cubicBezTo>
                    <a:pt x="1769" y="807"/>
                    <a:pt x="1769" y="807"/>
                    <a:pt x="1769" y="807"/>
                  </a:cubicBezTo>
                  <a:cubicBezTo>
                    <a:pt x="1769" y="807"/>
                    <a:pt x="1769" y="807"/>
                    <a:pt x="1769" y="807"/>
                  </a:cubicBezTo>
                  <a:cubicBezTo>
                    <a:pt x="1769" y="807"/>
                    <a:pt x="1769" y="807"/>
                    <a:pt x="1769" y="806"/>
                  </a:cubicBezTo>
                  <a:cubicBezTo>
                    <a:pt x="1769" y="806"/>
                    <a:pt x="1770" y="806"/>
                    <a:pt x="1770" y="806"/>
                  </a:cubicBezTo>
                  <a:cubicBezTo>
                    <a:pt x="1770" y="806"/>
                    <a:pt x="1770" y="806"/>
                    <a:pt x="1770" y="805"/>
                  </a:cubicBezTo>
                  <a:cubicBezTo>
                    <a:pt x="1770" y="805"/>
                    <a:pt x="1770" y="805"/>
                    <a:pt x="1770" y="805"/>
                  </a:cubicBezTo>
                  <a:cubicBezTo>
                    <a:pt x="1770" y="804"/>
                    <a:pt x="1770" y="804"/>
                    <a:pt x="1771" y="804"/>
                  </a:cubicBezTo>
                  <a:cubicBezTo>
                    <a:pt x="1771" y="803"/>
                    <a:pt x="1771" y="803"/>
                    <a:pt x="1771" y="803"/>
                  </a:cubicBezTo>
                  <a:cubicBezTo>
                    <a:pt x="1771" y="802"/>
                    <a:pt x="1771" y="802"/>
                    <a:pt x="1771" y="802"/>
                  </a:cubicBezTo>
                  <a:cubicBezTo>
                    <a:pt x="1772" y="801"/>
                    <a:pt x="1772" y="801"/>
                    <a:pt x="1772" y="800"/>
                  </a:cubicBezTo>
                  <a:cubicBezTo>
                    <a:pt x="1772" y="800"/>
                    <a:pt x="1772" y="799"/>
                    <a:pt x="1772" y="799"/>
                  </a:cubicBezTo>
                  <a:cubicBezTo>
                    <a:pt x="1772" y="799"/>
                    <a:pt x="1773" y="798"/>
                    <a:pt x="1773" y="797"/>
                  </a:cubicBezTo>
                  <a:cubicBezTo>
                    <a:pt x="1773" y="797"/>
                    <a:pt x="1773" y="796"/>
                    <a:pt x="1773" y="796"/>
                  </a:cubicBezTo>
                  <a:cubicBezTo>
                    <a:pt x="1773" y="795"/>
                    <a:pt x="1774" y="795"/>
                    <a:pt x="1774" y="794"/>
                  </a:cubicBezTo>
                  <a:cubicBezTo>
                    <a:pt x="1774" y="795"/>
                    <a:pt x="1774" y="795"/>
                    <a:pt x="1774" y="795"/>
                  </a:cubicBezTo>
                  <a:cubicBezTo>
                    <a:pt x="1781" y="797"/>
                    <a:pt x="1789" y="800"/>
                    <a:pt x="1796" y="802"/>
                  </a:cubicBezTo>
                  <a:close/>
                  <a:moveTo>
                    <a:pt x="1701" y="783"/>
                  </a:moveTo>
                  <a:cubicBezTo>
                    <a:pt x="1703" y="783"/>
                    <a:pt x="1706" y="785"/>
                    <a:pt x="1708" y="787"/>
                  </a:cubicBezTo>
                  <a:cubicBezTo>
                    <a:pt x="1712" y="794"/>
                    <a:pt x="1722" y="792"/>
                    <a:pt x="1733" y="790"/>
                  </a:cubicBezTo>
                  <a:cubicBezTo>
                    <a:pt x="1737" y="789"/>
                    <a:pt x="1741" y="788"/>
                    <a:pt x="1745" y="788"/>
                  </a:cubicBezTo>
                  <a:cubicBezTo>
                    <a:pt x="1753" y="787"/>
                    <a:pt x="1761" y="789"/>
                    <a:pt x="1771" y="793"/>
                  </a:cubicBezTo>
                  <a:cubicBezTo>
                    <a:pt x="1771" y="793"/>
                    <a:pt x="1771" y="793"/>
                    <a:pt x="1771" y="793"/>
                  </a:cubicBezTo>
                  <a:cubicBezTo>
                    <a:pt x="1771" y="795"/>
                    <a:pt x="1770" y="796"/>
                    <a:pt x="1770" y="797"/>
                  </a:cubicBezTo>
                  <a:cubicBezTo>
                    <a:pt x="1770" y="797"/>
                    <a:pt x="1770" y="797"/>
                    <a:pt x="1770" y="797"/>
                  </a:cubicBezTo>
                  <a:cubicBezTo>
                    <a:pt x="1769" y="798"/>
                    <a:pt x="1769" y="799"/>
                    <a:pt x="1769" y="799"/>
                  </a:cubicBezTo>
                  <a:cubicBezTo>
                    <a:pt x="1769" y="800"/>
                    <a:pt x="1769" y="800"/>
                    <a:pt x="1769" y="800"/>
                  </a:cubicBezTo>
                  <a:cubicBezTo>
                    <a:pt x="1769" y="800"/>
                    <a:pt x="1768" y="801"/>
                    <a:pt x="1768" y="802"/>
                  </a:cubicBezTo>
                  <a:cubicBezTo>
                    <a:pt x="1768" y="802"/>
                    <a:pt x="1768" y="802"/>
                    <a:pt x="1768" y="802"/>
                  </a:cubicBezTo>
                  <a:cubicBezTo>
                    <a:pt x="1768" y="802"/>
                    <a:pt x="1768" y="803"/>
                    <a:pt x="1768" y="803"/>
                  </a:cubicBezTo>
                  <a:cubicBezTo>
                    <a:pt x="1768" y="803"/>
                    <a:pt x="1768" y="803"/>
                    <a:pt x="1768" y="803"/>
                  </a:cubicBezTo>
                  <a:cubicBezTo>
                    <a:pt x="1767" y="804"/>
                    <a:pt x="1767" y="804"/>
                    <a:pt x="1767" y="804"/>
                  </a:cubicBezTo>
                  <a:cubicBezTo>
                    <a:pt x="1767" y="804"/>
                    <a:pt x="1767" y="804"/>
                    <a:pt x="1767" y="804"/>
                  </a:cubicBezTo>
                  <a:cubicBezTo>
                    <a:pt x="1767" y="805"/>
                    <a:pt x="1766" y="805"/>
                    <a:pt x="1766" y="806"/>
                  </a:cubicBezTo>
                  <a:cubicBezTo>
                    <a:pt x="1765" y="807"/>
                    <a:pt x="1763" y="809"/>
                    <a:pt x="1762" y="812"/>
                  </a:cubicBezTo>
                  <a:cubicBezTo>
                    <a:pt x="1760" y="816"/>
                    <a:pt x="1758" y="822"/>
                    <a:pt x="1758" y="828"/>
                  </a:cubicBezTo>
                  <a:cubicBezTo>
                    <a:pt x="1759" y="832"/>
                    <a:pt x="1759" y="836"/>
                    <a:pt x="1761" y="840"/>
                  </a:cubicBezTo>
                  <a:cubicBezTo>
                    <a:pt x="1766" y="852"/>
                    <a:pt x="1766" y="873"/>
                    <a:pt x="1764" y="876"/>
                  </a:cubicBezTo>
                  <a:cubicBezTo>
                    <a:pt x="1764" y="876"/>
                    <a:pt x="1764" y="877"/>
                    <a:pt x="1763" y="877"/>
                  </a:cubicBezTo>
                  <a:cubicBezTo>
                    <a:pt x="1763" y="877"/>
                    <a:pt x="1763" y="877"/>
                    <a:pt x="1763" y="877"/>
                  </a:cubicBezTo>
                  <a:cubicBezTo>
                    <a:pt x="1763" y="878"/>
                    <a:pt x="1763" y="878"/>
                    <a:pt x="1763" y="878"/>
                  </a:cubicBezTo>
                  <a:cubicBezTo>
                    <a:pt x="1763" y="878"/>
                    <a:pt x="1763" y="879"/>
                    <a:pt x="1762" y="879"/>
                  </a:cubicBezTo>
                  <a:cubicBezTo>
                    <a:pt x="1762" y="879"/>
                    <a:pt x="1762" y="879"/>
                    <a:pt x="1762" y="880"/>
                  </a:cubicBezTo>
                  <a:cubicBezTo>
                    <a:pt x="1762" y="880"/>
                    <a:pt x="1762" y="880"/>
                    <a:pt x="1762" y="880"/>
                  </a:cubicBezTo>
                  <a:cubicBezTo>
                    <a:pt x="1761" y="880"/>
                    <a:pt x="1761" y="881"/>
                    <a:pt x="1761" y="881"/>
                  </a:cubicBezTo>
                  <a:cubicBezTo>
                    <a:pt x="1761" y="881"/>
                    <a:pt x="1761" y="882"/>
                    <a:pt x="1761" y="882"/>
                  </a:cubicBezTo>
                  <a:cubicBezTo>
                    <a:pt x="1760" y="882"/>
                    <a:pt x="1760" y="883"/>
                    <a:pt x="1759" y="883"/>
                  </a:cubicBezTo>
                  <a:cubicBezTo>
                    <a:pt x="1759" y="883"/>
                    <a:pt x="1759" y="884"/>
                    <a:pt x="1759" y="884"/>
                  </a:cubicBezTo>
                  <a:cubicBezTo>
                    <a:pt x="1759" y="885"/>
                    <a:pt x="1758" y="886"/>
                    <a:pt x="1757" y="887"/>
                  </a:cubicBezTo>
                  <a:cubicBezTo>
                    <a:pt x="1756" y="887"/>
                    <a:pt x="1756" y="886"/>
                    <a:pt x="1756" y="885"/>
                  </a:cubicBezTo>
                  <a:cubicBezTo>
                    <a:pt x="1752" y="880"/>
                    <a:pt x="1745" y="882"/>
                    <a:pt x="1736" y="883"/>
                  </a:cubicBezTo>
                  <a:cubicBezTo>
                    <a:pt x="1732" y="883"/>
                    <a:pt x="1727" y="884"/>
                    <a:pt x="1723" y="884"/>
                  </a:cubicBezTo>
                  <a:cubicBezTo>
                    <a:pt x="1716" y="883"/>
                    <a:pt x="1715" y="889"/>
                    <a:pt x="1715" y="893"/>
                  </a:cubicBezTo>
                  <a:cubicBezTo>
                    <a:pt x="1714" y="897"/>
                    <a:pt x="1714" y="900"/>
                    <a:pt x="1711" y="902"/>
                  </a:cubicBezTo>
                  <a:cubicBezTo>
                    <a:pt x="1711" y="902"/>
                    <a:pt x="1711" y="902"/>
                    <a:pt x="1711" y="902"/>
                  </a:cubicBezTo>
                  <a:cubicBezTo>
                    <a:pt x="1710" y="902"/>
                    <a:pt x="1710" y="902"/>
                    <a:pt x="1710" y="902"/>
                  </a:cubicBezTo>
                  <a:cubicBezTo>
                    <a:pt x="1709" y="902"/>
                    <a:pt x="1709" y="902"/>
                    <a:pt x="1709" y="902"/>
                  </a:cubicBezTo>
                  <a:cubicBezTo>
                    <a:pt x="1709" y="902"/>
                    <a:pt x="1709" y="902"/>
                    <a:pt x="1708" y="902"/>
                  </a:cubicBezTo>
                  <a:cubicBezTo>
                    <a:pt x="1708" y="902"/>
                    <a:pt x="1708" y="902"/>
                    <a:pt x="1707" y="902"/>
                  </a:cubicBezTo>
                  <a:cubicBezTo>
                    <a:pt x="1707" y="902"/>
                    <a:pt x="1707" y="902"/>
                    <a:pt x="1707" y="902"/>
                  </a:cubicBezTo>
                  <a:cubicBezTo>
                    <a:pt x="1706" y="902"/>
                    <a:pt x="1706" y="902"/>
                    <a:pt x="1706" y="902"/>
                  </a:cubicBezTo>
                  <a:cubicBezTo>
                    <a:pt x="1706" y="902"/>
                    <a:pt x="1705" y="902"/>
                    <a:pt x="1705" y="902"/>
                  </a:cubicBezTo>
                  <a:cubicBezTo>
                    <a:pt x="1705" y="902"/>
                    <a:pt x="1704" y="902"/>
                    <a:pt x="1704" y="902"/>
                  </a:cubicBezTo>
                  <a:cubicBezTo>
                    <a:pt x="1704" y="902"/>
                    <a:pt x="1704" y="902"/>
                    <a:pt x="1704" y="902"/>
                  </a:cubicBezTo>
                  <a:cubicBezTo>
                    <a:pt x="1702" y="902"/>
                    <a:pt x="1700" y="901"/>
                    <a:pt x="1699" y="901"/>
                  </a:cubicBezTo>
                  <a:cubicBezTo>
                    <a:pt x="1698" y="900"/>
                    <a:pt x="1698" y="899"/>
                    <a:pt x="1697" y="898"/>
                  </a:cubicBezTo>
                  <a:cubicBezTo>
                    <a:pt x="1697" y="898"/>
                    <a:pt x="1697" y="898"/>
                    <a:pt x="1697" y="898"/>
                  </a:cubicBezTo>
                  <a:cubicBezTo>
                    <a:pt x="1696" y="897"/>
                    <a:pt x="1695" y="895"/>
                    <a:pt x="1695" y="894"/>
                  </a:cubicBezTo>
                  <a:cubicBezTo>
                    <a:pt x="1695" y="894"/>
                    <a:pt x="1695" y="894"/>
                    <a:pt x="1695" y="894"/>
                  </a:cubicBezTo>
                  <a:cubicBezTo>
                    <a:pt x="1694" y="892"/>
                    <a:pt x="1693" y="891"/>
                    <a:pt x="1692" y="890"/>
                  </a:cubicBezTo>
                  <a:cubicBezTo>
                    <a:pt x="1692" y="890"/>
                    <a:pt x="1692" y="890"/>
                    <a:pt x="1692" y="889"/>
                  </a:cubicBezTo>
                  <a:cubicBezTo>
                    <a:pt x="1691" y="888"/>
                    <a:pt x="1691" y="887"/>
                    <a:pt x="1690" y="886"/>
                  </a:cubicBezTo>
                  <a:cubicBezTo>
                    <a:pt x="1690" y="885"/>
                    <a:pt x="1690" y="885"/>
                    <a:pt x="1690" y="885"/>
                  </a:cubicBezTo>
                  <a:cubicBezTo>
                    <a:pt x="1689" y="884"/>
                    <a:pt x="1689" y="883"/>
                    <a:pt x="1688" y="882"/>
                  </a:cubicBezTo>
                  <a:cubicBezTo>
                    <a:pt x="1688" y="881"/>
                    <a:pt x="1688" y="881"/>
                    <a:pt x="1687" y="881"/>
                  </a:cubicBezTo>
                  <a:cubicBezTo>
                    <a:pt x="1687" y="880"/>
                    <a:pt x="1686" y="879"/>
                    <a:pt x="1686" y="878"/>
                  </a:cubicBezTo>
                  <a:cubicBezTo>
                    <a:pt x="1686" y="877"/>
                    <a:pt x="1686" y="877"/>
                    <a:pt x="1685" y="877"/>
                  </a:cubicBezTo>
                  <a:cubicBezTo>
                    <a:pt x="1685" y="876"/>
                    <a:pt x="1685" y="875"/>
                    <a:pt x="1684" y="874"/>
                  </a:cubicBezTo>
                  <a:cubicBezTo>
                    <a:pt x="1684" y="874"/>
                    <a:pt x="1684" y="873"/>
                    <a:pt x="1684" y="873"/>
                  </a:cubicBezTo>
                  <a:cubicBezTo>
                    <a:pt x="1683" y="872"/>
                    <a:pt x="1683" y="871"/>
                    <a:pt x="1683" y="870"/>
                  </a:cubicBezTo>
                  <a:cubicBezTo>
                    <a:pt x="1681" y="865"/>
                    <a:pt x="1674" y="859"/>
                    <a:pt x="1668" y="854"/>
                  </a:cubicBezTo>
                  <a:cubicBezTo>
                    <a:pt x="1664" y="850"/>
                    <a:pt x="1659" y="846"/>
                    <a:pt x="1659" y="843"/>
                  </a:cubicBezTo>
                  <a:cubicBezTo>
                    <a:pt x="1659" y="843"/>
                    <a:pt x="1659" y="843"/>
                    <a:pt x="1659" y="843"/>
                  </a:cubicBezTo>
                  <a:cubicBezTo>
                    <a:pt x="1662" y="840"/>
                    <a:pt x="1662" y="836"/>
                    <a:pt x="1663" y="831"/>
                  </a:cubicBezTo>
                  <a:cubicBezTo>
                    <a:pt x="1665" y="825"/>
                    <a:pt x="1666" y="820"/>
                    <a:pt x="1669" y="819"/>
                  </a:cubicBezTo>
                  <a:cubicBezTo>
                    <a:pt x="1672" y="819"/>
                    <a:pt x="1681" y="817"/>
                    <a:pt x="1684" y="812"/>
                  </a:cubicBezTo>
                  <a:cubicBezTo>
                    <a:pt x="1684" y="812"/>
                    <a:pt x="1684" y="811"/>
                    <a:pt x="1684" y="811"/>
                  </a:cubicBezTo>
                  <a:cubicBezTo>
                    <a:pt x="1684" y="811"/>
                    <a:pt x="1685" y="810"/>
                    <a:pt x="1685" y="809"/>
                  </a:cubicBezTo>
                  <a:cubicBezTo>
                    <a:pt x="1685" y="807"/>
                    <a:pt x="1684" y="806"/>
                    <a:pt x="1683" y="804"/>
                  </a:cubicBezTo>
                  <a:cubicBezTo>
                    <a:pt x="1682" y="801"/>
                    <a:pt x="1684" y="795"/>
                    <a:pt x="1686" y="789"/>
                  </a:cubicBezTo>
                  <a:cubicBezTo>
                    <a:pt x="1686" y="788"/>
                    <a:pt x="1686" y="788"/>
                    <a:pt x="1686" y="788"/>
                  </a:cubicBezTo>
                  <a:cubicBezTo>
                    <a:pt x="1687" y="788"/>
                    <a:pt x="1688" y="788"/>
                    <a:pt x="1689" y="787"/>
                  </a:cubicBezTo>
                  <a:cubicBezTo>
                    <a:pt x="1693" y="784"/>
                    <a:pt x="1697" y="782"/>
                    <a:pt x="1701" y="783"/>
                  </a:cubicBezTo>
                  <a:close/>
                  <a:moveTo>
                    <a:pt x="1633" y="736"/>
                  </a:moveTo>
                  <a:cubicBezTo>
                    <a:pt x="1640" y="740"/>
                    <a:pt x="1645" y="742"/>
                    <a:pt x="1644" y="747"/>
                  </a:cubicBezTo>
                  <a:cubicBezTo>
                    <a:pt x="1643" y="753"/>
                    <a:pt x="1645" y="757"/>
                    <a:pt x="1647" y="759"/>
                  </a:cubicBezTo>
                  <a:cubicBezTo>
                    <a:pt x="1650" y="763"/>
                    <a:pt x="1655" y="765"/>
                    <a:pt x="1660" y="765"/>
                  </a:cubicBezTo>
                  <a:cubicBezTo>
                    <a:pt x="1662" y="765"/>
                    <a:pt x="1667" y="771"/>
                    <a:pt x="1671" y="776"/>
                  </a:cubicBezTo>
                  <a:cubicBezTo>
                    <a:pt x="1675" y="781"/>
                    <a:pt x="1679" y="786"/>
                    <a:pt x="1683" y="788"/>
                  </a:cubicBezTo>
                  <a:cubicBezTo>
                    <a:pt x="1683" y="789"/>
                    <a:pt x="1683" y="790"/>
                    <a:pt x="1682" y="790"/>
                  </a:cubicBezTo>
                  <a:cubicBezTo>
                    <a:pt x="1682" y="791"/>
                    <a:pt x="1682" y="791"/>
                    <a:pt x="1682" y="791"/>
                  </a:cubicBezTo>
                  <a:cubicBezTo>
                    <a:pt x="1682" y="792"/>
                    <a:pt x="1682" y="792"/>
                    <a:pt x="1682" y="793"/>
                  </a:cubicBezTo>
                  <a:cubicBezTo>
                    <a:pt x="1681" y="793"/>
                    <a:pt x="1681" y="794"/>
                    <a:pt x="1681" y="794"/>
                  </a:cubicBezTo>
                  <a:cubicBezTo>
                    <a:pt x="1681" y="794"/>
                    <a:pt x="1681" y="795"/>
                    <a:pt x="1681" y="795"/>
                  </a:cubicBezTo>
                  <a:cubicBezTo>
                    <a:pt x="1681" y="796"/>
                    <a:pt x="1681" y="796"/>
                    <a:pt x="1681" y="796"/>
                  </a:cubicBezTo>
                  <a:cubicBezTo>
                    <a:pt x="1680" y="797"/>
                    <a:pt x="1680" y="797"/>
                    <a:pt x="1680" y="798"/>
                  </a:cubicBezTo>
                  <a:cubicBezTo>
                    <a:pt x="1680" y="798"/>
                    <a:pt x="1680" y="798"/>
                    <a:pt x="1680" y="799"/>
                  </a:cubicBezTo>
                  <a:cubicBezTo>
                    <a:pt x="1680" y="799"/>
                    <a:pt x="1680" y="799"/>
                    <a:pt x="1680" y="800"/>
                  </a:cubicBezTo>
                  <a:cubicBezTo>
                    <a:pt x="1680" y="800"/>
                    <a:pt x="1680" y="800"/>
                    <a:pt x="1680" y="801"/>
                  </a:cubicBezTo>
                  <a:cubicBezTo>
                    <a:pt x="1680" y="801"/>
                    <a:pt x="1680" y="801"/>
                    <a:pt x="1680" y="802"/>
                  </a:cubicBezTo>
                  <a:cubicBezTo>
                    <a:pt x="1680" y="802"/>
                    <a:pt x="1680" y="802"/>
                    <a:pt x="1680" y="803"/>
                  </a:cubicBezTo>
                  <a:cubicBezTo>
                    <a:pt x="1680" y="803"/>
                    <a:pt x="1680" y="803"/>
                    <a:pt x="1680" y="804"/>
                  </a:cubicBezTo>
                  <a:cubicBezTo>
                    <a:pt x="1680" y="804"/>
                    <a:pt x="1680" y="804"/>
                    <a:pt x="1680" y="804"/>
                  </a:cubicBezTo>
                  <a:cubicBezTo>
                    <a:pt x="1680" y="805"/>
                    <a:pt x="1681" y="805"/>
                    <a:pt x="1681" y="805"/>
                  </a:cubicBezTo>
                  <a:cubicBezTo>
                    <a:pt x="1681" y="805"/>
                    <a:pt x="1681" y="805"/>
                    <a:pt x="1681" y="805"/>
                  </a:cubicBezTo>
                  <a:cubicBezTo>
                    <a:pt x="1682" y="807"/>
                    <a:pt x="1682" y="809"/>
                    <a:pt x="1681" y="811"/>
                  </a:cubicBezTo>
                  <a:cubicBezTo>
                    <a:pt x="1679" y="814"/>
                    <a:pt x="1674" y="816"/>
                    <a:pt x="1669" y="816"/>
                  </a:cubicBezTo>
                  <a:cubicBezTo>
                    <a:pt x="1663" y="817"/>
                    <a:pt x="1662" y="824"/>
                    <a:pt x="1660" y="831"/>
                  </a:cubicBezTo>
                  <a:cubicBezTo>
                    <a:pt x="1660" y="835"/>
                    <a:pt x="1659" y="839"/>
                    <a:pt x="1657" y="841"/>
                  </a:cubicBezTo>
                  <a:cubicBezTo>
                    <a:pt x="1656" y="841"/>
                    <a:pt x="1656" y="842"/>
                    <a:pt x="1656" y="843"/>
                  </a:cubicBezTo>
                  <a:cubicBezTo>
                    <a:pt x="1656" y="847"/>
                    <a:pt x="1661" y="851"/>
                    <a:pt x="1666" y="856"/>
                  </a:cubicBezTo>
                  <a:cubicBezTo>
                    <a:pt x="1672" y="861"/>
                    <a:pt x="1678" y="866"/>
                    <a:pt x="1680" y="871"/>
                  </a:cubicBezTo>
                  <a:cubicBezTo>
                    <a:pt x="1680" y="872"/>
                    <a:pt x="1680" y="873"/>
                    <a:pt x="1681" y="874"/>
                  </a:cubicBezTo>
                  <a:cubicBezTo>
                    <a:pt x="1681" y="874"/>
                    <a:pt x="1681" y="875"/>
                    <a:pt x="1681" y="875"/>
                  </a:cubicBezTo>
                  <a:cubicBezTo>
                    <a:pt x="1682" y="876"/>
                    <a:pt x="1682" y="876"/>
                    <a:pt x="1682" y="877"/>
                  </a:cubicBezTo>
                  <a:cubicBezTo>
                    <a:pt x="1683" y="878"/>
                    <a:pt x="1683" y="878"/>
                    <a:pt x="1683" y="879"/>
                  </a:cubicBezTo>
                  <a:cubicBezTo>
                    <a:pt x="1683" y="879"/>
                    <a:pt x="1684" y="880"/>
                    <a:pt x="1684" y="881"/>
                  </a:cubicBezTo>
                  <a:cubicBezTo>
                    <a:pt x="1684" y="881"/>
                    <a:pt x="1685" y="882"/>
                    <a:pt x="1685" y="883"/>
                  </a:cubicBezTo>
                  <a:cubicBezTo>
                    <a:pt x="1685" y="883"/>
                    <a:pt x="1686" y="884"/>
                    <a:pt x="1686" y="885"/>
                  </a:cubicBezTo>
                  <a:cubicBezTo>
                    <a:pt x="1687" y="885"/>
                    <a:pt x="1687" y="886"/>
                    <a:pt x="1687" y="887"/>
                  </a:cubicBezTo>
                  <a:cubicBezTo>
                    <a:pt x="1688" y="887"/>
                    <a:pt x="1688" y="888"/>
                    <a:pt x="1688" y="889"/>
                  </a:cubicBezTo>
                  <a:cubicBezTo>
                    <a:pt x="1689" y="890"/>
                    <a:pt x="1689" y="890"/>
                    <a:pt x="1690" y="891"/>
                  </a:cubicBezTo>
                  <a:cubicBezTo>
                    <a:pt x="1690" y="892"/>
                    <a:pt x="1690" y="892"/>
                    <a:pt x="1691" y="893"/>
                  </a:cubicBezTo>
                  <a:cubicBezTo>
                    <a:pt x="1691" y="894"/>
                    <a:pt x="1692" y="894"/>
                    <a:pt x="1692" y="895"/>
                  </a:cubicBezTo>
                  <a:cubicBezTo>
                    <a:pt x="1692" y="896"/>
                    <a:pt x="1693" y="897"/>
                    <a:pt x="1693" y="897"/>
                  </a:cubicBezTo>
                  <a:cubicBezTo>
                    <a:pt x="1693" y="898"/>
                    <a:pt x="1694" y="899"/>
                    <a:pt x="1694" y="899"/>
                  </a:cubicBezTo>
                  <a:cubicBezTo>
                    <a:pt x="1694" y="899"/>
                    <a:pt x="1694" y="900"/>
                    <a:pt x="1695" y="900"/>
                  </a:cubicBezTo>
                  <a:cubicBezTo>
                    <a:pt x="1693" y="899"/>
                    <a:pt x="1691" y="899"/>
                    <a:pt x="1689" y="898"/>
                  </a:cubicBezTo>
                  <a:cubicBezTo>
                    <a:pt x="1688" y="898"/>
                    <a:pt x="1688" y="898"/>
                    <a:pt x="1688" y="898"/>
                  </a:cubicBezTo>
                  <a:cubicBezTo>
                    <a:pt x="1687" y="898"/>
                    <a:pt x="1687" y="898"/>
                    <a:pt x="1686" y="898"/>
                  </a:cubicBezTo>
                  <a:cubicBezTo>
                    <a:pt x="1686" y="898"/>
                    <a:pt x="1686" y="898"/>
                    <a:pt x="1685" y="898"/>
                  </a:cubicBezTo>
                  <a:cubicBezTo>
                    <a:pt x="1685" y="898"/>
                    <a:pt x="1684" y="898"/>
                    <a:pt x="1684" y="898"/>
                  </a:cubicBezTo>
                  <a:cubicBezTo>
                    <a:pt x="1683" y="898"/>
                    <a:pt x="1683" y="898"/>
                    <a:pt x="1683" y="898"/>
                  </a:cubicBezTo>
                  <a:cubicBezTo>
                    <a:pt x="1682" y="898"/>
                    <a:pt x="1682" y="898"/>
                    <a:pt x="1682" y="899"/>
                  </a:cubicBezTo>
                  <a:cubicBezTo>
                    <a:pt x="1681" y="899"/>
                    <a:pt x="1681" y="899"/>
                    <a:pt x="1681" y="899"/>
                  </a:cubicBezTo>
                  <a:cubicBezTo>
                    <a:pt x="1680" y="899"/>
                    <a:pt x="1680" y="899"/>
                    <a:pt x="1679" y="899"/>
                  </a:cubicBezTo>
                  <a:cubicBezTo>
                    <a:pt x="1679" y="899"/>
                    <a:pt x="1679" y="900"/>
                    <a:pt x="1679" y="900"/>
                  </a:cubicBezTo>
                  <a:cubicBezTo>
                    <a:pt x="1678" y="900"/>
                    <a:pt x="1678" y="901"/>
                    <a:pt x="1677" y="901"/>
                  </a:cubicBezTo>
                  <a:cubicBezTo>
                    <a:pt x="1674" y="904"/>
                    <a:pt x="1672" y="904"/>
                    <a:pt x="1670" y="904"/>
                  </a:cubicBezTo>
                  <a:cubicBezTo>
                    <a:pt x="1667" y="904"/>
                    <a:pt x="1665" y="904"/>
                    <a:pt x="1663" y="908"/>
                  </a:cubicBezTo>
                  <a:cubicBezTo>
                    <a:pt x="1661" y="911"/>
                    <a:pt x="1657" y="911"/>
                    <a:pt x="1653" y="912"/>
                  </a:cubicBezTo>
                  <a:cubicBezTo>
                    <a:pt x="1650" y="912"/>
                    <a:pt x="1646" y="912"/>
                    <a:pt x="1644" y="915"/>
                  </a:cubicBezTo>
                  <a:cubicBezTo>
                    <a:pt x="1643" y="916"/>
                    <a:pt x="1641" y="917"/>
                    <a:pt x="1638" y="917"/>
                  </a:cubicBezTo>
                  <a:cubicBezTo>
                    <a:pt x="1634" y="917"/>
                    <a:pt x="1627" y="916"/>
                    <a:pt x="1616" y="904"/>
                  </a:cubicBezTo>
                  <a:cubicBezTo>
                    <a:pt x="1607" y="894"/>
                    <a:pt x="1605" y="880"/>
                    <a:pt x="1606" y="870"/>
                  </a:cubicBezTo>
                  <a:cubicBezTo>
                    <a:pt x="1606" y="864"/>
                    <a:pt x="1608" y="860"/>
                    <a:pt x="1610" y="858"/>
                  </a:cubicBezTo>
                  <a:cubicBezTo>
                    <a:pt x="1610" y="858"/>
                    <a:pt x="1610" y="857"/>
                    <a:pt x="1610" y="857"/>
                  </a:cubicBezTo>
                  <a:cubicBezTo>
                    <a:pt x="1614" y="854"/>
                    <a:pt x="1616" y="849"/>
                    <a:pt x="1616" y="843"/>
                  </a:cubicBezTo>
                  <a:cubicBezTo>
                    <a:pt x="1615" y="838"/>
                    <a:pt x="1612" y="833"/>
                    <a:pt x="1608" y="831"/>
                  </a:cubicBezTo>
                  <a:cubicBezTo>
                    <a:pt x="1604" y="830"/>
                    <a:pt x="1604" y="825"/>
                    <a:pt x="1604" y="821"/>
                  </a:cubicBezTo>
                  <a:cubicBezTo>
                    <a:pt x="1603" y="815"/>
                    <a:pt x="1603" y="809"/>
                    <a:pt x="1595" y="808"/>
                  </a:cubicBezTo>
                  <a:cubicBezTo>
                    <a:pt x="1595" y="808"/>
                    <a:pt x="1594" y="808"/>
                    <a:pt x="1594" y="808"/>
                  </a:cubicBezTo>
                  <a:cubicBezTo>
                    <a:pt x="1593" y="808"/>
                    <a:pt x="1593" y="808"/>
                    <a:pt x="1593" y="808"/>
                  </a:cubicBezTo>
                  <a:cubicBezTo>
                    <a:pt x="1592" y="808"/>
                    <a:pt x="1592" y="808"/>
                    <a:pt x="1591" y="808"/>
                  </a:cubicBezTo>
                  <a:cubicBezTo>
                    <a:pt x="1591" y="808"/>
                    <a:pt x="1591" y="808"/>
                    <a:pt x="1591" y="808"/>
                  </a:cubicBezTo>
                  <a:cubicBezTo>
                    <a:pt x="1590" y="808"/>
                    <a:pt x="1589" y="809"/>
                    <a:pt x="1588" y="809"/>
                  </a:cubicBezTo>
                  <a:cubicBezTo>
                    <a:pt x="1588" y="809"/>
                    <a:pt x="1588" y="809"/>
                    <a:pt x="1588" y="809"/>
                  </a:cubicBezTo>
                  <a:cubicBezTo>
                    <a:pt x="1588" y="809"/>
                    <a:pt x="1587" y="810"/>
                    <a:pt x="1587" y="810"/>
                  </a:cubicBezTo>
                  <a:cubicBezTo>
                    <a:pt x="1587" y="811"/>
                    <a:pt x="1586" y="811"/>
                    <a:pt x="1586" y="811"/>
                  </a:cubicBezTo>
                  <a:cubicBezTo>
                    <a:pt x="1586" y="811"/>
                    <a:pt x="1585" y="812"/>
                    <a:pt x="1585" y="812"/>
                  </a:cubicBezTo>
                  <a:cubicBezTo>
                    <a:pt x="1585" y="812"/>
                    <a:pt x="1585" y="812"/>
                    <a:pt x="1585" y="812"/>
                  </a:cubicBezTo>
                  <a:cubicBezTo>
                    <a:pt x="1585" y="812"/>
                    <a:pt x="1584" y="811"/>
                    <a:pt x="1584" y="811"/>
                  </a:cubicBezTo>
                  <a:cubicBezTo>
                    <a:pt x="1583" y="810"/>
                    <a:pt x="1583" y="810"/>
                    <a:pt x="1583" y="809"/>
                  </a:cubicBezTo>
                  <a:cubicBezTo>
                    <a:pt x="1582" y="808"/>
                    <a:pt x="1581" y="808"/>
                    <a:pt x="1581" y="807"/>
                  </a:cubicBezTo>
                  <a:cubicBezTo>
                    <a:pt x="1580" y="806"/>
                    <a:pt x="1580" y="806"/>
                    <a:pt x="1580" y="805"/>
                  </a:cubicBezTo>
                  <a:cubicBezTo>
                    <a:pt x="1579" y="805"/>
                    <a:pt x="1579" y="804"/>
                    <a:pt x="1578" y="803"/>
                  </a:cubicBezTo>
                  <a:cubicBezTo>
                    <a:pt x="1578" y="803"/>
                    <a:pt x="1577" y="802"/>
                    <a:pt x="1577" y="802"/>
                  </a:cubicBezTo>
                  <a:cubicBezTo>
                    <a:pt x="1577" y="801"/>
                    <a:pt x="1576" y="801"/>
                    <a:pt x="1576" y="800"/>
                  </a:cubicBezTo>
                  <a:cubicBezTo>
                    <a:pt x="1575" y="800"/>
                    <a:pt x="1575" y="799"/>
                    <a:pt x="1575" y="799"/>
                  </a:cubicBezTo>
                  <a:cubicBezTo>
                    <a:pt x="1574" y="798"/>
                    <a:pt x="1574" y="798"/>
                    <a:pt x="1573" y="797"/>
                  </a:cubicBezTo>
                  <a:cubicBezTo>
                    <a:pt x="1573" y="797"/>
                    <a:pt x="1573" y="797"/>
                    <a:pt x="1573" y="796"/>
                  </a:cubicBezTo>
                  <a:cubicBezTo>
                    <a:pt x="1572" y="796"/>
                    <a:pt x="1572" y="796"/>
                    <a:pt x="1572" y="795"/>
                  </a:cubicBezTo>
                  <a:cubicBezTo>
                    <a:pt x="1571" y="795"/>
                    <a:pt x="1571" y="795"/>
                    <a:pt x="1571" y="794"/>
                  </a:cubicBezTo>
                  <a:cubicBezTo>
                    <a:pt x="1570" y="794"/>
                    <a:pt x="1570" y="794"/>
                    <a:pt x="1570" y="793"/>
                  </a:cubicBezTo>
                  <a:cubicBezTo>
                    <a:pt x="1570" y="793"/>
                    <a:pt x="1569" y="793"/>
                    <a:pt x="1569" y="793"/>
                  </a:cubicBezTo>
                  <a:cubicBezTo>
                    <a:pt x="1569" y="792"/>
                    <a:pt x="1568" y="792"/>
                    <a:pt x="1568" y="791"/>
                  </a:cubicBezTo>
                  <a:cubicBezTo>
                    <a:pt x="1566" y="790"/>
                    <a:pt x="1566" y="789"/>
                    <a:pt x="1568" y="786"/>
                  </a:cubicBezTo>
                  <a:cubicBezTo>
                    <a:pt x="1570" y="784"/>
                    <a:pt x="1572" y="781"/>
                    <a:pt x="1571" y="777"/>
                  </a:cubicBezTo>
                  <a:cubicBezTo>
                    <a:pt x="1571" y="774"/>
                    <a:pt x="1571" y="771"/>
                    <a:pt x="1572" y="770"/>
                  </a:cubicBezTo>
                  <a:cubicBezTo>
                    <a:pt x="1574" y="768"/>
                    <a:pt x="1578" y="767"/>
                    <a:pt x="1583" y="766"/>
                  </a:cubicBezTo>
                  <a:cubicBezTo>
                    <a:pt x="1591" y="765"/>
                    <a:pt x="1593" y="762"/>
                    <a:pt x="1594" y="759"/>
                  </a:cubicBezTo>
                  <a:cubicBezTo>
                    <a:pt x="1595" y="755"/>
                    <a:pt x="1592" y="751"/>
                    <a:pt x="1588" y="748"/>
                  </a:cubicBezTo>
                  <a:cubicBezTo>
                    <a:pt x="1587" y="748"/>
                    <a:pt x="1586" y="747"/>
                    <a:pt x="1586" y="746"/>
                  </a:cubicBezTo>
                  <a:cubicBezTo>
                    <a:pt x="1586" y="742"/>
                    <a:pt x="1592" y="735"/>
                    <a:pt x="1598" y="732"/>
                  </a:cubicBezTo>
                  <a:cubicBezTo>
                    <a:pt x="1598" y="732"/>
                    <a:pt x="1599" y="731"/>
                    <a:pt x="1599" y="731"/>
                  </a:cubicBezTo>
                  <a:cubicBezTo>
                    <a:pt x="1599" y="731"/>
                    <a:pt x="1599" y="731"/>
                    <a:pt x="1599" y="731"/>
                  </a:cubicBezTo>
                  <a:cubicBezTo>
                    <a:pt x="1600" y="730"/>
                    <a:pt x="1600" y="730"/>
                    <a:pt x="1600" y="730"/>
                  </a:cubicBezTo>
                  <a:cubicBezTo>
                    <a:pt x="1600" y="730"/>
                    <a:pt x="1601" y="730"/>
                    <a:pt x="1601" y="729"/>
                  </a:cubicBezTo>
                  <a:cubicBezTo>
                    <a:pt x="1601" y="729"/>
                    <a:pt x="1601" y="729"/>
                    <a:pt x="1602" y="729"/>
                  </a:cubicBezTo>
                  <a:cubicBezTo>
                    <a:pt x="1602" y="728"/>
                    <a:pt x="1602" y="728"/>
                    <a:pt x="1602" y="728"/>
                  </a:cubicBezTo>
                  <a:cubicBezTo>
                    <a:pt x="1602" y="728"/>
                    <a:pt x="1603" y="727"/>
                    <a:pt x="1603" y="727"/>
                  </a:cubicBezTo>
                  <a:cubicBezTo>
                    <a:pt x="1603" y="727"/>
                    <a:pt x="1603" y="726"/>
                    <a:pt x="1603" y="726"/>
                  </a:cubicBezTo>
                  <a:cubicBezTo>
                    <a:pt x="1604" y="726"/>
                    <a:pt x="1604" y="725"/>
                    <a:pt x="1604" y="725"/>
                  </a:cubicBezTo>
                  <a:cubicBezTo>
                    <a:pt x="1604" y="725"/>
                    <a:pt x="1605" y="725"/>
                    <a:pt x="1605" y="724"/>
                  </a:cubicBezTo>
                  <a:cubicBezTo>
                    <a:pt x="1605" y="724"/>
                    <a:pt x="1605" y="723"/>
                    <a:pt x="1606" y="723"/>
                  </a:cubicBezTo>
                  <a:cubicBezTo>
                    <a:pt x="1606" y="723"/>
                    <a:pt x="1606" y="722"/>
                    <a:pt x="1606" y="722"/>
                  </a:cubicBezTo>
                  <a:cubicBezTo>
                    <a:pt x="1606" y="722"/>
                    <a:pt x="1607" y="721"/>
                    <a:pt x="1607" y="721"/>
                  </a:cubicBezTo>
                  <a:cubicBezTo>
                    <a:pt x="1607" y="720"/>
                    <a:pt x="1607" y="720"/>
                    <a:pt x="1608" y="720"/>
                  </a:cubicBezTo>
                  <a:cubicBezTo>
                    <a:pt x="1608" y="720"/>
                    <a:pt x="1608" y="719"/>
                    <a:pt x="1608" y="719"/>
                  </a:cubicBezTo>
                  <a:cubicBezTo>
                    <a:pt x="1612" y="721"/>
                    <a:pt x="1614" y="722"/>
                    <a:pt x="1616" y="725"/>
                  </a:cubicBezTo>
                  <a:cubicBezTo>
                    <a:pt x="1621" y="730"/>
                    <a:pt x="1627" y="733"/>
                    <a:pt x="1633" y="736"/>
                  </a:cubicBezTo>
                  <a:close/>
                  <a:moveTo>
                    <a:pt x="1270" y="648"/>
                  </a:moveTo>
                  <a:cubicBezTo>
                    <a:pt x="1271" y="650"/>
                    <a:pt x="1268" y="655"/>
                    <a:pt x="1265" y="660"/>
                  </a:cubicBezTo>
                  <a:cubicBezTo>
                    <a:pt x="1260" y="668"/>
                    <a:pt x="1254" y="677"/>
                    <a:pt x="1258" y="684"/>
                  </a:cubicBezTo>
                  <a:cubicBezTo>
                    <a:pt x="1262" y="692"/>
                    <a:pt x="1272" y="700"/>
                    <a:pt x="1280" y="700"/>
                  </a:cubicBezTo>
                  <a:cubicBezTo>
                    <a:pt x="1284" y="700"/>
                    <a:pt x="1288" y="698"/>
                    <a:pt x="1290" y="694"/>
                  </a:cubicBezTo>
                  <a:cubicBezTo>
                    <a:pt x="1293" y="687"/>
                    <a:pt x="1289" y="678"/>
                    <a:pt x="1286" y="670"/>
                  </a:cubicBezTo>
                  <a:cubicBezTo>
                    <a:pt x="1283" y="664"/>
                    <a:pt x="1280" y="657"/>
                    <a:pt x="1281" y="653"/>
                  </a:cubicBezTo>
                  <a:cubicBezTo>
                    <a:pt x="1282" y="645"/>
                    <a:pt x="1299" y="639"/>
                    <a:pt x="1310" y="635"/>
                  </a:cubicBezTo>
                  <a:cubicBezTo>
                    <a:pt x="1313" y="634"/>
                    <a:pt x="1316" y="633"/>
                    <a:pt x="1318" y="632"/>
                  </a:cubicBezTo>
                  <a:cubicBezTo>
                    <a:pt x="1322" y="630"/>
                    <a:pt x="1322" y="625"/>
                    <a:pt x="1321" y="621"/>
                  </a:cubicBezTo>
                  <a:cubicBezTo>
                    <a:pt x="1321" y="619"/>
                    <a:pt x="1321" y="616"/>
                    <a:pt x="1322" y="615"/>
                  </a:cubicBezTo>
                  <a:cubicBezTo>
                    <a:pt x="1322" y="615"/>
                    <a:pt x="1323" y="614"/>
                    <a:pt x="1325" y="614"/>
                  </a:cubicBezTo>
                  <a:cubicBezTo>
                    <a:pt x="1330" y="614"/>
                    <a:pt x="1331" y="617"/>
                    <a:pt x="1334" y="621"/>
                  </a:cubicBezTo>
                  <a:cubicBezTo>
                    <a:pt x="1336" y="625"/>
                    <a:pt x="1339" y="631"/>
                    <a:pt x="1349" y="630"/>
                  </a:cubicBezTo>
                  <a:cubicBezTo>
                    <a:pt x="1355" y="629"/>
                    <a:pt x="1360" y="631"/>
                    <a:pt x="1363" y="634"/>
                  </a:cubicBezTo>
                  <a:cubicBezTo>
                    <a:pt x="1367" y="638"/>
                    <a:pt x="1369" y="643"/>
                    <a:pt x="1369" y="650"/>
                  </a:cubicBezTo>
                  <a:cubicBezTo>
                    <a:pt x="1368" y="653"/>
                    <a:pt x="1370" y="656"/>
                    <a:pt x="1373" y="658"/>
                  </a:cubicBezTo>
                  <a:cubicBezTo>
                    <a:pt x="1380" y="664"/>
                    <a:pt x="1396" y="662"/>
                    <a:pt x="1407" y="658"/>
                  </a:cubicBezTo>
                  <a:cubicBezTo>
                    <a:pt x="1414" y="655"/>
                    <a:pt x="1424" y="660"/>
                    <a:pt x="1433" y="666"/>
                  </a:cubicBezTo>
                  <a:cubicBezTo>
                    <a:pt x="1443" y="672"/>
                    <a:pt x="1452" y="677"/>
                    <a:pt x="1460" y="673"/>
                  </a:cubicBezTo>
                  <a:cubicBezTo>
                    <a:pt x="1474" y="666"/>
                    <a:pt x="1497" y="656"/>
                    <a:pt x="1513" y="654"/>
                  </a:cubicBezTo>
                  <a:cubicBezTo>
                    <a:pt x="1524" y="652"/>
                    <a:pt x="1535" y="656"/>
                    <a:pt x="1538" y="658"/>
                  </a:cubicBezTo>
                  <a:cubicBezTo>
                    <a:pt x="1538" y="658"/>
                    <a:pt x="1537" y="658"/>
                    <a:pt x="1536" y="658"/>
                  </a:cubicBezTo>
                  <a:cubicBezTo>
                    <a:pt x="1529" y="658"/>
                    <a:pt x="1524" y="663"/>
                    <a:pt x="1524" y="667"/>
                  </a:cubicBezTo>
                  <a:cubicBezTo>
                    <a:pt x="1524" y="670"/>
                    <a:pt x="1526" y="675"/>
                    <a:pt x="1532" y="676"/>
                  </a:cubicBezTo>
                  <a:cubicBezTo>
                    <a:pt x="1535" y="677"/>
                    <a:pt x="1538" y="677"/>
                    <a:pt x="1541" y="678"/>
                  </a:cubicBezTo>
                  <a:cubicBezTo>
                    <a:pt x="1553" y="679"/>
                    <a:pt x="1573" y="683"/>
                    <a:pt x="1573" y="690"/>
                  </a:cubicBezTo>
                  <a:cubicBezTo>
                    <a:pt x="1572" y="695"/>
                    <a:pt x="1569" y="700"/>
                    <a:pt x="1566" y="704"/>
                  </a:cubicBezTo>
                  <a:cubicBezTo>
                    <a:pt x="1563" y="708"/>
                    <a:pt x="1561" y="711"/>
                    <a:pt x="1562" y="713"/>
                  </a:cubicBezTo>
                  <a:cubicBezTo>
                    <a:pt x="1563" y="715"/>
                    <a:pt x="1565" y="715"/>
                    <a:pt x="1567" y="715"/>
                  </a:cubicBezTo>
                  <a:cubicBezTo>
                    <a:pt x="1574" y="714"/>
                    <a:pt x="1592" y="714"/>
                    <a:pt x="1605" y="718"/>
                  </a:cubicBezTo>
                  <a:cubicBezTo>
                    <a:pt x="1605" y="718"/>
                    <a:pt x="1605" y="718"/>
                    <a:pt x="1605" y="718"/>
                  </a:cubicBezTo>
                  <a:cubicBezTo>
                    <a:pt x="1605" y="719"/>
                    <a:pt x="1605" y="719"/>
                    <a:pt x="1604" y="719"/>
                  </a:cubicBezTo>
                  <a:cubicBezTo>
                    <a:pt x="1604" y="720"/>
                    <a:pt x="1604" y="720"/>
                    <a:pt x="1604" y="721"/>
                  </a:cubicBezTo>
                  <a:cubicBezTo>
                    <a:pt x="1603" y="721"/>
                    <a:pt x="1603" y="721"/>
                    <a:pt x="1603" y="721"/>
                  </a:cubicBezTo>
                  <a:cubicBezTo>
                    <a:pt x="1603" y="722"/>
                    <a:pt x="1603" y="722"/>
                    <a:pt x="1602" y="722"/>
                  </a:cubicBezTo>
                  <a:cubicBezTo>
                    <a:pt x="1602" y="723"/>
                    <a:pt x="1602" y="723"/>
                    <a:pt x="1602" y="723"/>
                  </a:cubicBezTo>
                  <a:cubicBezTo>
                    <a:pt x="1602" y="724"/>
                    <a:pt x="1601" y="724"/>
                    <a:pt x="1601" y="724"/>
                  </a:cubicBezTo>
                  <a:cubicBezTo>
                    <a:pt x="1601" y="724"/>
                    <a:pt x="1601" y="725"/>
                    <a:pt x="1601" y="725"/>
                  </a:cubicBezTo>
                  <a:cubicBezTo>
                    <a:pt x="1600" y="725"/>
                    <a:pt x="1600" y="725"/>
                    <a:pt x="1600" y="726"/>
                  </a:cubicBezTo>
                  <a:cubicBezTo>
                    <a:pt x="1600" y="726"/>
                    <a:pt x="1600" y="726"/>
                    <a:pt x="1599" y="726"/>
                  </a:cubicBezTo>
                  <a:cubicBezTo>
                    <a:pt x="1599" y="727"/>
                    <a:pt x="1599" y="727"/>
                    <a:pt x="1599" y="727"/>
                  </a:cubicBezTo>
                  <a:cubicBezTo>
                    <a:pt x="1599" y="727"/>
                    <a:pt x="1598" y="727"/>
                    <a:pt x="1598" y="728"/>
                  </a:cubicBezTo>
                  <a:cubicBezTo>
                    <a:pt x="1598" y="728"/>
                    <a:pt x="1598" y="728"/>
                    <a:pt x="1598" y="728"/>
                  </a:cubicBezTo>
                  <a:cubicBezTo>
                    <a:pt x="1597" y="728"/>
                    <a:pt x="1597" y="728"/>
                    <a:pt x="1597" y="729"/>
                  </a:cubicBezTo>
                  <a:cubicBezTo>
                    <a:pt x="1597" y="729"/>
                    <a:pt x="1597" y="729"/>
                    <a:pt x="1596" y="729"/>
                  </a:cubicBezTo>
                  <a:cubicBezTo>
                    <a:pt x="1591" y="732"/>
                    <a:pt x="1583" y="740"/>
                    <a:pt x="1583" y="746"/>
                  </a:cubicBezTo>
                  <a:cubicBezTo>
                    <a:pt x="1583" y="748"/>
                    <a:pt x="1584" y="750"/>
                    <a:pt x="1586" y="751"/>
                  </a:cubicBezTo>
                  <a:cubicBezTo>
                    <a:pt x="1589" y="753"/>
                    <a:pt x="1591" y="756"/>
                    <a:pt x="1591" y="759"/>
                  </a:cubicBezTo>
                  <a:cubicBezTo>
                    <a:pt x="1590" y="761"/>
                    <a:pt x="1587" y="763"/>
                    <a:pt x="1583" y="763"/>
                  </a:cubicBezTo>
                  <a:cubicBezTo>
                    <a:pt x="1576" y="764"/>
                    <a:pt x="1572" y="765"/>
                    <a:pt x="1570" y="768"/>
                  </a:cubicBezTo>
                  <a:cubicBezTo>
                    <a:pt x="1568" y="771"/>
                    <a:pt x="1568" y="774"/>
                    <a:pt x="1568" y="778"/>
                  </a:cubicBezTo>
                  <a:cubicBezTo>
                    <a:pt x="1569" y="780"/>
                    <a:pt x="1567" y="782"/>
                    <a:pt x="1566" y="784"/>
                  </a:cubicBezTo>
                  <a:cubicBezTo>
                    <a:pt x="1564" y="787"/>
                    <a:pt x="1562" y="790"/>
                    <a:pt x="1566" y="794"/>
                  </a:cubicBezTo>
                  <a:cubicBezTo>
                    <a:pt x="1566" y="794"/>
                    <a:pt x="1567" y="794"/>
                    <a:pt x="1567" y="795"/>
                  </a:cubicBezTo>
                  <a:cubicBezTo>
                    <a:pt x="1567" y="795"/>
                    <a:pt x="1568" y="795"/>
                    <a:pt x="1568" y="796"/>
                  </a:cubicBezTo>
                  <a:cubicBezTo>
                    <a:pt x="1568" y="796"/>
                    <a:pt x="1568" y="796"/>
                    <a:pt x="1569" y="797"/>
                  </a:cubicBezTo>
                  <a:cubicBezTo>
                    <a:pt x="1569" y="797"/>
                    <a:pt x="1569" y="797"/>
                    <a:pt x="1570" y="798"/>
                  </a:cubicBezTo>
                  <a:cubicBezTo>
                    <a:pt x="1570" y="798"/>
                    <a:pt x="1570" y="798"/>
                    <a:pt x="1571" y="799"/>
                  </a:cubicBezTo>
                  <a:cubicBezTo>
                    <a:pt x="1571" y="799"/>
                    <a:pt x="1571" y="800"/>
                    <a:pt x="1572" y="800"/>
                  </a:cubicBezTo>
                  <a:cubicBezTo>
                    <a:pt x="1572" y="801"/>
                    <a:pt x="1572" y="801"/>
                    <a:pt x="1573" y="801"/>
                  </a:cubicBezTo>
                  <a:cubicBezTo>
                    <a:pt x="1573" y="802"/>
                    <a:pt x="1574" y="802"/>
                    <a:pt x="1574" y="803"/>
                  </a:cubicBezTo>
                  <a:cubicBezTo>
                    <a:pt x="1574" y="803"/>
                    <a:pt x="1575" y="804"/>
                    <a:pt x="1575" y="804"/>
                  </a:cubicBezTo>
                  <a:cubicBezTo>
                    <a:pt x="1576" y="805"/>
                    <a:pt x="1576" y="806"/>
                    <a:pt x="1577" y="806"/>
                  </a:cubicBezTo>
                  <a:cubicBezTo>
                    <a:pt x="1577" y="807"/>
                    <a:pt x="1577" y="807"/>
                    <a:pt x="1578" y="807"/>
                  </a:cubicBezTo>
                  <a:cubicBezTo>
                    <a:pt x="1578" y="808"/>
                    <a:pt x="1579" y="809"/>
                    <a:pt x="1579" y="810"/>
                  </a:cubicBezTo>
                  <a:cubicBezTo>
                    <a:pt x="1580" y="810"/>
                    <a:pt x="1580" y="811"/>
                    <a:pt x="1581" y="811"/>
                  </a:cubicBezTo>
                  <a:cubicBezTo>
                    <a:pt x="1581" y="812"/>
                    <a:pt x="1582" y="813"/>
                    <a:pt x="1582" y="814"/>
                  </a:cubicBezTo>
                  <a:cubicBezTo>
                    <a:pt x="1583" y="814"/>
                    <a:pt x="1583" y="815"/>
                    <a:pt x="1583" y="815"/>
                  </a:cubicBezTo>
                  <a:cubicBezTo>
                    <a:pt x="1583" y="816"/>
                    <a:pt x="1583" y="816"/>
                    <a:pt x="1583" y="817"/>
                  </a:cubicBezTo>
                  <a:cubicBezTo>
                    <a:pt x="1581" y="820"/>
                    <a:pt x="1580" y="823"/>
                    <a:pt x="1577" y="824"/>
                  </a:cubicBezTo>
                  <a:cubicBezTo>
                    <a:pt x="1575" y="825"/>
                    <a:pt x="1571" y="826"/>
                    <a:pt x="1567" y="829"/>
                  </a:cubicBezTo>
                  <a:cubicBezTo>
                    <a:pt x="1559" y="833"/>
                    <a:pt x="1549" y="838"/>
                    <a:pt x="1544" y="837"/>
                  </a:cubicBezTo>
                  <a:cubicBezTo>
                    <a:pt x="1537" y="836"/>
                    <a:pt x="1531" y="837"/>
                    <a:pt x="1527" y="840"/>
                  </a:cubicBezTo>
                  <a:cubicBezTo>
                    <a:pt x="1524" y="843"/>
                    <a:pt x="1523" y="846"/>
                    <a:pt x="1523" y="849"/>
                  </a:cubicBezTo>
                  <a:cubicBezTo>
                    <a:pt x="1523" y="851"/>
                    <a:pt x="1522" y="854"/>
                    <a:pt x="1520" y="854"/>
                  </a:cubicBezTo>
                  <a:cubicBezTo>
                    <a:pt x="1518" y="854"/>
                    <a:pt x="1515" y="852"/>
                    <a:pt x="1515" y="848"/>
                  </a:cubicBezTo>
                  <a:cubicBezTo>
                    <a:pt x="1514" y="843"/>
                    <a:pt x="1507" y="842"/>
                    <a:pt x="1501" y="842"/>
                  </a:cubicBezTo>
                  <a:cubicBezTo>
                    <a:pt x="1499" y="842"/>
                    <a:pt x="1497" y="841"/>
                    <a:pt x="1496" y="841"/>
                  </a:cubicBezTo>
                  <a:cubicBezTo>
                    <a:pt x="1493" y="841"/>
                    <a:pt x="1491" y="840"/>
                    <a:pt x="1490" y="839"/>
                  </a:cubicBezTo>
                  <a:cubicBezTo>
                    <a:pt x="1488" y="837"/>
                    <a:pt x="1483" y="836"/>
                    <a:pt x="1478" y="836"/>
                  </a:cubicBezTo>
                  <a:cubicBezTo>
                    <a:pt x="1475" y="836"/>
                    <a:pt x="1472" y="836"/>
                    <a:pt x="1470" y="837"/>
                  </a:cubicBezTo>
                  <a:cubicBezTo>
                    <a:pt x="1468" y="838"/>
                    <a:pt x="1467" y="839"/>
                    <a:pt x="1467" y="841"/>
                  </a:cubicBezTo>
                  <a:cubicBezTo>
                    <a:pt x="1466" y="843"/>
                    <a:pt x="1469" y="844"/>
                    <a:pt x="1470" y="845"/>
                  </a:cubicBezTo>
                  <a:cubicBezTo>
                    <a:pt x="1479" y="850"/>
                    <a:pt x="1480" y="855"/>
                    <a:pt x="1480" y="864"/>
                  </a:cubicBezTo>
                  <a:cubicBezTo>
                    <a:pt x="1480" y="869"/>
                    <a:pt x="1482" y="872"/>
                    <a:pt x="1484" y="873"/>
                  </a:cubicBezTo>
                  <a:cubicBezTo>
                    <a:pt x="1486" y="875"/>
                    <a:pt x="1487" y="877"/>
                    <a:pt x="1487" y="882"/>
                  </a:cubicBezTo>
                  <a:cubicBezTo>
                    <a:pt x="1487" y="885"/>
                    <a:pt x="1488" y="887"/>
                    <a:pt x="1490" y="889"/>
                  </a:cubicBezTo>
                  <a:cubicBezTo>
                    <a:pt x="1492" y="890"/>
                    <a:pt x="1495" y="889"/>
                    <a:pt x="1498" y="888"/>
                  </a:cubicBezTo>
                  <a:cubicBezTo>
                    <a:pt x="1500" y="888"/>
                    <a:pt x="1502" y="887"/>
                    <a:pt x="1503" y="887"/>
                  </a:cubicBezTo>
                  <a:cubicBezTo>
                    <a:pt x="1505" y="887"/>
                    <a:pt x="1506" y="889"/>
                    <a:pt x="1506" y="889"/>
                  </a:cubicBezTo>
                  <a:cubicBezTo>
                    <a:pt x="1506" y="891"/>
                    <a:pt x="1504" y="895"/>
                    <a:pt x="1500" y="896"/>
                  </a:cubicBezTo>
                  <a:cubicBezTo>
                    <a:pt x="1490" y="897"/>
                    <a:pt x="1485" y="902"/>
                    <a:pt x="1483" y="912"/>
                  </a:cubicBezTo>
                  <a:cubicBezTo>
                    <a:pt x="1481" y="915"/>
                    <a:pt x="1480" y="916"/>
                    <a:pt x="1476" y="916"/>
                  </a:cubicBezTo>
                  <a:cubicBezTo>
                    <a:pt x="1472" y="916"/>
                    <a:pt x="1468" y="917"/>
                    <a:pt x="1465" y="920"/>
                  </a:cubicBezTo>
                  <a:cubicBezTo>
                    <a:pt x="1463" y="922"/>
                    <a:pt x="1463" y="922"/>
                    <a:pt x="1463" y="922"/>
                  </a:cubicBezTo>
                  <a:cubicBezTo>
                    <a:pt x="1457" y="927"/>
                    <a:pt x="1451" y="933"/>
                    <a:pt x="1447" y="930"/>
                  </a:cubicBezTo>
                  <a:cubicBezTo>
                    <a:pt x="1441" y="926"/>
                    <a:pt x="1437" y="929"/>
                    <a:pt x="1431" y="932"/>
                  </a:cubicBezTo>
                  <a:cubicBezTo>
                    <a:pt x="1430" y="933"/>
                    <a:pt x="1430" y="933"/>
                    <a:pt x="1430" y="933"/>
                  </a:cubicBezTo>
                  <a:cubicBezTo>
                    <a:pt x="1426" y="935"/>
                    <a:pt x="1425" y="934"/>
                    <a:pt x="1419" y="929"/>
                  </a:cubicBezTo>
                  <a:cubicBezTo>
                    <a:pt x="1418" y="928"/>
                    <a:pt x="1417" y="927"/>
                    <a:pt x="1415" y="926"/>
                  </a:cubicBezTo>
                  <a:cubicBezTo>
                    <a:pt x="1413" y="924"/>
                    <a:pt x="1410" y="920"/>
                    <a:pt x="1408" y="916"/>
                  </a:cubicBezTo>
                  <a:cubicBezTo>
                    <a:pt x="1407" y="914"/>
                    <a:pt x="1406" y="913"/>
                    <a:pt x="1405" y="912"/>
                  </a:cubicBezTo>
                  <a:cubicBezTo>
                    <a:pt x="1405" y="911"/>
                    <a:pt x="1405" y="911"/>
                    <a:pt x="1404" y="910"/>
                  </a:cubicBezTo>
                  <a:cubicBezTo>
                    <a:pt x="1404" y="910"/>
                    <a:pt x="1403" y="909"/>
                    <a:pt x="1402" y="908"/>
                  </a:cubicBezTo>
                  <a:cubicBezTo>
                    <a:pt x="1402" y="907"/>
                    <a:pt x="1401" y="906"/>
                    <a:pt x="1401" y="906"/>
                  </a:cubicBezTo>
                  <a:cubicBezTo>
                    <a:pt x="1400" y="905"/>
                    <a:pt x="1400" y="904"/>
                    <a:pt x="1399" y="903"/>
                  </a:cubicBezTo>
                  <a:cubicBezTo>
                    <a:pt x="1398" y="903"/>
                    <a:pt x="1398" y="902"/>
                    <a:pt x="1397" y="901"/>
                  </a:cubicBezTo>
                  <a:cubicBezTo>
                    <a:pt x="1397" y="901"/>
                    <a:pt x="1396" y="900"/>
                    <a:pt x="1396" y="900"/>
                  </a:cubicBezTo>
                  <a:cubicBezTo>
                    <a:pt x="1398" y="898"/>
                    <a:pt x="1398" y="898"/>
                    <a:pt x="1399" y="897"/>
                  </a:cubicBezTo>
                  <a:cubicBezTo>
                    <a:pt x="1400" y="891"/>
                    <a:pt x="1398" y="885"/>
                    <a:pt x="1393" y="881"/>
                  </a:cubicBezTo>
                  <a:cubicBezTo>
                    <a:pt x="1391" y="880"/>
                    <a:pt x="1389" y="877"/>
                    <a:pt x="1389" y="875"/>
                  </a:cubicBezTo>
                  <a:cubicBezTo>
                    <a:pt x="1389" y="871"/>
                    <a:pt x="1391" y="867"/>
                    <a:pt x="1394" y="863"/>
                  </a:cubicBezTo>
                  <a:cubicBezTo>
                    <a:pt x="1400" y="856"/>
                    <a:pt x="1394" y="850"/>
                    <a:pt x="1388" y="844"/>
                  </a:cubicBezTo>
                  <a:cubicBezTo>
                    <a:pt x="1386" y="842"/>
                    <a:pt x="1385" y="841"/>
                    <a:pt x="1383" y="839"/>
                  </a:cubicBezTo>
                  <a:cubicBezTo>
                    <a:pt x="1382" y="838"/>
                    <a:pt x="1381" y="836"/>
                    <a:pt x="1381" y="833"/>
                  </a:cubicBezTo>
                  <a:cubicBezTo>
                    <a:pt x="1379" y="822"/>
                    <a:pt x="1384" y="801"/>
                    <a:pt x="1390" y="790"/>
                  </a:cubicBezTo>
                  <a:cubicBezTo>
                    <a:pt x="1392" y="787"/>
                    <a:pt x="1393" y="784"/>
                    <a:pt x="1391" y="781"/>
                  </a:cubicBezTo>
                  <a:cubicBezTo>
                    <a:pt x="1388" y="776"/>
                    <a:pt x="1373" y="777"/>
                    <a:pt x="1356" y="779"/>
                  </a:cubicBezTo>
                  <a:cubicBezTo>
                    <a:pt x="1341" y="781"/>
                    <a:pt x="1328" y="775"/>
                    <a:pt x="1319" y="763"/>
                  </a:cubicBezTo>
                  <a:cubicBezTo>
                    <a:pt x="1311" y="753"/>
                    <a:pt x="1302" y="754"/>
                    <a:pt x="1289" y="756"/>
                  </a:cubicBezTo>
                  <a:cubicBezTo>
                    <a:pt x="1283" y="757"/>
                    <a:pt x="1277" y="758"/>
                    <a:pt x="1270" y="758"/>
                  </a:cubicBezTo>
                  <a:cubicBezTo>
                    <a:pt x="1264" y="758"/>
                    <a:pt x="1260" y="756"/>
                    <a:pt x="1257" y="753"/>
                  </a:cubicBezTo>
                  <a:cubicBezTo>
                    <a:pt x="1250" y="746"/>
                    <a:pt x="1252" y="732"/>
                    <a:pt x="1253" y="725"/>
                  </a:cubicBezTo>
                  <a:cubicBezTo>
                    <a:pt x="1253" y="723"/>
                    <a:pt x="1253" y="723"/>
                    <a:pt x="1253" y="723"/>
                  </a:cubicBezTo>
                  <a:cubicBezTo>
                    <a:pt x="1254" y="716"/>
                    <a:pt x="1249" y="713"/>
                    <a:pt x="1246" y="710"/>
                  </a:cubicBezTo>
                  <a:cubicBezTo>
                    <a:pt x="1243" y="708"/>
                    <a:pt x="1241" y="706"/>
                    <a:pt x="1241" y="704"/>
                  </a:cubicBezTo>
                  <a:cubicBezTo>
                    <a:pt x="1241" y="702"/>
                    <a:pt x="1240" y="700"/>
                    <a:pt x="1239" y="699"/>
                  </a:cubicBezTo>
                  <a:cubicBezTo>
                    <a:pt x="1236" y="696"/>
                    <a:pt x="1231" y="696"/>
                    <a:pt x="1226" y="696"/>
                  </a:cubicBezTo>
                  <a:cubicBezTo>
                    <a:pt x="1226" y="696"/>
                    <a:pt x="1226" y="696"/>
                    <a:pt x="1226" y="696"/>
                  </a:cubicBezTo>
                  <a:cubicBezTo>
                    <a:pt x="1225" y="696"/>
                    <a:pt x="1225" y="696"/>
                    <a:pt x="1225" y="696"/>
                  </a:cubicBezTo>
                  <a:cubicBezTo>
                    <a:pt x="1225" y="696"/>
                    <a:pt x="1226" y="694"/>
                    <a:pt x="1232" y="686"/>
                  </a:cubicBezTo>
                  <a:cubicBezTo>
                    <a:pt x="1236" y="681"/>
                    <a:pt x="1236" y="677"/>
                    <a:pt x="1236" y="667"/>
                  </a:cubicBezTo>
                  <a:cubicBezTo>
                    <a:pt x="1236" y="665"/>
                    <a:pt x="1236" y="665"/>
                    <a:pt x="1236" y="665"/>
                  </a:cubicBezTo>
                  <a:cubicBezTo>
                    <a:pt x="1236" y="658"/>
                    <a:pt x="1243" y="652"/>
                    <a:pt x="1250" y="645"/>
                  </a:cubicBezTo>
                  <a:cubicBezTo>
                    <a:pt x="1253" y="642"/>
                    <a:pt x="1256" y="639"/>
                    <a:pt x="1259" y="636"/>
                  </a:cubicBezTo>
                  <a:cubicBezTo>
                    <a:pt x="1259" y="635"/>
                    <a:pt x="1260" y="635"/>
                    <a:pt x="1260" y="634"/>
                  </a:cubicBezTo>
                  <a:cubicBezTo>
                    <a:pt x="1260" y="634"/>
                    <a:pt x="1260" y="634"/>
                    <a:pt x="1260" y="634"/>
                  </a:cubicBezTo>
                  <a:cubicBezTo>
                    <a:pt x="1261" y="633"/>
                    <a:pt x="1261" y="633"/>
                    <a:pt x="1262" y="632"/>
                  </a:cubicBezTo>
                  <a:cubicBezTo>
                    <a:pt x="1262" y="632"/>
                    <a:pt x="1263" y="632"/>
                    <a:pt x="1263" y="632"/>
                  </a:cubicBezTo>
                  <a:cubicBezTo>
                    <a:pt x="1264" y="631"/>
                    <a:pt x="1264" y="630"/>
                    <a:pt x="1265" y="630"/>
                  </a:cubicBezTo>
                  <a:cubicBezTo>
                    <a:pt x="1265" y="630"/>
                    <a:pt x="1265" y="630"/>
                    <a:pt x="1265" y="630"/>
                  </a:cubicBezTo>
                  <a:cubicBezTo>
                    <a:pt x="1265" y="636"/>
                    <a:pt x="1267" y="643"/>
                    <a:pt x="1270" y="648"/>
                  </a:cubicBezTo>
                  <a:close/>
                  <a:moveTo>
                    <a:pt x="810" y="441"/>
                  </a:moveTo>
                  <a:cubicBezTo>
                    <a:pt x="802" y="443"/>
                    <a:pt x="803" y="453"/>
                    <a:pt x="804" y="464"/>
                  </a:cubicBezTo>
                  <a:cubicBezTo>
                    <a:pt x="805" y="474"/>
                    <a:pt x="806" y="484"/>
                    <a:pt x="802" y="487"/>
                  </a:cubicBezTo>
                  <a:cubicBezTo>
                    <a:pt x="797" y="491"/>
                    <a:pt x="794" y="496"/>
                    <a:pt x="793" y="501"/>
                  </a:cubicBezTo>
                  <a:cubicBezTo>
                    <a:pt x="781" y="503"/>
                    <a:pt x="781" y="503"/>
                    <a:pt x="781" y="503"/>
                  </a:cubicBezTo>
                  <a:cubicBezTo>
                    <a:pt x="783" y="450"/>
                    <a:pt x="783" y="450"/>
                    <a:pt x="783" y="450"/>
                  </a:cubicBezTo>
                  <a:cubicBezTo>
                    <a:pt x="785" y="450"/>
                    <a:pt x="785" y="449"/>
                    <a:pt x="786" y="449"/>
                  </a:cubicBezTo>
                  <a:cubicBezTo>
                    <a:pt x="786" y="449"/>
                    <a:pt x="786" y="449"/>
                    <a:pt x="786" y="449"/>
                  </a:cubicBezTo>
                  <a:cubicBezTo>
                    <a:pt x="786" y="449"/>
                    <a:pt x="786" y="449"/>
                    <a:pt x="786" y="449"/>
                  </a:cubicBezTo>
                  <a:cubicBezTo>
                    <a:pt x="786" y="449"/>
                    <a:pt x="786" y="449"/>
                    <a:pt x="786" y="449"/>
                  </a:cubicBezTo>
                  <a:cubicBezTo>
                    <a:pt x="786" y="449"/>
                    <a:pt x="786" y="449"/>
                    <a:pt x="786" y="449"/>
                  </a:cubicBezTo>
                  <a:cubicBezTo>
                    <a:pt x="786" y="449"/>
                    <a:pt x="787" y="449"/>
                    <a:pt x="787" y="449"/>
                  </a:cubicBezTo>
                  <a:cubicBezTo>
                    <a:pt x="787" y="448"/>
                    <a:pt x="787" y="448"/>
                    <a:pt x="787" y="448"/>
                  </a:cubicBezTo>
                  <a:cubicBezTo>
                    <a:pt x="787" y="448"/>
                    <a:pt x="788" y="448"/>
                    <a:pt x="788" y="448"/>
                  </a:cubicBezTo>
                  <a:cubicBezTo>
                    <a:pt x="788" y="447"/>
                    <a:pt x="788" y="447"/>
                    <a:pt x="788" y="447"/>
                  </a:cubicBezTo>
                  <a:cubicBezTo>
                    <a:pt x="788" y="447"/>
                    <a:pt x="789" y="446"/>
                    <a:pt x="789" y="446"/>
                  </a:cubicBezTo>
                  <a:cubicBezTo>
                    <a:pt x="789" y="446"/>
                    <a:pt x="790" y="445"/>
                    <a:pt x="790" y="444"/>
                  </a:cubicBezTo>
                  <a:cubicBezTo>
                    <a:pt x="794" y="440"/>
                    <a:pt x="799" y="432"/>
                    <a:pt x="803" y="432"/>
                  </a:cubicBezTo>
                  <a:cubicBezTo>
                    <a:pt x="804" y="432"/>
                    <a:pt x="807" y="433"/>
                    <a:pt x="814" y="439"/>
                  </a:cubicBezTo>
                  <a:cubicBezTo>
                    <a:pt x="812" y="440"/>
                    <a:pt x="811" y="440"/>
                    <a:pt x="810" y="441"/>
                  </a:cubicBezTo>
                  <a:close/>
                  <a:moveTo>
                    <a:pt x="785" y="446"/>
                  </a:moveTo>
                  <a:cubicBezTo>
                    <a:pt x="785" y="446"/>
                    <a:pt x="785" y="446"/>
                    <a:pt x="785" y="446"/>
                  </a:cubicBezTo>
                  <a:cubicBezTo>
                    <a:pt x="785" y="446"/>
                    <a:pt x="785" y="446"/>
                    <a:pt x="785" y="446"/>
                  </a:cubicBezTo>
                  <a:close/>
                  <a:moveTo>
                    <a:pt x="650" y="502"/>
                  </a:moveTo>
                  <a:cubicBezTo>
                    <a:pt x="642" y="499"/>
                    <a:pt x="633" y="494"/>
                    <a:pt x="622" y="494"/>
                  </a:cubicBezTo>
                  <a:cubicBezTo>
                    <a:pt x="616" y="494"/>
                    <a:pt x="611" y="495"/>
                    <a:pt x="605" y="498"/>
                  </a:cubicBezTo>
                  <a:cubicBezTo>
                    <a:pt x="586" y="505"/>
                    <a:pt x="566" y="511"/>
                    <a:pt x="550" y="501"/>
                  </a:cubicBezTo>
                  <a:cubicBezTo>
                    <a:pt x="533" y="490"/>
                    <a:pt x="510" y="480"/>
                    <a:pt x="486" y="474"/>
                  </a:cubicBezTo>
                  <a:cubicBezTo>
                    <a:pt x="473" y="470"/>
                    <a:pt x="462" y="463"/>
                    <a:pt x="452" y="457"/>
                  </a:cubicBezTo>
                  <a:cubicBezTo>
                    <a:pt x="445" y="453"/>
                    <a:pt x="439" y="448"/>
                    <a:pt x="431" y="446"/>
                  </a:cubicBezTo>
                  <a:cubicBezTo>
                    <a:pt x="425" y="443"/>
                    <a:pt x="418" y="442"/>
                    <a:pt x="412" y="441"/>
                  </a:cubicBezTo>
                  <a:cubicBezTo>
                    <a:pt x="402" y="439"/>
                    <a:pt x="394" y="438"/>
                    <a:pt x="387" y="432"/>
                  </a:cubicBezTo>
                  <a:cubicBezTo>
                    <a:pt x="385" y="431"/>
                    <a:pt x="383" y="428"/>
                    <a:pt x="380" y="426"/>
                  </a:cubicBezTo>
                  <a:cubicBezTo>
                    <a:pt x="370" y="417"/>
                    <a:pt x="358" y="406"/>
                    <a:pt x="346" y="405"/>
                  </a:cubicBezTo>
                  <a:cubicBezTo>
                    <a:pt x="334" y="404"/>
                    <a:pt x="326" y="378"/>
                    <a:pt x="325" y="372"/>
                  </a:cubicBezTo>
                  <a:cubicBezTo>
                    <a:pt x="325" y="371"/>
                    <a:pt x="327" y="370"/>
                    <a:pt x="329" y="369"/>
                  </a:cubicBezTo>
                  <a:cubicBezTo>
                    <a:pt x="332" y="369"/>
                    <a:pt x="334" y="368"/>
                    <a:pt x="335" y="366"/>
                  </a:cubicBezTo>
                  <a:cubicBezTo>
                    <a:pt x="335" y="364"/>
                    <a:pt x="335" y="363"/>
                    <a:pt x="334" y="361"/>
                  </a:cubicBezTo>
                  <a:cubicBezTo>
                    <a:pt x="332" y="358"/>
                    <a:pt x="333" y="356"/>
                    <a:pt x="334" y="352"/>
                  </a:cubicBezTo>
                  <a:cubicBezTo>
                    <a:pt x="335" y="349"/>
                    <a:pt x="337" y="346"/>
                    <a:pt x="335" y="341"/>
                  </a:cubicBezTo>
                  <a:cubicBezTo>
                    <a:pt x="335" y="339"/>
                    <a:pt x="334" y="338"/>
                    <a:pt x="334" y="336"/>
                  </a:cubicBezTo>
                  <a:cubicBezTo>
                    <a:pt x="331" y="329"/>
                    <a:pt x="328" y="320"/>
                    <a:pt x="322" y="310"/>
                  </a:cubicBezTo>
                  <a:cubicBezTo>
                    <a:pt x="313" y="298"/>
                    <a:pt x="275" y="256"/>
                    <a:pt x="261" y="243"/>
                  </a:cubicBezTo>
                  <a:cubicBezTo>
                    <a:pt x="256" y="238"/>
                    <a:pt x="254" y="235"/>
                    <a:pt x="253" y="233"/>
                  </a:cubicBezTo>
                  <a:cubicBezTo>
                    <a:pt x="250" y="228"/>
                    <a:pt x="248" y="226"/>
                    <a:pt x="238" y="222"/>
                  </a:cubicBezTo>
                  <a:cubicBezTo>
                    <a:pt x="228" y="218"/>
                    <a:pt x="223" y="214"/>
                    <a:pt x="221" y="210"/>
                  </a:cubicBezTo>
                  <a:cubicBezTo>
                    <a:pt x="220" y="208"/>
                    <a:pt x="220" y="205"/>
                    <a:pt x="221" y="202"/>
                  </a:cubicBezTo>
                  <a:cubicBezTo>
                    <a:pt x="224" y="197"/>
                    <a:pt x="224" y="192"/>
                    <a:pt x="223" y="188"/>
                  </a:cubicBezTo>
                  <a:cubicBezTo>
                    <a:pt x="221" y="186"/>
                    <a:pt x="219" y="184"/>
                    <a:pt x="216" y="184"/>
                  </a:cubicBezTo>
                  <a:cubicBezTo>
                    <a:pt x="214" y="183"/>
                    <a:pt x="212" y="181"/>
                    <a:pt x="210" y="178"/>
                  </a:cubicBezTo>
                  <a:cubicBezTo>
                    <a:pt x="207" y="174"/>
                    <a:pt x="203" y="170"/>
                    <a:pt x="197" y="169"/>
                  </a:cubicBezTo>
                  <a:cubicBezTo>
                    <a:pt x="187" y="167"/>
                    <a:pt x="185" y="156"/>
                    <a:pt x="185" y="152"/>
                  </a:cubicBezTo>
                  <a:cubicBezTo>
                    <a:pt x="185" y="148"/>
                    <a:pt x="181" y="146"/>
                    <a:pt x="175" y="144"/>
                  </a:cubicBezTo>
                  <a:cubicBezTo>
                    <a:pt x="171" y="142"/>
                    <a:pt x="165" y="139"/>
                    <a:pt x="161" y="135"/>
                  </a:cubicBezTo>
                  <a:cubicBezTo>
                    <a:pt x="151" y="123"/>
                    <a:pt x="145" y="118"/>
                    <a:pt x="142" y="117"/>
                  </a:cubicBezTo>
                  <a:cubicBezTo>
                    <a:pt x="140" y="117"/>
                    <a:pt x="139" y="118"/>
                    <a:pt x="139" y="118"/>
                  </a:cubicBezTo>
                  <a:cubicBezTo>
                    <a:pt x="136" y="122"/>
                    <a:pt x="133" y="123"/>
                    <a:pt x="131" y="122"/>
                  </a:cubicBezTo>
                  <a:cubicBezTo>
                    <a:pt x="130" y="122"/>
                    <a:pt x="128" y="120"/>
                    <a:pt x="128" y="112"/>
                  </a:cubicBezTo>
                  <a:cubicBezTo>
                    <a:pt x="128" y="105"/>
                    <a:pt x="130" y="103"/>
                    <a:pt x="131" y="102"/>
                  </a:cubicBezTo>
                  <a:cubicBezTo>
                    <a:pt x="133" y="99"/>
                    <a:pt x="133" y="97"/>
                    <a:pt x="123" y="80"/>
                  </a:cubicBezTo>
                  <a:cubicBezTo>
                    <a:pt x="113" y="61"/>
                    <a:pt x="116" y="54"/>
                    <a:pt x="118" y="50"/>
                  </a:cubicBezTo>
                  <a:cubicBezTo>
                    <a:pt x="119" y="48"/>
                    <a:pt x="120" y="46"/>
                    <a:pt x="118" y="44"/>
                  </a:cubicBezTo>
                  <a:cubicBezTo>
                    <a:pt x="115" y="42"/>
                    <a:pt x="112" y="43"/>
                    <a:pt x="109" y="43"/>
                  </a:cubicBezTo>
                  <a:cubicBezTo>
                    <a:pt x="104" y="44"/>
                    <a:pt x="101" y="44"/>
                    <a:pt x="100" y="41"/>
                  </a:cubicBezTo>
                  <a:cubicBezTo>
                    <a:pt x="98" y="37"/>
                    <a:pt x="95" y="35"/>
                    <a:pt x="91" y="33"/>
                  </a:cubicBezTo>
                  <a:cubicBezTo>
                    <a:pt x="88" y="32"/>
                    <a:pt x="85" y="33"/>
                    <a:pt x="83" y="34"/>
                  </a:cubicBezTo>
                  <a:cubicBezTo>
                    <a:pt x="80" y="36"/>
                    <a:pt x="79" y="34"/>
                    <a:pt x="76" y="30"/>
                  </a:cubicBezTo>
                  <a:cubicBezTo>
                    <a:pt x="75" y="29"/>
                    <a:pt x="75" y="29"/>
                    <a:pt x="75" y="29"/>
                  </a:cubicBezTo>
                  <a:cubicBezTo>
                    <a:pt x="72" y="27"/>
                    <a:pt x="67" y="25"/>
                    <a:pt x="64" y="27"/>
                  </a:cubicBezTo>
                  <a:cubicBezTo>
                    <a:pt x="63" y="27"/>
                    <a:pt x="60" y="29"/>
                    <a:pt x="62" y="34"/>
                  </a:cubicBezTo>
                  <a:cubicBezTo>
                    <a:pt x="65" y="42"/>
                    <a:pt x="71" y="65"/>
                    <a:pt x="71" y="75"/>
                  </a:cubicBezTo>
                  <a:cubicBezTo>
                    <a:pt x="71" y="85"/>
                    <a:pt x="77" y="93"/>
                    <a:pt x="88" y="98"/>
                  </a:cubicBezTo>
                  <a:cubicBezTo>
                    <a:pt x="92" y="100"/>
                    <a:pt x="95" y="101"/>
                    <a:pt x="98" y="102"/>
                  </a:cubicBezTo>
                  <a:cubicBezTo>
                    <a:pt x="103" y="103"/>
                    <a:pt x="106" y="104"/>
                    <a:pt x="109" y="107"/>
                  </a:cubicBezTo>
                  <a:cubicBezTo>
                    <a:pt x="110" y="109"/>
                    <a:pt x="109" y="110"/>
                    <a:pt x="107" y="113"/>
                  </a:cubicBezTo>
                  <a:cubicBezTo>
                    <a:pt x="105" y="115"/>
                    <a:pt x="104" y="117"/>
                    <a:pt x="104" y="119"/>
                  </a:cubicBezTo>
                  <a:cubicBezTo>
                    <a:pt x="104" y="120"/>
                    <a:pt x="105" y="121"/>
                    <a:pt x="106" y="122"/>
                  </a:cubicBezTo>
                  <a:cubicBezTo>
                    <a:pt x="112" y="126"/>
                    <a:pt x="120" y="137"/>
                    <a:pt x="128" y="152"/>
                  </a:cubicBezTo>
                  <a:cubicBezTo>
                    <a:pt x="132" y="158"/>
                    <a:pt x="137" y="165"/>
                    <a:pt x="143" y="171"/>
                  </a:cubicBezTo>
                  <a:cubicBezTo>
                    <a:pt x="150" y="179"/>
                    <a:pt x="157" y="186"/>
                    <a:pt x="159" y="193"/>
                  </a:cubicBezTo>
                  <a:cubicBezTo>
                    <a:pt x="163" y="208"/>
                    <a:pt x="170" y="226"/>
                    <a:pt x="177" y="234"/>
                  </a:cubicBezTo>
                  <a:cubicBezTo>
                    <a:pt x="180" y="237"/>
                    <a:pt x="180" y="242"/>
                    <a:pt x="180" y="247"/>
                  </a:cubicBezTo>
                  <a:cubicBezTo>
                    <a:pt x="180" y="253"/>
                    <a:pt x="180" y="258"/>
                    <a:pt x="185" y="259"/>
                  </a:cubicBezTo>
                  <a:cubicBezTo>
                    <a:pt x="186" y="259"/>
                    <a:pt x="188" y="259"/>
                    <a:pt x="190" y="259"/>
                  </a:cubicBezTo>
                  <a:cubicBezTo>
                    <a:pt x="200" y="260"/>
                    <a:pt x="207" y="261"/>
                    <a:pt x="207" y="267"/>
                  </a:cubicBezTo>
                  <a:cubicBezTo>
                    <a:pt x="207" y="273"/>
                    <a:pt x="209" y="276"/>
                    <a:pt x="211" y="279"/>
                  </a:cubicBezTo>
                  <a:cubicBezTo>
                    <a:pt x="213" y="282"/>
                    <a:pt x="215" y="285"/>
                    <a:pt x="213" y="289"/>
                  </a:cubicBezTo>
                  <a:cubicBezTo>
                    <a:pt x="211" y="296"/>
                    <a:pt x="206" y="300"/>
                    <a:pt x="204" y="300"/>
                  </a:cubicBezTo>
                  <a:cubicBezTo>
                    <a:pt x="204" y="300"/>
                    <a:pt x="204" y="300"/>
                    <a:pt x="204" y="300"/>
                  </a:cubicBezTo>
                  <a:cubicBezTo>
                    <a:pt x="204" y="300"/>
                    <a:pt x="203" y="300"/>
                    <a:pt x="202" y="298"/>
                  </a:cubicBezTo>
                  <a:cubicBezTo>
                    <a:pt x="200" y="290"/>
                    <a:pt x="192" y="274"/>
                    <a:pt x="172" y="261"/>
                  </a:cubicBezTo>
                  <a:cubicBezTo>
                    <a:pt x="169" y="259"/>
                    <a:pt x="167" y="258"/>
                    <a:pt x="164" y="256"/>
                  </a:cubicBezTo>
                  <a:cubicBezTo>
                    <a:pt x="152" y="248"/>
                    <a:pt x="140" y="240"/>
                    <a:pt x="139" y="236"/>
                  </a:cubicBezTo>
                  <a:cubicBezTo>
                    <a:pt x="139" y="236"/>
                    <a:pt x="139" y="236"/>
                    <a:pt x="140" y="235"/>
                  </a:cubicBezTo>
                  <a:cubicBezTo>
                    <a:pt x="143" y="233"/>
                    <a:pt x="145" y="228"/>
                    <a:pt x="145" y="223"/>
                  </a:cubicBezTo>
                  <a:cubicBezTo>
                    <a:pt x="145" y="215"/>
                    <a:pt x="140" y="205"/>
                    <a:pt x="132" y="198"/>
                  </a:cubicBezTo>
                  <a:cubicBezTo>
                    <a:pt x="130" y="196"/>
                    <a:pt x="128" y="194"/>
                    <a:pt x="126" y="193"/>
                  </a:cubicBezTo>
                  <a:cubicBezTo>
                    <a:pt x="115" y="183"/>
                    <a:pt x="110" y="178"/>
                    <a:pt x="101" y="179"/>
                  </a:cubicBezTo>
                  <a:cubicBezTo>
                    <a:pt x="95" y="180"/>
                    <a:pt x="79" y="170"/>
                    <a:pt x="71" y="161"/>
                  </a:cubicBezTo>
                  <a:cubicBezTo>
                    <a:pt x="67" y="157"/>
                    <a:pt x="68" y="155"/>
                    <a:pt x="68" y="155"/>
                  </a:cubicBezTo>
                  <a:cubicBezTo>
                    <a:pt x="68" y="154"/>
                    <a:pt x="73" y="155"/>
                    <a:pt x="77" y="155"/>
                  </a:cubicBezTo>
                  <a:cubicBezTo>
                    <a:pt x="83" y="156"/>
                    <a:pt x="89" y="157"/>
                    <a:pt x="90" y="153"/>
                  </a:cubicBezTo>
                  <a:cubicBezTo>
                    <a:pt x="92" y="148"/>
                    <a:pt x="92" y="125"/>
                    <a:pt x="76" y="115"/>
                  </a:cubicBezTo>
                  <a:cubicBezTo>
                    <a:pt x="72" y="112"/>
                    <a:pt x="69" y="110"/>
                    <a:pt x="65" y="108"/>
                  </a:cubicBezTo>
                  <a:cubicBezTo>
                    <a:pt x="54" y="101"/>
                    <a:pt x="43" y="95"/>
                    <a:pt x="42" y="88"/>
                  </a:cubicBezTo>
                  <a:cubicBezTo>
                    <a:pt x="40" y="77"/>
                    <a:pt x="31" y="49"/>
                    <a:pt x="18" y="33"/>
                  </a:cubicBezTo>
                  <a:cubicBezTo>
                    <a:pt x="12" y="26"/>
                    <a:pt x="8" y="19"/>
                    <a:pt x="4" y="12"/>
                  </a:cubicBezTo>
                  <a:cubicBezTo>
                    <a:pt x="66" y="3"/>
                    <a:pt x="66" y="3"/>
                    <a:pt x="66" y="3"/>
                  </a:cubicBezTo>
                  <a:cubicBezTo>
                    <a:pt x="69" y="6"/>
                    <a:pt x="86" y="17"/>
                    <a:pt x="97" y="20"/>
                  </a:cubicBezTo>
                  <a:cubicBezTo>
                    <a:pt x="108" y="22"/>
                    <a:pt x="168" y="45"/>
                    <a:pt x="169" y="45"/>
                  </a:cubicBezTo>
                  <a:cubicBezTo>
                    <a:pt x="169" y="45"/>
                    <a:pt x="169" y="45"/>
                    <a:pt x="169" y="45"/>
                  </a:cubicBezTo>
                  <a:cubicBezTo>
                    <a:pt x="249" y="44"/>
                    <a:pt x="249" y="44"/>
                    <a:pt x="249" y="44"/>
                  </a:cubicBezTo>
                  <a:cubicBezTo>
                    <a:pt x="258" y="32"/>
                    <a:pt x="258" y="32"/>
                    <a:pt x="258" y="32"/>
                  </a:cubicBezTo>
                  <a:cubicBezTo>
                    <a:pt x="301" y="32"/>
                    <a:pt x="301" y="32"/>
                    <a:pt x="301" y="32"/>
                  </a:cubicBezTo>
                  <a:cubicBezTo>
                    <a:pt x="306" y="38"/>
                    <a:pt x="328" y="59"/>
                    <a:pt x="332" y="61"/>
                  </a:cubicBezTo>
                  <a:cubicBezTo>
                    <a:pt x="336" y="62"/>
                    <a:pt x="349" y="74"/>
                    <a:pt x="349" y="81"/>
                  </a:cubicBezTo>
                  <a:cubicBezTo>
                    <a:pt x="349" y="90"/>
                    <a:pt x="353" y="97"/>
                    <a:pt x="360" y="100"/>
                  </a:cubicBezTo>
                  <a:cubicBezTo>
                    <a:pt x="362" y="101"/>
                    <a:pt x="365" y="103"/>
                    <a:pt x="369" y="105"/>
                  </a:cubicBezTo>
                  <a:cubicBezTo>
                    <a:pt x="384" y="114"/>
                    <a:pt x="391" y="118"/>
                    <a:pt x="394" y="117"/>
                  </a:cubicBezTo>
                  <a:cubicBezTo>
                    <a:pt x="395" y="116"/>
                    <a:pt x="396" y="114"/>
                    <a:pt x="399" y="109"/>
                  </a:cubicBezTo>
                  <a:cubicBezTo>
                    <a:pt x="402" y="102"/>
                    <a:pt x="407" y="91"/>
                    <a:pt x="415" y="91"/>
                  </a:cubicBezTo>
                  <a:cubicBezTo>
                    <a:pt x="426" y="92"/>
                    <a:pt x="458" y="101"/>
                    <a:pt x="463" y="119"/>
                  </a:cubicBezTo>
                  <a:cubicBezTo>
                    <a:pt x="468" y="138"/>
                    <a:pt x="485" y="153"/>
                    <a:pt x="490" y="157"/>
                  </a:cubicBezTo>
                  <a:cubicBezTo>
                    <a:pt x="492" y="159"/>
                    <a:pt x="493" y="163"/>
                    <a:pt x="493" y="167"/>
                  </a:cubicBezTo>
                  <a:cubicBezTo>
                    <a:pt x="494" y="171"/>
                    <a:pt x="494" y="175"/>
                    <a:pt x="496" y="178"/>
                  </a:cubicBezTo>
                  <a:cubicBezTo>
                    <a:pt x="498" y="180"/>
                    <a:pt x="499" y="183"/>
                    <a:pt x="499" y="186"/>
                  </a:cubicBezTo>
                  <a:cubicBezTo>
                    <a:pt x="500" y="191"/>
                    <a:pt x="501" y="196"/>
                    <a:pt x="505" y="196"/>
                  </a:cubicBezTo>
                  <a:cubicBezTo>
                    <a:pt x="507" y="196"/>
                    <a:pt x="512" y="198"/>
                    <a:pt x="517" y="200"/>
                  </a:cubicBezTo>
                  <a:cubicBezTo>
                    <a:pt x="526" y="205"/>
                    <a:pt x="538" y="210"/>
                    <a:pt x="544" y="210"/>
                  </a:cubicBezTo>
                  <a:cubicBezTo>
                    <a:pt x="547" y="209"/>
                    <a:pt x="550" y="211"/>
                    <a:pt x="554" y="213"/>
                  </a:cubicBezTo>
                  <a:cubicBezTo>
                    <a:pt x="554" y="216"/>
                    <a:pt x="553" y="220"/>
                    <a:pt x="552" y="223"/>
                  </a:cubicBezTo>
                  <a:cubicBezTo>
                    <a:pt x="541" y="255"/>
                    <a:pt x="542" y="283"/>
                    <a:pt x="543" y="299"/>
                  </a:cubicBezTo>
                  <a:cubicBezTo>
                    <a:pt x="543" y="302"/>
                    <a:pt x="543" y="302"/>
                    <a:pt x="543" y="302"/>
                  </a:cubicBezTo>
                  <a:cubicBezTo>
                    <a:pt x="543" y="317"/>
                    <a:pt x="544" y="345"/>
                    <a:pt x="553" y="357"/>
                  </a:cubicBezTo>
                  <a:cubicBezTo>
                    <a:pt x="557" y="362"/>
                    <a:pt x="561" y="366"/>
                    <a:pt x="566" y="370"/>
                  </a:cubicBezTo>
                  <a:cubicBezTo>
                    <a:pt x="574" y="378"/>
                    <a:pt x="582" y="385"/>
                    <a:pt x="583" y="393"/>
                  </a:cubicBezTo>
                  <a:cubicBezTo>
                    <a:pt x="584" y="402"/>
                    <a:pt x="587" y="424"/>
                    <a:pt x="600" y="423"/>
                  </a:cubicBezTo>
                  <a:cubicBezTo>
                    <a:pt x="606" y="422"/>
                    <a:pt x="612" y="427"/>
                    <a:pt x="617" y="431"/>
                  </a:cubicBezTo>
                  <a:cubicBezTo>
                    <a:pt x="623" y="435"/>
                    <a:pt x="628" y="438"/>
                    <a:pt x="632" y="438"/>
                  </a:cubicBezTo>
                  <a:cubicBezTo>
                    <a:pt x="634" y="437"/>
                    <a:pt x="641" y="436"/>
                    <a:pt x="648" y="433"/>
                  </a:cubicBezTo>
                  <a:cubicBezTo>
                    <a:pt x="663" y="430"/>
                    <a:pt x="693" y="421"/>
                    <a:pt x="697" y="423"/>
                  </a:cubicBezTo>
                  <a:cubicBezTo>
                    <a:pt x="697" y="424"/>
                    <a:pt x="713" y="433"/>
                    <a:pt x="718" y="430"/>
                  </a:cubicBezTo>
                  <a:cubicBezTo>
                    <a:pt x="719" y="429"/>
                    <a:pt x="720" y="428"/>
                    <a:pt x="720" y="425"/>
                  </a:cubicBezTo>
                  <a:cubicBezTo>
                    <a:pt x="720" y="422"/>
                    <a:pt x="722" y="420"/>
                    <a:pt x="727" y="417"/>
                  </a:cubicBezTo>
                  <a:cubicBezTo>
                    <a:pt x="732" y="413"/>
                    <a:pt x="739" y="409"/>
                    <a:pt x="739" y="400"/>
                  </a:cubicBezTo>
                  <a:cubicBezTo>
                    <a:pt x="738" y="393"/>
                    <a:pt x="740" y="391"/>
                    <a:pt x="742" y="389"/>
                  </a:cubicBezTo>
                  <a:cubicBezTo>
                    <a:pt x="744" y="387"/>
                    <a:pt x="747" y="384"/>
                    <a:pt x="747" y="374"/>
                  </a:cubicBezTo>
                  <a:cubicBezTo>
                    <a:pt x="745" y="357"/>
                    <a:pt x="757" y="347"/>
                    <a:pt x="781" y="344"/>
                  </a:cubicBezTo>
                  <a:cubicBezTo>
                    <a:pt x="788" y="343"/>
                    <a:pt x="793" y="342"/>
                    <a:pt x="798" y="341"/>
                  </a:cubicBezTo>
                  <a:cubicBezTo>
                    <a:pt x="811" y="338"/>
                    <a:pt x="817" y="337"/>
                    <a:pt x="824" y="342"/>
                  </a:cubicBezTo>
                  <a:cubicBezTo>
                    <a:pt x="829" y="345"/>
                    <a:pt x="834" y="343"/>
                    <a:pt x="838" y="343"/>
                  </a:cubicBezTo>
                  <a:cubicBezTo>
                    <a:pt x="841" y="342"/>
                    <a:pt x="844" y="341"/>
                    <a:pt x="845" y="342"/>
                  </a:cubicBezTo>
                  <a:cubicBezTo>
                    <a:pt x="846" y="343"/>
                    <a:pt x="847" y="345"/>
                    <a:pt x="847" y="347"/>
                  </a:cubicBezTo>
                  <a:cubicBezTo>
                    <a:pt x="849" y="355"/>
                    <a:pt x="846" y="357"/>
                    <a:pt x="840" y="361"/>
                  </a:cubicBezTo>
                  <a:cubicBezTo>
                    <a:pt x="838" y="363"/>
                    <a:pt x="835" y="365"/>
                    <a:pt x="832" y="368"/>
                  </a:cubicBezTo>
                  <a:cubicBezTo>
                    <a:pt x="826" y="375"/>
                    <a:pt x="827" y="380"/>
                    <a:pt x="827" y="387"/>
                  </a:cubicBezTo>
                  <a:cubicBezTo>
                    <a:pt x="827" y="390"/>
                    <a:pt x="828" y="395"/>
                    <a:pt x="827" y="401"/>
                  </a:cubicBezTo>
                  <a:cubicBezTo>
                    <a:pt x="826" y="412"/>
                    <a:pt x="823" y="429"/>
                    <a:pt x="816" y="437"/>
                  </a:cubicBezTo>
                  <a:cubicBezTo>
                    <a:pt x="813" y="433"/>
                    <a:pt x="810" y="431"/>
                    <a:pt x="807" y="430"/>
                  </a:cubicBezTo>
                  <a:cubicBezTo>
                    <a:pt x="807" y="430"/>
                    <a:pt x="807" y="430"/>
                    <a:pt x="807" y="430"/>
                  </a:cubicBezTo>
                  <a:cubicBezTo>
                    <a:pt x="806" y="430"/>
                    <a:pt x="806" y="429"/>
                    <a:pt x="806" y="429"/>
                  </a:cubicBezTo>
                  <a:cubicBezTo>
                    <a:pt x="805" y="429"/>
                    <a:pt x="805" y="429"/>
                    <a:pt x="805" y="429"/>
                  </a:cubicBezTo>
                  <a:cubicBezTo>
                    <a:pt x="805" y="429"/>
                    <a:pt x="804" y="429"/>
                    <a:pt x="804" y="429"/>
                  </a:cubicBezTo>
                  <a:cubicBezTo>
                    <a:pt x="804" y="429"/>
                    <a:pt x="803" y="429"/>
                    <a:pt x="803" y="429"/>
                  </a:cubicBezTo>
                  <a:cubicBezTo>
                    <a:pt x="797" y="430"/>
                    <a:pt x="792" y="437"/>
                    <a:pt x="788" y="442"/>
                  </a:cubicBezTo>
                  <a:cubicBezTo>
                    <a:pt x="787" y="444"/>
                    <a:pt x="785" y="446"/>
                    <a:pt x="785" y="446"/>
                  </a:cubicBezTo>
                  <a:cubicBezTo>
                    <a:pt x="784" y="447"/>
                    <a:pt x="784" y="447"/>
                    <a:pt x="784" y="447"/>
                  </a:cubicBezTo>
                  <a:cubicBezTo>
                    <a:pt x="784" y="447"/>
                    <a:pt x="783" y="447"/>
                    <a:pt x="781" y="447"/>
                  </a:cubicBezTo>
                  <a:cubicBezTo>
                    <a:pt x="780" y="447"/>
                    <a:pt x="780" y="447"/>
                    <a:pt x="780" y="447"/>
                  </a:cubicBezTo>
                  <a:cubicBezTo>
                    <a:pt x="780" y="447"/>
                    <a:pt x="780" y="447"/>
                    <a:pt x="780" y="447"/>
                  </a:cubicBezTo>
                  <a:cubicBezTo>
                    <a:pt x="778" y="447"/>
                    <a:pt x="775" y="447"/>
                    <a:pt x="772" y="447"/>
                  </a:cubicBezTo>
                  <a:cubicBezTo>
                    <a:pt x="762" y="447"/>
                    <a:pt x="749" y="447"/>
                    <a:pt x="742" y="446"/>
                  </a:cubicBezTo>
                  <a:cubicBezTo>
                    <a:pt x="738" y="446"/>
                    <a:pt x="736" y="446"/>
                    <a:pt x="735" y="446"/>
                  </a:cubicBezTo>
                  <a:cubicBezTo>
                    <a:pt x="731" y="446"/>
                    <a:pt x="729" y="453"/>
                    <a:pt x="727" y="460"/>
                  </a:cubicBezTo>
                  <a:cubicBezTo>
                    <a:pt x="727" y="462"/>
                    <a:pt x="726" y="467"/>
                    <a:pt x="725" y="467"/>
                  </a:cubicBezTo>
                  <a:cubicBezTo>
                    <a:pt x="724" y="468"/>
                    <a:pt x="724" y="468"/>
                    <a:pt x="724" y="469"/>
                  </a:cubicBezTo>
                  <a:cubicBezTo>
                    <a:pt x="724" y="471"/>
                    <a:pt x="725" y="473"/>
                    <a:pt x="731" y="478"/>
                  </a:cubicBezTo>
                  <a:cubicBezTo>
                    <a:pt x="737" y="483"/>
                    <a:pt x="746" y="491"/>
                    <a:pt x="744" y="495"/>
                  </a:cubicBezTo>
                  <a:cubicBezTo>
                    <a:pt x="743" y="500"/>
                    <a:pt x="723" y="499"/>
                    <a:pt x="715" y="498"/>
                  </a:cubicBezTo>
                  <a:cubicBezTo>
                    <a:pt x="713" y="498"/>
                    <a:pt x="712" y="498"/>
                    <a:pt x="711" y="498"/>
                  </a:cubicBezTo>
                  <a:cubicBezTo>
                    <a:pt x="711" y="498"/>
                    <a:pt x="711" y="498"/>
                    <a:pt x="711" y="498"/>
                  </a:cubicBezTo>
                  <a:cubicBezTo>
                    <a:pt x="711" y="498"/>
                    <a:pt x="711" y="498"/>
                    <a:pt x="711" y="498"/>
                  </a:cubicBezTo>
                  <a:cubicBezTo>
                    <a:pt x="710" y="498"/>
                    <a:pt x="709" y="498"/>
                    <a:pt x="709" y="498"/>
                  </a:cubicBezTo>
                  <a:cubicBezTo>
                    <a:pt x="709" y="498"/>
                    <a:pt x="709" y="498"/>
                    <a:pt x="709" y="498"/>
                  </a:cubicBezTo>
                  <a:cubicBezTo>
                    <a:pt x="708" y="498"/>
                    <a:pt x="708" y="499"/>
                    <a:pt x="708" y="499"/>
                  </a:cubicBezTo>
                  <a:cubicBezTo>
                    <a:pt x="708" y="499"/>
                    <a:pt x="708" y="499"/>
                    <a:pt x="708" y="499"/>
                  </a:cubicBezTo>
                  <a:cubicBezTo>
                    <a:pt x="707" y="499"/>
                    <a:pt x="707" y="500"/>
                    <a:pt x="706" y="500"/>
                  </a:cubicBezTo>
                  <a:cubicBezTo>
                    <a:pt x="706" y="500"/>
                    <a:pt x="706" y="500"/>
                    <a:pt x="706" y="500"/>
                  </a:cubicBezTo>
                  <a:cubicBezTo>
                    <a:pt x="706" y="501"/>
                    <a:pt x="705" y="502"/>
                    <a:pt x="704" y="503"/>
                  </a:cubicBezTo>
                  <a:cubicBezTo>
                    <a:pt x="704" y="503"/>
                    <a:pt x="704" y="503"/>
                    <a:pt x="704" y="503"/>
                  </a:cubicBezTo>
                  <a:cubicBezTo>
                    <a:pt x="703" y="504"/>
                    <a:pt x="703" y="505"/>
                    <a:pt x="702" y="506"/>
                  </a:cubicBezTo>
                  <a:cubicBezTo>
                    <a:pt x="702" y="506"/>
                    <a:pt x="701" y="506"/>
                    <a:pt x="701" y="506"/>
                  </a:cubicBezTo>
                  <a:cubicBezTo>
                    <a:pt x="701" y="507"/>
                    <a:pt x="700" y="508"/>
                    <a:pt x="699" y="510"/>
                  </a:cubicBezTo>
                  <a:cubicBezTo>
                    <a:pt x="698" y="510"/>
                    <a:pt x="698" y="510"/>
                    <a:pt x="698" y="510"/>
                  </a:cubicBezTo>
                  <a:cubicBezTo>
                    <a:pt x="697" y="512"/>
                    <a:pt x="696" y="513"/>
                    <a:pt x="695" y="515"/>
                  </a:cubicBezTo>
                  <a:cubicBezTo>
                    <a:pt x="695" y="515"/>
                    <a:pt x="695" y="515"/>
                    <a:pt x="695" y="515"/>
                  </a:cubicBezTo>
                  <a:cubicBezTo>
                    <a:pt x="692" y="519"/>
                    <a:pt x="689" y="523"/>
                    <a:pt x="686" y="528"/>
                  </a:cubicBezTo>
                  <a:cubicBezTo>
                    <a:pt x="674" y="517"/>
                    <a:pt x="663" y="508"/>
                    <a:pt x="657" y="505"/>
                  </a:cubicBezTo>
                  <a:cubicBezTo>
                    <a:pt x="655" y="504"/>
                    <a:pt x="653" y="503"/>
                    <a:pt x="650" y="502"/>
                  </a:cubicBezTo>
                  <a:close/>
                  <a:moveTo>
                    <a:pt x="742" y="558"/>
                  </a:moveTo>
                  <a:cubicBezTo>
                    <a:pt x="740" y="558"/>
                    <a:pt x="739" y="558"/>
                    <a:pt x="737" y="558"/>
                  </a:cubicBezTo>
                  <a:cubicBezTo>
                    <a:pt x="730" y="558"/>
                    <a:pt x="723" y="558"/>
                    <a:pt x="717" y="555"/>
                  </a:cubicBezTo>
                  <a:cubicBezTo>
                    <a:pt x="713" y="552"/>
                    <a:pt x="704" y="544"/>
                    <a:pt x="694" y="535"/>
                  </a:cubicBezTo>
                  <a:cubicBezTo>
                    <a:pt x="692" y="533"/>
                    <a:pt x="690" y="531"/>
                    <a:pt x="688" y="530"/>
                  </a:cubicBezTo>
                  <a:cubicBezTo>
                    <a:pt x="689" y="528"/>
                    <a:pt x="690" y="526"/>
                    <a:pt x="691" y="525"/>
                  </a:cubicBezTo>
                  <a:cubicBezTo>
                    <a:pt x="692" y="525"/>
                    <a:pt x="692" y="525"/>
                    <a:pt x="692" y="524"/>
                  </a:cubicBezTo>
                  <a:cubicBezTo>
                    <a:pt x="701" y="511"/>
                    <a:pt x="708" y="502"/>
                    <a:pt x="709" y="501"/>
                  </a:cubicBezTo>
                  <a:cubicBezTo>
                    <a:pt x="709" y="501"/>
                    <a:pt x="710" y="501"/>
                    <a:pt x="710" y="501"/>
                  </a:cubicBezTo>
                  <a:cubicBezTo>
                    <a:pt x="710" y="501"/>
                    <a:pt x="710" y="501"/>
                    <a:pt x="710" y="501"/>
                  </a:cubicBezTo>
                  <a:cubicBezTo>
                    <a:pt x="711" y="501"/>
                    <a:pt x="713" y="501"/>
                    <a:pt x="715" y="501"/>
                  </a:cubicBezTo>
                  <a:cubicBezTo>
                    <a:pt x="730" y="502"/>
                    <a:pt x="745" y="503"/>
                    <a:pt x="747" y="496"/>
                  </a:cubicBezTo>
                  <a:cubicBezTo>
                    <a:pt x="749" y="491"/>
                    <a:pt x="741" y="483"/>
                    <a:pt x="733" y="476"/>
                  </a:cubicBezTo>
                  <a:cubicBezTo>
                    <a:pt x="731" y="473"/>
                    <a:pt x="728" y="471"/>
                    <a:pt x="727" y="469"/>
                  </a:cubicBezTo>
                  <a:cubicBezTo>
                    <a:pt x="728" y="468"/>
                    <a:pt x="729" y="465"/>
                    <a:pt x="730" y="460"/>
                  </a:cubicBezTo>
                  <a:cubicBezTo>
                    <a:pt x="731" y="457"/>
                    <a:pt x="733" y="449"/>
                    <a:pt x="735" y="449"/>
                  </a:cubicBezTo>
                  <a:cubicBezTo>
                    <a:pt x="735" y="449"/>
                    <a:pt x="736" y="449"/>
                    <a:pt x="737" y="449"/>
                  </a:cubicBezTo>
                  <a:cubicBezTo>
                    <a:pt x="739" y="449"/>
                    <a:pt x="740" y="449"/>
                    <a:pt x="742" y="449"/>
                  </a:cubicBezTo>
                  <a:cubicBezTo>
                    <a:pt x="748" y="450"/>
                    <a:pt x="757" y="450"/>
                    <a:pt x="765" y="450"/>
                  </a:cubicBezTo>
                  <a:cubicBezTo>
                    <a:pt x="765" y="450"/>
                    <a:pt x="766" y="450"/>
                    <a:pt x="766" y="450"/>
                  </a:cubicBezTo>
                  <a:cubicBezTo>
                    <a:pt x="766" y="450"/>
                    <a:pt x="767" y="450"/>
                    <a:pt x="767" y="450"/>
                  </a:cubicBezTo>
                  <a:cubicBezTo>
                    <a:pt x="773" y="450"/>
                    <a:pt x="777" y="450"/>
                    <a:pt x="780" y="450"/>
                  </a:cubicBezTo>
                  <a:cubicBezTo>
                    <a:pt x="778" y="506"/>
                    <a:pt x="778" y="506"/>
                    <a:pt x="778" y="506"/>
                  </a:cubicBezTo>
                  <a:cubicBezTo>
                    <a:pt x="792" y="504"/>
                    <a:pt x="792" y="504"/>
                    <a:pt x="792" y="504"/>
                  </a:cubicBezTo>
                  <a:cubicBezTo>
                    <a:pt x="792" y="508"/>
                    <a:pt x="793" y="510"/>
                    <a:pt x="795" y="512"/>
                  </a:cubicBezTo>
                  <a:cubicBezTo>
                    <a:pt x="796" y="513"/>
                    <a:pt x="798" y="513"/>
                    <a:pt x="800" y="513"/>
                  </a:cubicBezTo>
                  <a:cubicBezTo>
                    <a:pt x="799" y="514"/>
                    <a:pt x="798" y="515"/>
                    <a:pt x="797" y="516"/>
                  </a:cubicBezTo>
                  <a:cubicBezTo>
                    <a:pt x="797" y="517"/>
                    <a:pt x="796" y="517"/>
                    <a:pt x="796" y="517"/>
                  </a:cubicBezTo>
                  <a:cubicBezTo>
                    <a:pt x="795" y="518"/>
                    <a:pt x="794" y="519"/>
                    <a:pt x="793" y="520"/>
                  </a:cubicBezTo>
                  <a:cubicBezTo>
                    <a:pt x="793" y="520"/>
                    <a:pt x="793" y="520"/>
                    <a:pt x="792" y="521"/>
                  </a:cubicBezTo>
                  <a:cubicBezTo>
                    <a:pt x="791" y="522"/>
                    <a:pt x="790" y="523"/>
                    <a:pt x="789" y="524"/>
                  </a:cubicBezTo>
                  <a:cubicBezTo>
                    <a:pt x="789" y="524"/>
                    <a:pt x="789" y="524"/>
                    <a:pt x="789" y="524"/>
                  </a:cubicBezTo>
                  <a:cubicBezTo>
                    <a:pt x="789" y="524"/>
                    <a:pt x="789" y="524"/>
                    <a:pt x="789" y="524"/>
                  </a:cubicBezTo>
                  <a:cubicBezTo>
                    <a:pt x="788" y="524"/>
                    <a:pt x="787" y="525"/>
                    <a:pt x="786" y="526"/>
                  </a:cubicBezTo>
                  <a:cubicBezTo>
                    <a:pt x="781" y="531"/>
                    <a:pt x="780" y="536"/>
                    <a:pt x="779" y="540"/>
                  </a:cubicBezTo>
                  <a:cubicBezTo>
                    <a:pt x="778" y="543"/>
                    <a:pt x="778" y="544"/>
                    <a:pt x="776" y="545"/>
                  </a:cubicBezTo>
                  <a:cubicBezTo>
                    <a:pt x="776" y="546"/>
                    <a:pt x="776" y="546"/>
                    <a:pt x="776" y="546"/>
                  </a:cubicBezTo>
                  <a:cubicBezTo>
                    <a:pt x="776" y="546"/>
                    <a:pt x="776" y="546"/>
                    <a:pt x="776" y="546"/>
                  </a:cubicBezTo>
                  <a:cubicBezTo>
                    <a:pt x="775" y="546"/>
                    <a:pt x="775" y="546"/>
                    <a:pt x="775" y="546"/>
                  </a:cubicBezTo>
                  <a:cubicBezTo>
                    <a:pt x="775" y="546"/>
                    <a:pt x="775" y="546"/>
                    <a:pt x="775" y="546"/>
                  </a:cubicBezTo>
                  <a:cubicBezTo>
                    <a:pt x="775" y="546"/>
                    <a:pt x="775" y="546"/>
                    <a:pt x="775" y="546"/>
                  </a:cubicBezTo>
                  <a:cubicBezTo>
                    <a:pt x="775" y="546"/>
                    <a:pt x="775" y="546"/>
                    <a:pt x="775" y="546"/>
                  </a:cubicBezTo>
                  <a:cubicBezTo>
                    <a:pt x="775" y="546"/>
                    <a:pt x="774" y="546"/>
                    <a:pt x="774" y="546"/>
                  </a:cubicBezTo>
                  <a:cubicBezTo>
                    <a:pt x="774" y="546"/>
                    <a:pt x="774" y="546"/>
                    <a:pt x="774" y="546"/>
                  </a:cubicBezTo>
                  <a:cubicBezTo>
                    <a:pt x="774" y="546"/>
                    <a:pt x="774" y="546"/>
                    <a:pt x="774" y="547"/>
                  </a:cubicBezTo>
                  <a:cubicBezTo>
                    <a:pt x="774" y="547"/>
                    <a:pt x="774" y="547"/>
                    <a:pt x="773" y="547"/>
                  </a:cubicBezTo>
                  <a:cubicBezTo>
                    <a:pt x="773" y="547"/>
                    <a:pt x="773" y="547"/>
                    <a:pt x="773" y="547"/>
                  </a:cubicBezTo>
                  <a:cubicBezTo>
                    <a:pt x="773" y="547"/>
                    <a:pt x="773" y="547"/>
                    <a:pt x="773" y="547"/>
                  </a:cubicBezTo>
                  <a:cubicBezTo>
                    <a:pt x="773" y="547"/>
                    <a:pt x="772" y="548"/>
                    <a:pt x="772" y="548"/>
                  </a:cubicBezTo>
                  <a:cubicBezTo>
                    <a:pt x="772" y="548"/>
                    <a:pt x="772" y="548"/>
                    <a:pt x="772" y="548"/>
                  </a:cubicBezTo>
                  <a:cubicBezTo>
                    <a:pt x="772" y="548"/>
                    <a:pt x="771" y="548"/>
                    <a:pt x="771" y="548"/>
                  </a:cubicBezTo>
                  <a:cubicBezTo>
                    <a:pt x="771" y="548"/>
                    <a:pt x="771" y="549"/>
                    <a:pt x="771" y="549"/>
                  </a:cubicBezTo>
                  <a:cubicBezTo>
                    <a:pt x="771" y="549"/>
                    <a:pt x="770" y="549"/>
                    <a:pt x="770" y="549"/>
                  </a:cubicBezTo>
                  <a:cubicBezTo>
                    <a:pt x="770" y="549"/>
                    <a:pt x="770" y="550"/>
                    <a:pt x="769" y="550"/>
                  </a:cubicBezTo>
                  <a:cubicBezTo>
                    <a:pt x="769" y="550"/>
                    <a:pt x="769" y="550"/>
                    <a:pt x="769" y="550"/>
                  </a:cubicBezTo>
                  <a:cubicBezTo>
                    <a:pt x="769" y="550"/>
                    <a:pt x="768" y="551"/>
                    <a:pt x="768" y="551"/>
                  </a:cubicBezTo>
                  <a:cubicBezTo>
                    <a:pt x="768" y="551"/>
                    <a:pt x="768" y="551"/>
                    <a:pt x="767" y="551"/>
                  </a:cubicBezTo>
                  <a:cubicBezTo>
                    <a:pt x="767" y="552"/>
                    <a:pt x="767" y="552"/>
                    <a:pt x="767" y="552"/>
                  </a:cubicBezTo>
                  <a:cubicBezTo>
                    <a:pt x="766" y="552"/>
                    <a:pt x="766" y="553"/>
                    <a:pt x="766" y="553"/>
                  </a:cubicBezTo>
                  <a:cubicBezTo>
                    <a:pt x="766" y="553"/>
                    <a:pt x="765" y="553"/>
                    <a:pt x="765" y="554"/>
                  </a:cubicBezTo>
                  <a:cubicBezTo>
                    <a:pt x="765" y="554"/>
                    <a:pt x="764" y="554"/>
                    <a:pt x="764" y="554"/>
                  </a:cubicBezTo>
                  <a:cubicBezTo>
                    <a:pt x="764" y="555"/>
                    <a:pt x="763" y="555"/>
                    <a:pt x="763" y="555"/>
                  </a:cubicBezTo>
                  <a:cubicBezTo>
                    <a:pt x="763" y="556"/>
                    <a:pt x="762" y="556"/>
                    <a:pt x="762" y="556"/>
                  </a:cubicBezTo>
                  <a:cubicBezTo>
                    <a:pt x="762" y="557"/>
                    <a:pt x="761" y="557"/>
                    <a:pt x="761" y="557"/>
                  </a:cubicBezTo>
                  <a:cubicBezTo>
                    <a:pt x="760" y="558"/>
                    <a:pt x="760" y="558"/>
                    <a:pt x="760" y="558"/>
                  </a:cubicBezTo>
                  <a:cubicBezTo>
                    <a:pt x="759" y="559"/>
                    <a:pt x="759" y="559"/>
                    <a:pt x="758" y="560"/>
                  </a:cubicBezTo>
                  <a:cubicBezTo>
                    <a:pt x="758" y="560"/>
                    <a:pt x="758" y="560"/>
                    <a:pt x="758" y="560"/>
                  </a:cubicBezTo>
                  <a:cubicBezTo>
                    <a:pt x="757" y="561"/>
                    <a:pt x="757" y="561"/>
                    <a:pt x="756" y="562"/>
                  </a:cubicBezTo>
                  <a:cubicBezTo>
                    <a:pt x="753" y="558"/>
                    <a:pt x="748" y="558"/>
                    <a:pt x="742" y="558"/>
                  </a:cubicBezTo>
                  <a:close/>
                  <a:moveTo>
                    <a:pt x="759" y="563"/>
                  </a:moveTo>
                  <a:cubicBezTo>
                    <a:pt x="759" y="563"/>
                    <a:pt x="759" y="563"/>
                    <a:pt x="759" y="563"/>
                  </a:cubicBezTo>
                  <a:cubicBezTo>
                    <a:pt x="760" y="562"/>
                    <a:pt x="760" y="562"/>
                    <a:pt x="761" y="562"/>
                  </a:cubicBezTo>
                  <a:cubicBezTo>
                    <a:pt x="761" y="561"/>
                    <a:pt x="761" y="561"/>
                    <a:pt x="762" y="561"/>
                  </a:cubicBezTo>
                  <a:cubicBezTo>
                    <a:pt x="762" y="560"/>
                    <a:pt x="762" y="560"/>
                    <a:pt x="763" y="560"/>
                  </a:cubicBezTo>
                  <a:cubicBezTo>
                    <a:pt x="763" y="559"/>
                    <a:pt x="763" y="559"/>
                    <a:pt x="764" y="559"/>
                  </a:cubicBezTo>
                  <a:cubicBezTo>
                    <a:pt x="764" y="558"/>
                    <a:pt x="764" y="558"/>
                    <a:pt x="765" y="558"/>
                  </a:cubicBezTo>
                  <a:cubicBezTo>
                    <a:pt x="765" y="558"/>
                    <a:pt x="765" y="557"/>
                    <a:pt x="766" y="557"/>
                  </a:cubicBezTo>
                  <a:cubicBezTo>
                    <a:pt x="766" y="557"/>
                    <a:pt x="766" y="556"/>
                    <a:pt x="767" y="556"/>
                  </a:cubicBezTo>
                  <a:cubicBezTo>
                    <a:pt x="767" y="556"/>
                    <a:pt x="767" y="556"/>
                    <a:pt x="767" y="555"/>
                  </a:cubicBezTo>
                  <a:cubicBezTo>
                    <a:pt x="768" y="555"/>
                    <a:pt x="768" y="555"/>
                    <a:pt x="768" y="555"/>
                  </a:cubicBezTo>
                  <a:cubicBezTo>
                    <a:pt x="768" y="555"/>
                    <a:pt x="769" y="554"/>
                    <a:pt x="769" y="554"/>
                  </a:cubicBezTo>
                  <a:cubicBezTo>
                    <a:pt x="769" y="554"/>
                    <a:pt x="769" y="554"/>
                    <a:pt x="770" y="553"/>
                  </a:cubicBezTo>
                  <a:cubicBezTo>
                    <a:pt x="770" y="553"/>
                    <a:pt x="770" y="553"/>
                    <a:pt x="770" y="553"/>
                  </a:cubicBezTo>
                  <a:cubicBezTo>
                    <a:pt x="770" y="553"/>
                    <a:pt x="771" y="553"/>
                    <a:pt x="771" y="552"/>
                  </a:cubicBezTo>
                  <a:cubicBezTo>
                    <a:pt x="771" y="552"/>
                    <a:pt x="771" y="552"/>
                    <a:pt x="771" y="552"/>
                  </a:cubicBezTo>
                  <a:cubicBezTo>
                    <a:pt x="775" y="549"/>
                    <a:pt x="776" y="549"/>
                    <a:pt x="777" y="548"/>
                  </a:cubicBezTo>
                  <a:cubicBezTo>
                    <a:pt x="777" y="548"/>
                    <a:pt x="777" y="548"/>
                    <a:pt x="777" y="548"/>
                  </a:cubicBezTo>
                  <a:cubicBezTo>
                    <a:pt x="777" y="548"/>
                    <a:pt x="777" y="548"/>
                    <a:pt x="778" y="548"/>
                  </a:cubicBezTo>
                  <a:cubicBezTo>
                    <a:pt x="778" y="548"/>
                    <a:pt x="779" y="548"/>
                    <a:pt x="779" y="549"/>
                  </a:cubicBezTo>
                  <a:cubicBezTo>
                    <a:pt x="780" y="549"/>
                    <a:pt x="780" y="549"/>
                    <a:pt x="780" y="549"/>
                  </a:cubicBezTo>
                  <a:cubicBezTo>
                    <a:pt x="781" y="550"/>
                    <a:pt x="782" y="550"/>
                    <a:pt x="782" y="550"/>
                  </a:cubicBezTo>
                  <a:cubicBezTo>
                    <a:pt x="783" y="550"/>
                    <a:pt x="783" y="550"/>
                    <a:pt x="784" y="551"/>
                  </a:cubicBezTo>
                  <a:cubicBezTo>
                    <a:pt x="784" y="551"/>
                    <a:pt x="785" y="551"/>
                    <a:pt x="785" y="552"/>
                  </a:cubicBezTo>
                  <a:cubicBezTo>
                    <a:pt x="786" y="552"/>
                    <a:pt x="786" y="552"/>
                    <a:pt x="786" y="552"/>
                  </a:cubicBezTo>
                  <a:cubicBezTo>
                    <a:pt x="787" y="553"/>
                    <a:pt x="788" y="553"/>
                    <a:pt x="789" y="554"/>
                  </a:cubicBezTo>
                  <a:cubicBezTo>
                    <a:pt x="796" y="559"/>
                    <a:pt x="803" y="559"/>
                    <a:pt x="809" y="559"/>
                  </a:cubicBezTo>
                  <a:cubicBezTo>
                    <a:pt x="814" y="559"/>
                    <a:pt x="817" y="559"/>
                    <a:pt x="819" y="561"/>
                  </a:cubicBezTo>
                  <a:cubicBezTo>
                    <a:pt x="819" y="561"/>
                    <a:pt x="819" y="561"/>
                    <a:pt x="819" y="562"/>
                  </a:cubicBezTo>
                  <a:cubicBezTo>
                    <a:pt x="819" y="562"/>
                    <a:pt x="819" y="562"/>
                    <a:pt x="819" y="562"/>
                  </a:cubicBezTo>
                  <a:cubicBezTo>
                    <a:pt x="819" y="562"/>
                    <a:pt x="819" y="562"/>
                    <a:pt x="819" y="562"/>
                  </a:cubicBezTo>
                  <a:cubicBezTo>
                    <a:pt x="819" y="562"/>
                    <a:pt x="819" y="562"/>
                    <a:pt x="819" y="562"/>
                  </a:cubicBezTo>
                  <a:cubicBezTo>
                    <a:pt x="819" y="562"/>
                    <a:pt x="819" y="562"/>
                    <a:pt x="819" y="562"/>
                  </a:cubicBezTo>
                  <a:cubicBezTo>
                    <a:pt x="819" y="562"/>
                    <a:pt x="819" y="562"/>
                    <a:pt x="819" y="563"/>
                  </a:cubicBezTo>
                  <a:cubicBezTo>
                    <a:pt x="819" y="563"/>
                    <a:pt x="819" y="563"/>
                    <a:pt x="819" y="563"/>
                  </a:cubicBezTo>
                  <a:cubicBezTo>
                    <a:pt x="819" y="563"/>
                    <a:pt x="819" y="563"/>
                    <a:pt x="819" y="563"/>
                  </a:cubicBezTo>
                  <a:cubicBezTo>
                    <a:pt x="819" y="563"/>
                    <a:pt x="819" y="563"/>
                    <a:pt x="819" y="564"/>
                  </a:cubicBezTo>
                  <a:cubicBezTo>
                    <a:pt x="819" y="564"/>
                    <a:pt x="819" y="564"/>
                    <a:pt x="819" y="564"/>
                  </a:cubicBezTo>
                  <a:cubicBezTo>
                    <a:pt x="819" y="564"/>
                    <a:pt x="819" y="564"/>
                    <a:pt x="819" y="564"/>
                  </a:cubicBezTo>
                  <a:cubicBezTo>
                    <a:pt x="819" y="564"/>
                    <a:pt x="819" y="565"/>
                    <a:pt x="819" y="565"/>
                  </a:cubicBezTo>
                  <a:cubicBezTo>
                    <a:pt x="819" y="565"/>
                    <a:pt x="819" y="565"/>
                    <a:pt x="819" y="565"/>
                  </a:cubicBezTo>
                  <a:cubicBezTo>
                    <a:pt x="819" y="565"/>
                    <a:pt x="819" y="566"/>
                    <a:pt x="819" y="566"/>
                  </a:cubicBezTo>
                  <a:cubicBezTo>
                    <a:pt x="819" y="566"/>
                    <a:pt x="819" y="566"/>
                    <a:pt x="819" y="566"/>
                  </a:cubicBezTo>
                  <a:cubicBezTo>
                    <a:pt x="819" y="566"/>
                    <a:pt x="819" y="567"/>
                    <a:pt x="819" y="567"/>
                  </a:cubicBezTo>
                  <a:cubicBezTo>
                    <a:pt x="819" y="567"/>
                    <a:pt x="819" y="567"/>
                    <a:pt x="819" y="568"/>
                  </a:cubicBezTo>
                  <a:cubicBezTo>
                    <a:pt x="819" y="568"/>
                    <a:pt x="819" y="568"/>
                    <a:pt x="819" y="568"/>
                  </a:cubicBezTo>
                  <a:cubicBezTo>
                    <a:pt x="819" y="568"/>
                    <a:pt x="819" y="569"/>
                    <a:pt x="819" y="569"/>
                  </a:cubicBezTo>
                  <a:cubicBezTo>
                    <a:pt x="819" y="569"/>
                    <a:pt x="819" y="569"/>
                    <a:pt x="819" y="570"/>
                  </a:cubicBezTo>
                  <a:cubicBezTo>
                    <a:pt x="819" y="570"/>
                    <a:pt x="819" y="570"/>
                    <a:pt x="819" y="570"/>
                  </a:cubicBezTo>
                  <a:cubicBezTo>
                    <a:pt x="819" y="571"/>
                    <a:pt x="819" y="571"/>
                    <a:pt x="819" y="571"/>
                  </a:cubicBezTo>
                  <a:cubicBezTo>
                    <a:pt x="819" y="572"/>
                    <a:pt x="819" y="572"/>
                    <a:pt x="819" y="572"/>
                  </a:cubicBezTo>
                  <a:cubicBezTo>
                    <a:pt x="819" y="573"/>
                    <a:pt x="819" y="573"/>
                    <a:pt x="819" y="573"/>
                  </a:cubicBezTo>
                  <a:cubicBezTo>
                    <a:pt x="819" y="574"/>
                    <a:pt x="819" y="574"/>
                    <a:pt x="819" y="574"/>
                  </a:cubicBezTo>
                  <a:cubicBezTo>
                    <a:pt x="819" y="575"/>
                    <a:pt x="819" y="575"/>
                    <a:pt x="818" y="575"/>
                  </a:cubicBezTo>
                  <a:cubicBezTo>
                    <a:pt x="818" y="576"/>
                    <a:pt x="818" y="576"/>
                    <a:pt x="818" y="577"/>
                  </a:cubicBezTo>
                  <a:cubicBezTo>
                    <a:pt x="818" y="577"/>
                    <a:pt x="818" y="577"/>
                    <a:pt x="818" y="577"/>
                  </a:cubicBezTo>
                  <a:cubicBezTo>
                    <a:pt x="816" y="579"/>
                    <a:pt x="814" y="580"/>
                    <a:pt x="811" y="580"/>
                  </a:cubicBezTo>
                  <a:cubicBezTo>
                    <a:pt x="802" y="580"/>
                    <a:pt x="770" y="571"/>
                    <a:pt x="759" y="563"/>
                  </a:cubicBezTo>
                  <a:close/>
                  <a:moveTo>
                    <a:pt x="829" y="577"/>
                  </a:moveTo>
                  <a:cubicBezTo>
                    <a:pt x="827" y="575"/>
                    <a:pt x="825" y="575"/>
                    <a:pt x="824" y="575"/>
                  </a:cubicBezTo>
                  <a:cubicBezTo>
                    <a:pt x="823" y="575"/>
                    <a:pt x="822" y="575"/>
                    <a:pt x="822" y="575"/>
                  </a:cubicBezTo>
                  <a:cubicBezTo>
                    <a:pt x="822" y="575"/>
                    <a:pt x="822" y="575"/>
                    <a:pt x="822" y="575"/>
                  </a:cubicBezTo>
                  <a:cubicBezTo>
                    <a:pt x="822" y="574"/>
                    <a:pt x="822" y="572"/>
                    <a:pt x="822" y="571"/>
                  </a:cubicBezTo>
                  <a:cubicBezTo>
                    <a:pt x="822" y="571"/>
                    <a:pt x="822" y="571"/>
                    <a:pt x="822" y="571"/>
                  </a:cubicBezTo>
                  <a:cubicBezTo>
                    <a:pt x="822" y="570"/>
                    <a:pt x="822" y="569"/>
                    <a:pt x="822" y="568"/>
                  </a:cubicBezTo>
                  <a:cubicBezTo>
                    <a:pt x="822" y="568"/>
                    <a:pt x="822" y="568"/>
                    <a:pt x="822" y="568"/>
                  </a:cubicBezTo>
                  <a:cubicBezTo>
                    <a:pt x="822" y="567"/>
                    <a:pt x="822" y="566"/>
                    <a:pt x="822" y="566"/>
                  </a:cubicBezTo>
                  <a:cubicBezTo>
                    <a:pt x="822" y="566"/>
                    <a:pt x="822" y="566"/>
                    <a:pt x="822" y="565"/>
                  </a:cubicBezTo>
                  <a:cubicBezTo>
                    <a:pt x="822" y="565"/>
                    <a:pt x="822" y="564"/>
                    <a:pt x="822" y="564"/>
                  </a:cubicBezTo>
                  <a:cubicBezTo>
                    <a:pt x="822" y="564"/>
                    <a:pt x="822" y="563"/>
                    <a:pt x="822" y="563"/>
                  </a:cubicBezTo>
                  <a:cubicBezTo>
                    <a:pt x="822" y="563"/>
                    <a:pt x="822" y="562"/>
                    <a:pt x="822" y="562"/>
                  </a:cubicBezTo>
                  <a:cubicBezTo>
                    <a:pt x="822" y="562"/>
                    <a:pt x="822" y="562"/>
                    <a:pt x="822" y="562"/>
                  </a:cubicBezTo>
                  <a:cubicBezTo>
                    <a:pt x="822" y="561"/>
                    <a:pt x="822" y="561"/>
                    <a:pt x="822" y="561"/>
                  </a:cubicBezTo>
                  <a:cubicBezTo>
                    <a:pt x="822" y="561"/>
                    <a:pt x="822" y="561"/>
                    <a:pt x="822" y="561"/>
                  </a:cubicBezTo>
                  <a:cubicBezTo>
                    <a:pt x="822" y="560"/>
                    <a:pt x="822" y="560"/>
                    <a:pt x="821" y="560"/>
                  </a:cubicBezTo>
                  <a:cubicBezTo>
                    <a:pt x="821" y="560"/>
                    <a:pt x="821" y="560"/>
                    <a:pt x="821" y="560"/>
                  </a:cubicBezTo>
                  <a:cubicBezTo>
                    <a:pt x="821" y="560"/>
                    <a:pt x="821" y="559"/>
                    <a:pt x="821" y="559"/>
                  </a:cubicBezTo>
                  <a:cubicBezTo>
                    <a:pt x="818" y="556"/>
                    <a:pt x="814" y="556"/>
                    <a:pt x="809" y="556"/>
                  </a:cubicBezTo>
                  <a:cubicBezTo>
                    <a:pt x="803" y="556"/>
                    <a:pt x="797" y="556"/>
                    <a:pt x="790" y="551"/>
                  </a:cubicBezTo>
                  <a:cubicBezTo>
                    <a:pt x="790" y="551"/>
                    <a:pt x="789" y="550"/>
                    <a:pt x="788" y="550"/>
                  </a:cubicBezTo>
                  <a:cubicBezTo>
                    <a:pt x="788" y="549"/>
                    <a:pt x="787" y="549"/>
                    <a:pt x="787" y="549"/>
                  </a:cubicBezTo>
                  <a:cubicBezTo>
                    <a:pt x="786" y="549"/>
                    <a:pt x="786" y="548"/>
                    <a:pt x="785" y="548"/>
                  </a:cubicBezTo>
                  <a:cubicBezTo>
                    <a:pt x="785" y="548"/>
                    <a:pt x="784" y="548"/>
                    <a:pt x="784" y="548"/>
                  </a:cubicBezTo>
                  <a:cubicBezTo>
                    <a:pt x="783" y="547"/>
                    <a:pt x="783" y="547"/>
                    <a:pt x="782" y="547"/>
                  </a:cubicBezTo>
                  <a:cubicBezTo>
                    <a:pt x="782" y="547"/>
                    <a:pt x="781" y="546"/>
                    <a:pt x="781" y="546"/>
                  </a:cubicBezTo>
                  <a:cubicBezTo>
                    <a:pt x="781" y="546"/>
                    <a:pt x="780" y="546"/>
                    <a:pt x="780" y="546"/>
                  </a:cubicBezTo>
                  <a:cubicBezTo>
                    <a:pt x="781" y="545"/>
                    <a:pt x="781" y="543"/>
                    <a:pt x="782" y="541"/>
                  </a:cubicBezTo>
                  <a:cubicBezTo>
                    <a:pt x="782" y="538"/>
                    <a:pt x="783" y="535"/>
                    <a:pt x="785" y="532"/>
                  </a:cubicBezTo>
                  <a:cubicBezTo>
                    <a:pt x="787" y="530"/>
                    <a:pt x="788" y="528"/>
                    <a:pt x="791" y="526"/>
                  </a:cubicBezTo>
                  <a:cubicBezTo>
                    <a:pt x="792" y="525"/>
                    <a:pt x="794" y="524"/>
                    <a:pt x="795" y="523"/>
                  </a:cubicBezTo>
                  <a:cubicBezTo>
                    <a:pt x="795" y="523"/>
                    <a:pt x="795" y="523"/>
                    <a:pt x="795" y="523"/>
                  </a:cubicBezTo>
                  <a:cubicBezTo>
                    <a:pt x="797" y="520"/>
                    <a:pt x="800" y="518"/>
                    <a:pt x="802" y="515"/>
                  </a:cubicBezTo>
                  <a:cubicBezTo>
                    <a:pt x="804" y="513"/>
                    <a:pt x="805" y="512"/>
                    <a:pt x="806" y="511"/>
                  </a:cubicBezTo>
                  <a:cubicBezTo>
                    <a:pt x="806" y="510"/>
                    <a:pt x="806" y="510"/>
                    <a:pt x="806" y="510"/>
                  </a:cubicBezTo>
                  <a:cubicBezTo>
                    <a:pt x="815" y="505"/>
                    <a:pt x="825" y="507"/>
                    <a:pt x="834" y="508"/>
                  </a:cubicBezTo>
                  <a:cubicBezTo>
                    <a:pt x="842" y="509"/>
                    <a:pt x="850" y="510"/>
                    <a:pt x="858" y="507"/>
                  </a:cubicBezTo>
                  <a:cubicBezTo>
                    <a:pt x="873" y="501"/>
                    <a:pt x="903" y="495"/>
                    <a:pt x="916" y="508"/>
                  </a:cubicBezTo>
                  <a:cubicBezTo>
                    <a:pt x="922" y="514"/>
                    <a:pt x="929" y="516"/>
                    <a:pt x="934" y="518"/>
                  </a:cubicBezTo>
                  <a:cubicBezTo>
                    <a:pt x="942" y="521"/>
                    <a:pt x="946" y="523"/>
                    <a:pt x="946" y="528"/>
                  </a:cubicBezTo>
                  <a:cubicBezTo>
                    <a:pt x="946" y="528"/>
                    <a:pt x="946" y="528"/>
                    <a:pt x="945" y="528"/>
                  </a:cubicBezTo>
                  <a:cubicBezTo>
                    <a:pt x="945" y="528"/>
                    <a:pt x="944" y="528"/>
                    <a:pt x="944" y="528"/>
                  </a:cubicBezTo>
                  <a:cubicBezTo>
                    <a:pt x="943" y="528"/>
                    <a:pt x="942" y="528"/>
                    <a:pt x="941" y="528"/>
                  </a:cubicBezTo>
                  <a:cubicBezTo>
                    <a:pt x="941" y="528"/>
                    <a:pt x="941" y="528"/>
                    <a:pt x="940" y="529"/>
                  </a:cubicBezTo>
                  <a:cubicBezTo>
                    <a:pt x="939" y="529"/>
                    <a:pt x="939" y="529"/>
                    <a:pt x="938" y="529"/>
                  </a:cubicBezTo>
                  <a:cubicBezTo>
                    <a:pt x="937" y="529"/>
                    <a:pt x="937" y="529"/>
                    <a:pt x="937" y="530"/>
                  </a:cubicBezTo>
                  <a:cubicBezTo>
                    <a:pt x="936" y="530"/>
                    <a:pt x="935" y="530"/>
                    <a:pt x="934" y="531"/>
                  </a:cubicBezTo>
                  <a:cubicBezTo>
                    <a:pt x="934" y="531"/>
                    <a:pt x="934" y="531"/>
                    <a:pt x="934" y="531"/>
                  </a:cubicBezTo>
                  <a:cubicBezTo>
                    <a:pt x="933" y="531"/>
                    <a:pt x="932" y="532"/>
                    <a:pt x="931" y="532"/>
                  </a:cubicBezTo>
                  <a:cubicBezTo>
                    <a:pt x="931" y="532"/>
                    <a:pt x="930" y="532"/>
                    <a:pt x="930" y="532"/>
                  </a:cubicBezTo>
                  <a:cubicBezTo>
                    <a:pt x="929" y="533"/>
                    <a:pt x="928" y="533"/>
                    <a:pt x="927" y="534"/>
                  </a:cubicBezTo>
                  <a:cubicBezTo>
                    <a:pt x="927" y="534"/>
                    <a:pt x="927" y="534"/>
                    <a:pt x="927" y="534"/>
                  </a:cubicBezTo>
                  <a:cubicBezTo>
                    <a:pt x="925" y="535"/>
                    <a:pt x="923" y="536"/>
                    <a:pt x="922" y="537"/>
                  </a:cubicBezTo>
                  <a:cubicBezTo>
                    <a:pt x="919" y="539"/>
                    <a:pt x="916" y="541"/>
                    <a:pt x="915" y="541"/>
                  </a:cubicBezTo>
                  <a:cubicBezTo>
                    <a:pt x="914" y="541"/>
                    <a:pt x="912" y="541"/>
                    <a:pt x="910" y="540"/>
                  </a:cubicBezTo>
                  <a:cubicBezTo>
                    <a:pt x="901" y="540"/>
                    <a:pt x="889" y="539"/>
                    <a:pt x="887" y="548"/>
                  </a:cubicBezTo>
                  <a:cubicBezTo>
                    <a:pt x="885" y="557"/>
                    <a:pt x="873" y="559"/>
                    <a:pt x="858" y="560"/>
                  </a:cubicBezTo>
                  <a:cubicBezTo>
                    <a:pt x="853" y="560"/>
                    <a:pt x="850" y="562"/>
                    <a:pt x="848" y="564"/>
                  </a:cubicBezTo>
                  <a:cubicBezTo>
                    <a:pt x="846" y="568"/>
                    <a:pt x="847" y="572"/>
                    <a:pt x="847" y="575"/>
                  </a:cubicBezTo>
                  <a:cubicBezTo>
                    <a:pt x="847" y="576"/>
                    <a:pt x="848" y="578"/>
                    <a:pt x="848" y="578"/>
                  </a:cubicBezTo>
                  <a:cubicBezTo>
                    <a:pt x="848" y="578"/>
                    <a:pt x="848" y="578"/>
                    <a:pt x="847" y="578"/>
                  </a:cubicBezTo>
                  <a:cubicBezTo>
                    <a:pt x="847" y="578"/>
                    <a:pt x="847" y="578"/>
                    <a:pt x="847" y="579"/>
                  </a:cubicBezTo>
                  <a:cubicBezTo>
                    <a:pt x="847" y="579"/>
                    <a:pt x="847" y="579"/>
                    <a:pt x="847" y="579"/>
                  </a:cubicBezTo>
                  <a:cubicBezTo>
                    <a:pt x="847" y="579"/>
                    <a:pt x="847" y="579"/>
                    <a:pt x="847" y="579"/>
                  </a:cubicBezTo>
                  <a:cubicBezTo>
                    <a:pt x="846" y="580"/>
                    <a:pt x="846" y="580"/>
                    <a:pt x="846" y="580"/>
                  </a:cubicBezTo>
                  <a:cubicBezTo>
                    <a:pt x="846" y="580"/>
                    <a:pt x="846" y="580"/>
                    <a:pt x="846" y="580"/>
                  </a:cubicBezTo>
                  <a:cubicBezTo>
                    <a:pt x="846" y="580"/>
                    <a:pt x="845" y="581"/>
                    <a:pt x="845" y="581"/>
                  </a:cubicBezTo>
                  <a:cubicBezTo>
                    <a:pt x="845" y="581"/>
                    <a:pt x="845" y="581"/>
                    <a:pt x="845" y="581"/>
                  </a:cubicBezTo>
                  <a:cubicBezTo>
                    <a:pt x="844" y="581"/>
                    <a:pt x="844" y="582"/>
                    <a:pt x="844" y="582"/>
                  </a:cubicBezTo>
                  <a:cubicBezTo>
                    <a:pt x="844" y="582"/>
                    <a:pt x="844" y="582"/>
                    <a:pt x="844" y="582"/>
                  </a:cubicBezTo>
                  <a:cubicBezTo>
                    <a:pt x="843" y="582"/>
                    <a:pt x="843" y="583"/>
                    <a:pt x="842" y="583"/>
                  </a:cubicBezTo>
                  <a:cubicBezTo>
                    <a:pt x="842" y="583"/>
                    <a:pt x="842" y="583"/>
                    <a:pt x="842" y="583"/>
                  </a:cubicBezTo>
                  <a:cubicBezTo>
                    <a:pt x="842" y="583"/>
                    <a:pt x="842" y="584"/>
                    <a:pt x="841" y="584"/>
                  </a:cubicBezTo>
                  <a:cubicBezTo>
                    <a:pt x="841" y="584"/>
                    <a:pt x="841" y="584"/>
                    <a:pt x="841" y="584"/>
                  </a:cubicBezTo>
                  <a:cubicBezTo>
                    <a:pt x="841" y="584"/>
                    <a:pt x="840" y="585"/>
                    <a:pt x="840" y="585"/>
                  </a:cubicBezTo>
                  <a:cubicBezTo>
                    <a:pt x="832" y="587"/>
                    <a:pt x="832" y="587"/>
                    <a:pt x="832" y="587"/>
                  </a:cubicBezTo>
                  <a:cubicBezTo>
                    <a:pt x="832" y="584"/>
                    <a:pt x="832" y="580"/>
                    <a:pt x="829" y="577"/>
                  </a:cubicBezTo>
                  <a:close/>
                  <a:moveTo>
                    <a:pt x="869" y="631"/>
                  </a:moveTo>
                  <a:cubicBezTo>
                    <a:pt x="864" y="628"/>
                    <a:pt x="858" y="621"/>
                    <a:pt x="852" y="614"/>
                  </a:cubicBezTo>
                  <a:cubicBezTo>
                    <a:pt x="846" y="607"/>
                    <a:pt x="840" y="601"/>
                    <a:pt x="835" y="598"/>
                  </a:cubicBezTo>
                  <a:cubicBezTo>
                    <a:pt x="832" y="596"/>
                    <a:pt x="831" y="593"/>
                    <a:pt x="832" y="590"/>
                  </a:cubicBezTo>
                  <a:cubicBezTo>
                    <a:pt x="841" y="588"/>
                    <a:pt x="841" y="588"/>
                    <a:pt x="841" y="588"/>
                  </a:cubicBezTo>
                  <a:cubicBezTo>
                    <a:pt x="842" y="588"/>
                    <a:pt x="842" y="588"/>
                    <a:pt x="842" y="588"/>
                  </a:cubicBezTo>
                  <a:cubicBezTo>
                    <a:pt x="842" y="587"/>
                    <a:pt x="843" y="586"/>
                    <a:pt x="845" y="585"/>
                  </a:cubicBezTo>
                  <a:cubicBezTo>
                    <a:pt x="847" y="583"/>
                    <a:pt x="850" y="581"/>
                    <a:pt x="850" y="579"/>
                  </a:cubicBezTo>
                  <a:cubicBezTo>
                    <a:pt x="850" y="579"/>
                    <a:pt x="850" y="579"/>
                    <a:pt x="850" y="579"/>
                  </a:cubicBezTo>
                  <a:cubicBezTo>
                    <a:pt x="850" y="579"/>
                    <a:pt x="850" y="579"/>
                    <a:pt x="850" y="579"/>
                  </a:cubicBezTo>
                  <a:cubicBezTo>
                    <a:pt x="851" y="579"/>
                    <a:pt x="851" y="579"/>
                    <a:pt x="851" y="579"/>
                  </a:cubicBezTo>
                  <a:cubicBezTo>
                    <a:pt x="851" y="579"/>
                    <a:pt x="851" y="578"/>
                    <a:pt x="851" y="578"/>
                  </a:cubicBezTo>
                  <a:cubicBezTo>
                    <a:pt x="851" y="577"/>
                    <a:pt x="851" y="576"/>
                    <a:pt x="850" y="575"/>
                  </a:cubicBezTo>
                  <a:cubicBezTo>
                    <a:pt x="850" y="572"/>
                    <a:pt x="849" y="568"/>
                    <a:pt x="851" y="566"/>
                  </a:cubicBezTo>
                  <a:cubicBezTo>
                    <a:pt x="852" y="564"/>
                    <a:pt x="854" y="563"/>
                    <a:pt x="858" y="563"/>
                  </a:cubicBezTo>
                  <a:cubicBezTo>
                    <a:pt x="875" y="562"/>
                    <a:pt x="887" y="560"/>
                    <a:pt x="890" y="548"/>
                  </a:cubicBezTo>
                  <a:cubicBezTo>
                    <a:pt x="891" y="542"/>
                    <a:pt x="902" y="543"/>
                    <a:pt x="909" y="543"/>
                  </a:cubicBezTo>
                  <a:cubicBezTo>
                    <a:pt x="912" y="544"/>
                    <a:pt x="914" y="544"/>
                    <a:pt x="916" y="544"/>
                  </a:cubicBezTo>
                  <a:cubicBezTo>
                    <a:pt x="917" y="543"/>
                    <a:pt x="920" y="542"/>
                    <a:pt x="923" y="540"/>
                  </a:cubicBezTo>
                  <a:cubicBezTo>
                    <a:pt x="927" y="537"/>
                    <a:pt x="933" y="534"/>
                    <a:pt x="938" y="532"/>
                  </a:cubicBezTo>
                  <a:cubicBezTo>
                    <a:pt x="938" y="532"/>
                    <a:pt x="938" y="532"/>
                    <a:pt x="938" y="532"/>
                  </a:cubicBezTo>
                  <a:cubicBezTo>
                    <a:pt x="939" y="532"/>
                    <a:pt x="940" y="532"/>
                    <a:pt x="941" y="531"/>
                  </a:cubicBezTo>
                  <a:cubicBezTo>
                    <a:pt x="941" y="531"/>
                    <a:pt x="942" y="531"/>
                    <a:pt x="942" y="531"/>
                  </a:cubicBezTo>
                  <a:cubicBezTo>
                    <a:pt x="943" y="531"/>
                    <a:pt x="943" y="531"/>
                    <a:pt x="944" y="531"/>
                  </a:cubicBezTo>
                  <a:cubicBezTo>
                    <a:pt x="944" y="531"/>
                    <a:pt x="945" y="531"/>
                    <a:pt x="945" y="531"/>
                  </a:cubicBezTo>
                  <a:cubicBezTo>
                    <a:pt x="946" y="531"/>
                    <a:pt x="946" y="531"/>
                    <a:pt x="946" y="531"/>
                  </a:cubicBezTo>
                  <a:cubicBezTo>
                    <a:pt x="946" y="531"/>
                    <a:pt x="946" y="531"/>
                    <a:pt x="946" y="532"/>
                  </a:cubicBezTo>
                  <a:cubicBezTo>
                    <a:pt x="945" y="538"/>
                    <a:pt x="945" y="543"/>
                    <a:pt x="945" y="547"/>
                  </a:cubicBezTo>
                  <a:cubicBezTo>
                    <a:pt x="945" y="553"/>
                    <a:pt x="944" y="556"/>
                    <a:pt x="941" y="560"/>
                  </a:cubicBezTo>
                  <a:cubicBezTo>
                    <a:pt x="936" y="565"/>
                    <a:pt x="937" y="575"/>
                    <a:pt x="937" y="587"/>
                  </a:cubicBezTo>
                  <a:cubicBezTo>
                    <a:pt x="938" y="595"/>
                    <a:pt x="938" y="603"/>
                    <a:pt x="937" y="608"/>
                  </a:cubicBezTo>
                  <a:cubicBezTo>
                    <a:pt x="936" y="610"/>
                    <a:pt x="935" y="613"/>
                    <a:pt x="934" y="615"/>
                  </a:cubicBezTo>
                  <a:cubicBezTo>
                    <a:pt x="930" y="626"/>
                    <a:pt x="926" y="638"/>
                    <a:pt x="930" y="645"/>
                  </a:cubicBezTo>
                  <a:cubicBezTo>
                    <a:pt x="930" y="646"/>
                    <a:pt x="931" y="647"/>
                    <a:pt x="932" y="649"/>
                  </a:cubicBezTo>
                  <a:cubicBezTo>
                    <a:pt x="932" y="649"/>
                    <a:pt x="932" y="649"/>
                    <a:pt x="931" y="649"/>
                  </a:cubicBezTo>
                  <a:cubicBezTo>
                    <a:pt x="931" y="649"/>
                    <a:pt x="930" y="649"/>
                    <a:pt x="930" y="649"/>
                  </a:cubicBezTo>
                  <a:cubicBezTo>
                    <a:pt x="929" y="649"/>
                    <a:pt x="928" y="649"/>
                    <a:pt x="928" y="649"/>
                  </a:cubicBezTo>
                  <a:cubicBezTo>
                    <a:pt x="927" y="649"/>
                    <a:pt x="927" y="649"/>
                    <a:pt x="927" y="649"/>
                  </a:cubicBezTo>
                  <a:cubicBezTo>
                    <a:pt x="926" y="649"/>
                    <a:pt x="925" y="649"/>
                    <a:pt x="925" y="649"/>
                  </a:cubicBezTo>
                  <a:cubicBezTo>
                    <a:pt x="925" y="649"/>
                    <a:pt x="924" y="649"/>
                    <a:pt x="924" y="649"/>
                  </a:cubicBezTo>
                  <a:cubicBezTo>
                    <a:pt x="923" y="648"/>
                    <a:pt x="923" y="648"/>
                    <a:pt x="922" y="648"/>
                  </a:cubicBezTo>
                  <a:cubicBezTo>
                    <a:pt x="918" y="645"/>
                    <a:pt x="912" y="645"/>
                    <a:pt x="906" y="644"/>
                  </a:cubicBezTo>
                  <a:cubicBezTo>
                    <a:pt x="901" y="644"/>
                    <a:pt x="897" y="644"/>
                    <a:pt x="894" y="643"/>
                  </a:cubicBezTo>
                  <a:cubicBezTo>
                    <a:pt x="894" y="643"/>
                    <a:pt x="893" y="643"/>
                    <a:pt x="893" y="642"/>
                  </a:cubicBezTo>
                  <a:cubicBezTo>
                    <a:pt x="893" y="642"/>
                    <a:pt x="892" y="642"/>
                    <a:pt x="892" y="642"/>
                  </a:cubicBezTo>
                  <a:cubicBezTo>
                    <a:pt x="892" y="642"/>
                    <a:pt x="892" y="642"/>
                    <a:pt x="891" y="642"/>
                  </a:cubicBezTo>
                  <a:cubicBezTo>
                    <a:pt x="891" y="642"/>
                    <a:pt x="891" y="642"/>
                    <a:pt x="891" y="642"/>
                  </a:cubicBezTo>
                  <a:cubicBezTo>
                    <a:pt x="890" y="642"/>
                    <a:pt x="890" y="642"/>
                    <a:pt x="889" y="642"/>
                  </a:cubicBezTo>
                  <a:cubicBezTo>
                    <a:pt x="889" y="642"/>
                    <a:pt x="889" y="642"/>
                    <a:pt x="889" y="642"/>
                  </a:cubicBezTo>
                  <a:cubicBezTo>
                    <a:pt x="888" y="642"/>
                    <a:pt x="888" y="642"/>
                    <a:pt x="887" y="642"/>
                  </a:cubicBezTo>
                  <a:cubicBezTo>
                    <a:pt x="887" y="642"/>
                    <a:pt x="887" y="642"/>
                    <a:pt x="887" y="642"/>
                  </a:cubicBezTo>
                  <a:cubicBezTo>
                    <a:pt x="886" y="642"/>
                    <a:pt x="886" y="642"/>
                    <a:pt x="885" y="642"/>
                  </a:cubicBezTo>
                  <a:cubicBezTo>
                    <a:pt x="885" y="642"/>
                    <a:pt x="885" y="642"/>
                    <a:pt x="884" y="642"/>
                  </a:cubicBezTo>
                  <a:cubicBezTo>
                    <a:pt x="884" y="642"/>
                    <a:pt x="884" y="642"/>
                    <a:pt x="883" y="642"/>
                  </a:cubicBezTo>
                  <a:cubicBezTo>
                    <a:pt x="883" y="642"/>
                    <a:pt x="882" y="642"/>
                    <a:pt x="882" y="642"/>
                  </a:cubicBezTo>
                  <a:cubicBezTo>
                    <a:pt x="882" y="642"/>
                    <a:pt x="881" y="642"/>
                    <a:pt x="881" y="642"/>
                  </a:cubicBezTo>
                  <a:cubicBezTo>
                    <a:pt x="881" y="642"/>
                    <a:pt x="880" y="642"/>
                    <a:pt x="880" y="642"/>
                  </a:cubicBezTo>
                  <a:cubicBezTo>
                    <a:pt x="880" y="642"/>
                    <a:pt x="879" y="642"/>
                    <a:pt x="879" y="642"/>
                  </a:cubicBezTo>
                  <a:cubicBezTo>
                    <a:pt x="877" y="637"/>
                    <a:pt x="874" y="633"/>
                    <a:pt x="869" y="631"/>
                  </a:cubicBezTo>
                  <a:close/>
                  <a:moveTo>
                    <a:pt x="936" y="712"/>
                  </a:moveTo>
                  <a:cubicBezTo>
                    <a:pt x="934" y="710"/>
                    <a:pt x="933" y="707"/>
                    <a:pt x="933" y="703"/>
                  </a:cubicBezTo>
                  <a:cubicBezTo>
                    <a:pt x="934" y="700"/>
                    <a:pt x="932" y="696"/>
                    <a:pt x="929" y="693"/>
                  </a:cubicBezTo>
                  <a:cubicBezTo>
                    <a:pt x="924" y="688"/>
                    <a:pt x="916" y="684"/>
                    <a:pt x="912" y="684"/>
                  </a:cubicBezTo>
                  <a:cubicBezTo>
                    <a:pt x="910" y="684"/>
                    <a:pt x="909" y="683"/>
                    <a:pt x="907" y="680"/>
                  </a:cubicBezTo>
                  <a:cubicBezTo>
                    <a:pt x="906" y="677"/>
                    <a:pt x="904" y="674"/>
                    <a:pt x="900" y="674"/>
                  </a:cubicBezTo>
                  <a:cubicBezTo>
                    <a:pt x="896" y="674"/>
                    <a:pt x="895" y="676"/>
                    <a:pt x="894" y="677"/>
                  </a:cubicBezTo>
                  <a:cubicBezTo>
                    <a:pt x="893" y="679"/>
                    <a:pt x="891" y="680"/>
                    <a:pt x="884" y="677"/>
                  </a:cubicBezTo>
                  <a:cubicBezTo>
                    <a:pt x="876" y="674"/>
                    <a:pt x="874" y="667"/>
                    <a:pt x="874" y="664"/>
                  </a:cubicBezTo>
                  <a:cubicBezTo>
                    <a:pt x="874" y="661"/>
                    <a:pt x="875" y="657"/>
                    <a:pt x="877" y="656"/>
                  </a:cubicBezTo>
                  <a:cubicBezTo>
                    <a:pt x="880" y="654"/>
                    <a:pt x="881" y="649"/>
                    <a:pt x="880" y="645"/>
                  </a:cubicBezTo>
                  <a:cubicBezTo>
                    <a:pt x="881" y="645"/>
                    <a:pt x="882" y="645"/>
                    <a:pt x="882" y="645"/>
                  </a:cubicBezTo>
                  <a:cubicBezTo>
                    <a:pt x="882" y="645"/>
                    <a:pt x="883" y="645"/>
                    <a:pt x="883" y="645"/>
                  </a:cubicBezTo>
                  <a:cubicBezTo>
                    <a:pt x="883" y="645"/>
                    <a:pt x="884" y="645"/>
                    <a:pt x="884" y="645"/>
                  </a:cubicBezTo>
                  <a:cubicBezTo>
                    <a:pt x="884" y="645"/>
                    <a:pt x="885" y="645"/>
                    <a:pt x="885" y="645"/>
                  </a:cubicBezTo>
                  <a:cubicBezTo>
                    <a:pt x="885" y="645"/>
                    <a:pt x="886" y="645"/>
                    <a:pt x="886" y="645"/>
                  </a:cubicBezTo>
                  <a:cubicBezTo>
                    <a:pt x="886" y="645"/>
                    <a:pt x="887" y="645"/>
                    <a:pt x="887" y="645"/>
                  </a:cubicBezTo>
                  <a:cubicBezTo>
                    <a:pt x="887" y="645"/>
                    <a:pt x="888" y="645"/>
                    <a:pt x="888" y="645"/>
                  </a:cubicBezTo>
                  <a:cubicBezTo>
                    <a:pt x="888" y="645"/>
                    <a:pt x="888" y="645"/>
                    <a:pt x="889" y="645"/>
                  </a:cubicBezTo>
                  <a:cubicBezTo>
                    <a:pt x="889" y="645"/>
                    <a:pt x="889" y="645"/>
                    <a:pt x="890" y="645"/>
                  </a:cubicBezTo>
                  <a:cubicBezTo>
                    <a:pt x="890" y="645"/>
                    <a:pt x="890" y="645"/>
                    <a:pt x="890" y="645"/>
                  </a:cubicBezTo>
                  <a:cubicBezTo>
                    <a:pt x="891" y="645"/>
                    <a:pt x="891" y="645"/>
                    <a:pt x="891" y="645"/>
                  </a:cubicBezTo>
                  <a:cubicBezTo>
                    <a:pt x="891" y="645"/>
                    <a:pt x="892" y="645"/>
                    <a:pt x="892" y="645"/>
                  </a:cubicBezTo>
                  <a:cubicBezTo>
                    <a:pt x="892" y="645"/>
                    <a:pt x="893" y="645"/>
                    <a:pt x="893" y="646"/>
                  </a:cubicBezTo>
                  <a:cubicBezTo>
                    <a:pt x="896" y="647"/>
                    <a:pt x="901" y="647"/>
                    <a:pt x="906" y="647"/>
                  </a:cubicBezTo>
                  <a:cubicBezTo>
                    <a:pt x="911" y="648"/>
                    <a:pt x="917" y="648"/>
                    <a:pt x="920" y="650"/>
                  </a:cubicBezTo>
                  <a:cubicBezTo>
                    <a:pt x="921" y="650"/>
                    <a:pt x="921" y="651"/>
                    <a:pt x="922" y="651"/>
                  </a:cubicBezTo>
                  <a:cubicBezTo>
                    <a:pt x="922" y="651"/>
                    <a:pt x="922" y="651"/>
                    <a:pt x="922" y="651"/>
                  </a:cubicBezTo>
                  <a:cubicBezTo>
                    <a:pt x="923" y="651"/>
                    <a:pt x="923" y="652"/>
                    <a:pt x="924" y="652"/>
                  </a:cubicBezTo>
                  <a:cubicBezTo>
                    <a:pt x="924" y="652"/>
                    <a:pt x="924" y="652"/>
                    <a:pt x="924" y="652"/>
                  </a:cubicBezTo>
                  <a:cubicBezTo>
                    <a:pt x="925" y="652"/>
                    <a:pt x="925" y="652"/>
                    <a:pt x="926" y="652"/>
                  </a:cubicBezTo>
                  <a:cubicBezTo>
                    <a:pt x="926" y="652"/>
                    <a:pt x="927" y="652"/>
                    <a:pt x="927" y="652"/>
                  </a:cubicBezTo>
                  <a:cubicBezTo>
                    <a:pt x="927" y="652"/>
                    <a:pt x="928" y="652"/>
                    <a:pt x="929" y="652"/>
                  </a:cubicBezTo>
                  <a:cubicBezTo>
                    <a:pt x="929" y="652"/>
                    <a:pt x="929" y="652"/>
                    <a:pt x="929" y="652"/>
                  </a:cubicBezTo>
                  <a:cubicBezTo>
                    <a:pt x="929" y="652"/>
                    <a:pt x="929" y="652"/>
                    <a:pt x="929" y="652"/>
                  </a:cubicBezTo>
                  <a:cubicBezTo>
                    <a:pt x="930" y="652"/>
                    <a:pt x="931" y="652"/>
                    <a:pt x="932" y="652"/>
                  </a:cubicBezTo>
                  <a:cubicBezTo>
                    <a:pt x="932" y="652"/>
                    <a:pt x="932" y="652"/>
                    <a:pt x="932" y="652"/>
                  </a:cubicBezTo>
                  <a:cubicBezTo>
                    <a:pt x="933" y="652"/>
                    <a:pt x="934" y="652"/>
                    <a:pt x="934" y="652"/>
                  </a:cubicBezTo>
                  <a:cubicBezTo>
                    <a:pt x="940" y="661"/>
                    <a:pt x="951" y="674"/>
                    <a:pt x="961" y="685"/>
                  </a:cubicBezTo>
                  <a:cubicBezTo>
                    <a:pt x="960" y="685"/>
                    <a:pt x="960" y="685"/>
                    <a:pt x="960" y="686"/>
                  </a:cubicBezTo>
                  <a:cubicBezTo>
                    <a:pt x="960" y="686"/>
                    <a:pt x="960" y="687"/>
                    <a:pt x="960" y="687"/>
                  </a:cubicBezTo>
                  <a:cubicBezTo>
                    <a:pt x="959" y="687"/>
                    <a:pt x="959" y="688"/>
                    <a:pt x="959" y="688"/>
                  </a:cubicBezTo>
                  <a:cubicBezTo>
                    <a:pt x="959" y="689"/>
                    <a:pt x="958" y="689"/>
                    <a:pt x="958" y="690"/>
                  </a:cubicBezTo>
                  <a:cubicBezTo>
                    <a:pt x="958" y="690"/>
                    <a:pt x="958" y="691"/>
                    <a:pt x="958" y="691"/>
                  </a:cubicBezTo>
                  <a:cubicBezTo>
                    <a:pt x="958" y="691"/>
                    <a:pt x="958" y="692"/>
                    <a:pt x="957" y="692"/>
                  </a:cubicBezTo>
                  <a:cubicBezTo>
                    <a:pt x="957" y="693"/>
                    <a:pt x="957" y="693"/>
                    <a:pt x="957" y="694"/>
                  </a:cubicBezTo>
                  <a:cubicBezTo>
                    <a:pt x="957" y="694"/>
                    <a:pt x="957" y="694"/>
                    <a:pt x="957" y="695"/>
                  </a:cubicBezTo>
                  <a:cubicBezTo>
                    <a:pt x="957" y="695"/>
                    <a:pt x="957" y="696"/>
                    <a:pt x="957" y="696"/>
                  </a:cubicBezTo>
                  <a:cubicBezTo>
                    <a:pt x="957" y="696"/>
                    <a:pt x="957" y="697"/>
                    <a:pt x="957" y="697"/>
                  </a:cubicBezTo>
                  <a:cubicBezTo>
                    <a:pt x="957" y="698"/>
                    <a:pt x="957" y="698"/>
                    <a:pt x="957" y="699"/>
                  </a:cubicBezTo>
                  <a:cubicBezTo>
                    <a:pt x="956" y="699"/>
                    <a:pt x="956" y="699"/>
                    <a:pt x="956" y="699"/>
                  </a:cubicBezTo>
                  <a:cubicBezTo>
                    <a:pt x="956" y="700"/>
                    <a:pt x="957" y="700"/>
                    <a:pt x="957" y="701"/>
                  </a:cubicBezTo>
                  <a:cubicBezTo>
                    <a:pt x="957" y="701"/>
                    <a:pt x="957" y="701"/>
                    <a:pt x="957" y="701"/>
                  </a:cubicBezTo>
                  <a:cubicBezTo>
                    <a:pt x="957" y="702"/>
                    <a:pt x="957" y="702"/>
                    <a:pt x="957" y="703"/>
                  </a:cubicBezTo>
                  <a:cubicBezTo>
                    <a:pt x="957" y="705"/>
                    <a:pt x="956" y="708"/>
                    <a:pt x="955" y="712"/>
                  </a:cubicBezTo>
                  <a:cubicBezTo>
                    <a:pt x="955" y="713"/>
                    <a:pt x="954" y="715"/>
                    <a:pt x="954" y="716"/>
                  </a:cubicBezTo>
                  <a:cubicBezTo>
                    <a:pt x="951" y="716"/>
                    <a:pt x="950" y="716"/>
                    <a:pt x="948" y="716"/>
                  </a:cubicBezTo>
                  <a:cubicBezTo>
                    <a:pt x="942" y="716"/>
                    <a:pt x="938" y="715"/>
                    <a:pt x="936" y="712"/>
                  </a:cubicBezTo>
                  <a:close/>
                  <a:moveTo>
                    <a:pt x="1079" y="723"/>
                  </a:moveTo>
                  <a:cubicBezTo>
                    <a:pt x="1083" y="720"/>
                    <a:pt x="1084" y="716"/>
                    <a:pt x="1083" y="713"/>
                  </a:cubicBezTo>
                  <a:cubicBezTo>
                    <a:pt x="1082" y="709"/>
                    <a:pt x="1078" y="705"/>
                    <a:pt x="1071" y="702"/>
                  </a:cubicBezTo>
                  <a:cubicBezTo>
                    <a:pt x="1065" y="699"/>
                    <a:pt x="1054" y="700"/>
                    <a:pt x="1046" y="704"/>
                  </a:cubicBezTo>
                  <a:cubicBezTo>
                    <a:pt x="1042" y="706"/>
                    <a:pt x="1039" y="709"/>
                    <a:pt x="1038" y="713"/>
                  </a:cubicBezTo>
                  <a:cubicBezTo>
                    <a:pt x="1037" y="717"/>
                    <a:pt x="1033" y="718"/>
                    <a:pt x="1030" y="720"/>
                  </a:cubicBezTo>
                  <a:cubicBezTo>
                    <a:pt x="1026" y="721"/>
                    <a:pt x="1022" y="722"/>
                    <a:pt x="1023" y="727"/>
                  </a:cubicBezTo>
                  <a:cubicBezTo>
                    <a:pt x="1024" y="730"/>
                    <a:pt x="1026" y="733"/>
                    <a:pt x="1028" y="735"/>
                  </a:cubicBezTo>
                  <a:cubicBezTo>
                    <a:pt x="1031" y="738"/>
                    <a:pt x="1032" y="739"/>
                    <a:pt x="1031" y="741"/>
                  </a:cubicBezTo>
                  <a:cubicBezTo>
                    <a:pt x="1029" y="745"/>
                    <a:pt x="1023" y="750"/>
                    <a:pt x="1018" y="751"/>
                  </a:cubicBezTo>
                  <a:cubicBezTo>
                    <a:pt x="1016" y="751"/>
                    <a:pt x="1014" y="749"/>
                    <a:pt x="1012" y="747"/>
                  </a:cubicBezTo>
                  <a:cubicBezTo>
                    <a:pt x="1009" y="741"/>
                    <a:pt x="1006" y="741"/>
                    <a:pt x="1003" y="740"/>
                  </a:cubicBezTo>
                  <a:cubicBezTo>
                    <a:pt x="999" y="739"/>
                    <a:pt x="996" y="738"/>
                    <a:pt x="992" y="733"/>
                  </a:cubicBezTo>
                  <a:cubicBezTo>
                    <a:pt x="984" y="724"/>
                    <a:pt x="968" y="718"/>
                    <a:pt x="957" y="717"/>
                  </a:cubicBezTo>
                  <a:cubicBezTo>
                    <a:pt x="957" y="715"/>
                    <a:pt x="957" y="714"/>
                    <a:pt x="958" y="713"/>
                  </a:cubicBezTo>
                  <a:cubicBezTo>
                    <a:pt x="959" y="708"/>
                    <a:pt x="961" y="705"/>
                    <a:pt x="960" y="702"/>
                  </a:cubicBezTo>
                  <a:cubicBezTo>
                    <a:pt x="960" y="702"/>
                    <a:pt x="960" y="701"/>
                    <a:pt x="960" y="701"/>
                  </a:cubicBezTo>
                  <a:cubicBezTo>
                    <a:pt x="960" y="701"/>
                    <a:pt x="960" y="701"/>
                    <a:pt x="960" y="700"/>
                  </a:cubicBezTo>
                  <a:cubicBezTo>
                    <a:pt x="960" y="700"/>
                    <a:pt x="959" y="700"/>
                    <a:pt x="959" y="699"/>
                  </a:cubicBezTo>
                  <a:cubicBezTo>
                    <a:pt x="959" y="699"/>
                    <a:pt x="960" y="699"/>
                    <a:pt x="960" y="699"/>
                  </a:cubicBezTo>
                  <a:cubicBezTo>
                    <a:pt x="960" y="698"/>
                    <a:pt x="960" y="698"/>
                    <a:pt x="960" y="698"/>
                  </a:cubicBezTo>
                  <a:cubicBezTo>
                    <a:pt x="960" y="697"/>
                    <a:pt x="960" y="697"/>
                    <a:pt x="960" y="697"/>
                  </a:cubicBezTo>
                  <a:cubicBezTo>
                    <a:pt x="960" y="696"/>
                    <a:pt x="960" y="696"/>
                    <a:pt x="960" y="695"/>
                  </a:cubicBezTo>
                  <a:cubicBezTo>
                    <a:pt x="960" y="695"/>
                    <a:pt x="960" y="695"/>
                    <a:pt x="960" y="695"/>
                  </a:cubicBezTo>
                  <a:cubicBezTo>
                    <a:pt x="960" y="694"/>
                    <a:pt x="960" y="694"/>
                    <a:pt x="960" y="693"/>
                  </a:cubicBezTo>
                  <a:cubicBezTo>
                    <a:pt x="960" y="693"/>
                    <a:pt x="960" y="693"/>
                    <a:pt x="961" y="692"/>
                  </a:cubicBezTo>
                  <a:cubicBezTo>
                    <a:pt x="961" y="692"/>
                    <a:pt x="961" y="691"/>
                    <a:pt x="961" y="691"/>
                  </a:cubicBezTo>
                  <a:cubicBezTo>
                    <a:pt x="961" y="691"/>
                    <a:pt x="961" y="690"/>
                    <a:pt x="961" y="690"/>
                  </a:cubicBezTo>
                  <a:cubicBezTo>
                    <a:pt x="962" y="689"/>
                    <a:pt x="962" y="689"/>
                    <a:pt x="962" y="689"/>
                  </a:cubicBezTo>
                  <a:cubicBezTo>
                    <a:pt x="962" y="688"/>
                    <a:pt x="962" y="688"/>
                    <a:pt x="963" y="688"/>
                  </a:cubicBezTo>
                  <a:cubicBezTo>
                    <a:pt x="963" y="687"/>
                    <a:pt x="963" y="687"/>
                    <a:pt x="963" y="687"/>
                  </a:cubicBezTo>
                  <a:cubicBezTo>
                    <a:pt x="969" y="693"/>
                    <a:pt x="973" y="697"/>
                    <a:pt x="976" y="699"/>
                  </a:cubicBezTo>
                  <a:cubicBezTo>
                    <a:pt x="989" y="706"/>
                    <a:pt x="1008" y="714"/>
                    <a:pt x="1022" y="700"/>
                  </a:cubicBezTo>
                  <a:cubicBezTo>
                    <a:pt x="1033" y="690"/>
                    <a:pt x="1048" y="680"/>
                    <a:pt x="1060" y="685"/>
                  </a:cubicBezTo>
                  <a:cubicBezTo>
                    <a:pt x="1064" y="687"/>
                    <a:pt x="1068" y="688"/>
                    <a:pt x="1072" y="689"/>
                  </a:cubicBezTo>
                  <a:cubicBezTo>
                    <a:pt x="1082" y="691"/>
                    <a:pt x="1092" y="694"/>
                    <a:pt x="1099" y="703"/>
                  </a:cubicBezTo>
                  <a:cubicBezTo>
                    <a:pt x="1101" y="707"/>
                    <a:pt x="1101" y="707"/>
                    <a:pt x="1101" y="707"/>
                  </a:cubicBezTo>
                  <a:cubicBezTo>
                    <a:pt x="1107" y="715"/>
                    <a:pt x="1111" y="722"/>
                    <a:pt x="1116" y="725"/>
                  </a:cubicBezTo>
                  <a:cubicBezTo>
                    <a:pt x="1116" y="725"/>
                    <a:pt x="1116" y="726"/>
                    <a:pt x="1115" y="726"/>
                  </a:cubicBezTo>
                  <a:cubicBezTo>
                    <a:pt x="1115" y="726"/>
                    <a:pt x="1115" y="727"/>
                    <a:pt x="1115" y="727"/>
                  </a:cubicBezTo>
                  <a:cubicBezTo>
                    <a:pt x="1115" y="728"/>
                    <a:pt x="1115" y="728"/>
                    <a:pt x="1115" y="728"/>
                  </a:cubicBezTo>
                  <a:cubicBezTo>
                    <a:pt x="1115" y="729"/>
                    <a:pt x="1115" y="729"/>
                    <a:pt x="1114" y="729"/>
                  </a:cubicBezTo>
                  <a:cubicBezTo>
                    <a:pt x="1114" y="730"/>
                    <a:pt x="1114" y="730"/>
                    <a:pt x="1114" y="730"/>
                  </a:cubicBezTo>
                  <a:cubicBezTo>
                    <a:pt x="1114" y="731"/>
                    <a:pt x="1114" y="731"/>
                    <a:pt x="1114" y="731"/>
                  </a:cubicBezTo>
                  <a:cubicBezTo>
                    <a:pt x="1113" y="731"/>
                    <a:pt x="1113" y="732"/>
                    <a:pt x="1113" y="732"/>
                  </a:cubicBezTo>
                  <a:cubicBezTo>
                    <a:pt x="1112" y="732"/>
                    <a:pt x="1112" y="733"/>
                    <a:pt x="1111" y="733"/>
                  </a:cubicBezTo>
                  <a:cubicBezTo>
                    <a:pt x="1111" y="733"/>
                    <a:pt x="1111" y="733"/>
                    <a:pt x="1111" y="734"/>
                  </a:cubicBezTo>
                  <a:cubicBezTo>
                    <a:pt x="1110" y="734"/>
                    <a:pt x="1110" y="734"/>
                    <a:pt x="1109" y="735"/>
                  </a:cubicBezTo>
                  <a:cubicBezTo>
                    <a:pt x="1109" y="735"/>
                    <a:pt x="1109" y="735"/>
                    <a:pt x="1108" y="736"/>
                  </a:cubicBezTo>
                  <a:cubicBezTo>
                    <a:pt x="1108" y="736"/>
                    <a:pt x="1108" y="736"/>
                    <a:pt x="1107" y="737"/>
                  </a:cubicBezTo>
                  <a:cubicBezTo>
                    <a:pt x="1107" y="737"/>
                    <a:pt x="1106" y="737"/>
                    <a:pt x="1106" y="738"/>
                  </a:cubicBezTo>
                  <a:cubicBezTo>
                    <a:pt x="1106" y="738"/>
                    <a:pt x="1105" y="739"/>
                    <a:pt x="1105" y="739"/>
                  </a:cubicBezTo>
                  <a:cubicBezTo>
                    <a:pt x="1104" y="739"/>
                    <a:pt x="1104" y="740"/>
                    <a:pt x="1104" y="740"/>
                  </a:cubicBezTo>
                  <a:cubicBezTo>
                    <a:pt x="1103" y="741"/>
                    <a:pt x="1103" y="741"/>
                    <a:pt x="1102" y="742"/>
                  </a:cubicBezTo>
                  <a:cubicBezTo>
                    <a:pt x="1102" y="742"/>
                    <a:pt x="1101" y="742"/>
                    <a:pt x="1101" y="743"/>
                  </a:cubicBezTo>
                  <a:cubicBezTo>
                    <a:pt x="1100" y="743"/>
                    <a:pt x="1100" y="744"/>
                    <a:pt x="1100" y="744"/>
                  </a:cubicBezTo>
                  <a:cubicBezTo>
                    <a:pt x="1099" y="745"/>
                    <a:pt x="1099" y="745"/>
                    <a:pt x="1098" y="746"/>
                  </a:cubicBezTo>
                  <a:cubicBezTo>
                    <a:pt x="1098" y="746"/>
                    <a:pt x="1097" y="747"/>
                    <a:pt x="1097" y="747"/>
                  </a:cubicBezTo>
                  <a:cubicBezTo>
                    <a:pt x="1096" y="748"/>
                    <a:pt x="1096" y="748"/>
                    <a:pt x="1095" y="749"/>
                  </a:cubicBezTo>
                  <a:cubicBezTo>
                    <a:pt x="1095" y="749"/>
                    <a:pt x="1095" y="749"/>
                    <a:pt x="1095" y="749"/>
                  </a:cubicBezTo>
                  <a:cubicBezTo>
                    <a:pt x="1087" y="742"/>
                    <a:pt x="1074" y="729"/>
                    <a:pt x="1079" y="723"/>
                  </a:cubicBezTo>
                  <a:close/>
                  <a:moveTo>
                    <a:pt x="1071" y="903"/>
                  </a:moveTo>
                  <a:cubicBezTo>
                    <a:pt x="1073" y="903"/>
                    <a:pt x="1074" y="900"/>
                    <a:pt x="1075" y="896"/>
                  </a:cubicBezTo>
                  <a:cubicBezTo>
                    <a:pt x="1077" y="891"/>
                    <a:pt x="1079" y="885"/>
                    <a:pt x="1085" y="885"/>
                  </a:cubicBezTo>
                  <a:cubicBezTo>
                    <a:pt x="1098" y="884"/>
                    <a:pt x="1103" y="877"/>
                    <a:pt x="1109" y="865"/>
                  </a:cubicBezTo>
                  <a:cubicBezTo>
                    <a:pt x="1111" y="863"/>
                    <a:pt x="1112" y="860"/>
                    <a:pt x="1113" y="858"/>
                  </a:cubicBezTo>
                  <a:cubicBezTo>
                    <a:pt x="1117" y="850"/>
                    <a:pt x="1120" y="845"/>
                    <a:pt x="1115" y="839"/>
                  </a:cubicBezTo>
                  <a:cubicBezTo>
                    <a:pt x="1111" y="835"/>
                    <a:pt x="1107" y="812"/>
                    <a:pt x="1109" y="802"/>
                  </a:cubicBezTo>
                  <a:cubicBezTo>
                    <a:pt x="1109" y="799"/>
                    <a:pt x="1110" y="798"/>
                    <a:pt x="1110" y="798"/>
                  </a:cubicBezTo>
                  <a:cubicBezTo>
                    <a:pt x="1115" y="796"/>
                    <a:pt x="1115" y="789"/>
                    <a:pt x="1111" y="781"/>
                  </a:cubicBezTo>
                  <a:cubicBezTo>
                    <a:pt x="1110" y="780"/>
                    <a:pt x="1110" y="778"/>
                    <a:pt x="1110" y="776"/>
                  </a:cubicBezTo>
                  <a:cubicBezTo>
                    <a:pt x="1110" y="771"/>
                    <a:pt x="1111" y="765"/>
                    <a:pt x="1105" y="759"/>
                  </a:cubicBezTo>
                  <a:cubicBezTo>
                    <a:pt x="1103" y="757"/>
                    <a:pt x="1101" y="755"/>
                    <a:pt x="1098" y="753"/>
                  </a:cubicBezTo>
                  <a:cubicBezTo>
                    <a:pt x="1097" y="751"/>
                    <a:pt x="1097" y="751"/>
                    <a:pt x="1097" y="751"/>
                  </a:cubicBezTo>
                  <a:cubicBezTo>
                    <a:pt x="1097" y="751"/>
                    <a:pt x="1097" y="751"/>
                    <a:pt x="1097" y="751"/>
                  </a:cubicBezTo>
                  <a:cubicBezTo>
                    <a:pt x="1098" y="750"/>
                    <a:pt x="1099" y="750"/>
                    <a:pt x="1099" y="749"/>
                  </a:cubicBezTo>
                  <a:cubicBezTo>
                    <a:pt x="1100" y="748"/>
                    <a:pt x="1100" y="748"/>
                    <a:pt x="1100" y="748"/>
                  </a:cubicBezTo>
                  <a:cubicBezTo>
                    <a:pt x="1101" y="747"/>
                    <a:pt x="1101" y="747"/>
                    <a:pt x="1102" y="746"/>
                  </a:cubicBezTo>
                  <a:cubicBezTo>
                    <a:pt x="1102" y="746"/>
                    <a:pt x="1103" y="745"/>
                    <a:pt x="1103" y="745"/>
                  </a:cubicBezTo>
                  <a:cubicBezTo>
                    <a:pt x="1104" y="744"/>
                    <a:pt x="1104" y="744"/>
                    <a:pt x="1105" y="744"/>
                  </a:cubicBezTo>
                  <a:cubicBezTo>
                    <a:pt x="1105" y="743"/>
                    <a:pt x="1106" y="743"/>
                    <a:pt x="1106" y="742"/>
                  </a:cubicBezTo>
                  <a:cubicBezTo>
                    <a:pt x="1106" y="742"/>
                    <a:pt x="1107" y="741"/>
                    <a:pt x="1107" y="741"/>
                  </a:cubicBezTo>
                  <a:cubicBezTo>
                    <a:pt x="1108" y="741"/>
                    <a:pt x="1108" y="740"/>
                    <a:pt x="1108" y="740"/>
                  </a:cubicBezTo>
                  <a:cubicBezTo>
                    <a:pt x="1109" y="739"/>
                    <a:pt x="1109" y="739"/>
                    <a:pt x="1109" y="739"/>
                  </a:cubicBezTo>
                  <a:cubicBezTo>
                    <a:pt x="1110" y="738"/>
                    <a:pt x="1110" y="738"/>
                    <a:pt x="1111" y="738"/>
                  </a:cubicBezTo>
                  <a:cubicBezTo>
                    <a:pt x="1111" y="737"/>
                    <a:pt x="1111" y="737"/>
                    <a:pt x="1111" y="737"/>
                  </a:cubicBezTo>
                  <a:cubicBezTo>
                    <a:pt x="1112" y="737"/>
                    <a:pt x="1112" y="736"/>
                    <a:pt x="1113" y="736"/>
                  </a:cubicBezTo>
                  <a:cubicBezTo>
                    <a:pt x="1113" y="736"/>
                    <a:pt x="1113" y="736"/>
                    <a:pt x="1113" y="735"/>
                  </a:cubicBezTo>
                  <a:cubicBezTo>
                    <a:pt x="1114" y="735"/>
                    <a:pt x="1114" y="735"/>
                    <a:pt x="1114" y="734"/>
                  </a:cubicBezTo>
                  <a:cubicBezTo>
                    <a:pt x="1115" y="734"/>
                    <a:pt x="1115" y="733"/>
                    <a:pt x="1116" y="733"/>
                  </a:cubicBezTo>
                  <a:cubicBezTo>
                    <a:pt x="1116" y="733"/>
                    <a:pt x="1116" y="733"/>
                    <a:pt x="1116" y="732"/>
                  </a:cubicBezTo>
                  <a:cubicBezTo>
                    <a:pt x="1116" y="732"/>
                    <a:pt x="1117" y="732"/>
                    <a:pt x="1117" y="731"/>
                  </a:cubicBezTo>
                  <a:cubicBezTo>
                    <a:pt x="1117" y="731"/>
                    <a:pt x="1117" y="730"/>
                    <a:pt x="1117" y="730"/>
                  </a:cubicBezTo>
                  <a:cubicBezTo>
                    <a:pt x="1117" y="730"/>
                    <a:pt x="1118" y="729"/>
                    <a:pt x="1118" y="729"/>
                  </a:cubicBezTo>
                  <a:cubicBezTo>
                    <a:pt x="1118" y="728"/>
                    <a:pt x="1118" y="728"/>
                    <a:pt x="1118" y="727"/>
                  </a:cubicBezTo>
                  <a:cubicBezTo>
                    <a:pt x="1118" y="727"/>
                    <a:pt x="1118" y="727"/>
                    <a:pt x="1118" y="726"/>
                  </a:cubicBezTo>
                  <a:cubicBezTo>
                    <a:pt x="1121" y="727"/>
                    <a:pt x="1123" y="726"/>
                    <a:pt x="1125" y="724"/>
                  </a:cubicBezTo>
                  <a:cubicBezTo>
                    <a:pt x="1126" y="722"/>
                    <a:pt x="1128" y="719"/>
                    <a:pt x="1130" y="716"/>
                  </a:cubicBezTo>
                  <a:cubicBezTo>
                    <a:pt x="1136" y="708"/>
                    <a:pt x="1143" y="698"/>
                    <a:pt x="1152" y="692"/>
                  </a:cubicBezTo>
                  <a:cubicBezTo>
                    <a:pt x="1165" y="684"/>
                    <a:pt x="1164" y="676"/>
                    <a:pt x="1163" y="668"/>
                  </a:cubicBezTo>
                  <a:cubicBezTo>
                    <a:pt x="1163" y="667"/>
                    <a:pt x="1163" y="665"/>
                    <a:pt x="1163" y="664"/>
                  </a:cubicBezTo>
                  <a:cubicBezTo>
                    <a:pt x="1162" y="660"/>
                    <a:pt x="1167" y="653"/>
                    <a:pt x="1174" y="648"/>
                  </a:cubicBezTo>
                  <a:cubicBezTo>
                    <a:pt x="1179" y="643"/>
                    <a:pt x="1184" y="641"/>
                    <a:pt x="1187" y="642"/>
                  </a:cubicBezTo>
                  <a:cubicBezTo>
                    <a:pt x="1189" y="642"/>
                    <a:pt x="1191" y="644"/>
                    <a:pt x="1193" y="645"/>
                  </a:cubicBezTo>
                  <a:cubicBezTo>
                    <a:pt x="1196" y="646"/>
                    <a:pt x="1198" y="648"/>
                    <a:pt x="1200" y="647"/>
                  </a:cubicBezTo>
                  <a:cubicBezTo>
                    <a:pt x="1201" y="646"/>
                    <a:pt x="1201" y="644"/>
                    <a:pt x="1202" y="642"/>
                  </a:cubicBezTo>
                  <a:cubicBezTo>
                    <a:pt x="1202" y="639"/>
                    <a:pt x="1206" y="639"/>
                    <a:pt x="1213" y="638"/>
                  </a:cubicBezTo>
                  <a:cubicBezTo>
                    <a:pt x="1217" y="638"/>
                    <a:pt x="1222" y="637"/>
                    <a:pt x="1226" y="635"/>
                  </a:cubicBezTo>
                  <a:cubicBezTo>
                    <a:pt x="1230" y="634"/>
                    <a:pt x="1232" y="631"/>
                    <a:pt x="1234" y="629"/>
                  </a:cubicBezTo>
                  <a:cubicBezTo>
                    <a:pt x="1238" y="626"/>
                    <a:pt x="1242" y="622"/>
                    <a:pt x="1250" y="621"/>
                  </a:cubicBezTo>
                  <a:cubicBezTo>
                    <a:pt x="1256" y="620"/>
                    <a:pt x="1261" y="616"/>
                    <a:pt x="1265" y="612"/>
                  </a:cubicBezTo>
                  <a:cubicBezTo>
                    <a:pt x="1271" y="606"/>
                    <a:pt x="1275" y="603"/>
                    <a:pt x="1280" y="606"/>
                  </a:cubicBezTo>
                  <a:cubicBezTo>
                    <a:pt x="1284" y="608"/>
                    <a:pt x="1286" y="611"/>
                    <a:pt x="1286" y="613"/>
                  </a:cubicBezTo>
                  <a:cubicBezTo>
                    <a:pt x="1285" y="616"/>
                    <a:pt x="1281" y="619"/>
                    <a:pt x="1274" y="621"/>
                  </a:cubicBezTo>
                  <a:cubicBezTo>
                    <a:pt x="1270" y="621"/>
                    <a:pt x="1268" y="623"/>
                    <a:pt x="1266" y="626"/>
                  </a:cubicBezTo>
                  <a:cubicBezTo>
                    <a:pt x="1266" y="627"/>
                    <a:pt x="1266" y="627"/>
                    <a:pt x="1265" y="627"/>
                  </a:cubicBezTo>
                  <a:cubicBezTo>
                    <a:pt x="1265" y="627"/>
                    <a:pt x="1264" y="627"/>
                    <a:pt x="1264" y="627"/>
                  </a:cubicBezTo>
                  <a:cubicBezTo>
                    <a:pt x="1263" y="628"/>
                    <a:pt x="1263" y="628"/>
                    <a:pt x="1263" y="628"/>
                  </a:cubicBezTo>
                  <a:cubicBezTo>
                    <a:pt x="1262" y="628"/>
                    <a:pt x="1262" y="628"/>
                    <a:pt x="1262" y="629"/>
                  </a:cubicBezTo>
                  <a:cubicBezTo>
                    <a:pt x="1261" y="629"/>
                    <a:pt x="1261" y="629"/>
                    <a:pt x="1260" y="630"/>
                  </a:cubicBezTo>
                  <a:cubicBezTo>
                    <a:pt x="1260" y="630"/>
                    <a:pt x="1260" y="630"/>
                    <a:pt x="1260" y="630"/>
                  </a:cubicBezTo>
                  <a:cubicBezTo>
                    <a:pt x="1259" y="631"/>
                    <a:pt x="1259" y="631"/>
                    <a:pt x="1258" y="632"/>
                  </a:cubicBezTo>
                  <a:cubicBezTo>
                    <a:pt x="1258" y="632"/>
                    <a:pt x="1258" y="632"/>
                    <a:pt x="1258" y="632"/>
                  </a:cubicBezTo>
                  <a:cubicBezTo>
                    <a:pt x="1258" y="632"/>
                    <a:pt x="1258" y="632"/>
                    <a:pt x="1258" y="632"/>
                  </a:cubicBezTo>
                  <a:cubicBezTo>
                    <a:pt x="1256" y="635"/>
                    <a:pt x="1253" y="638"/>
                    <a:pt x="1250" y="640"/>
                  </a:cubicBezTo>
                  <a:cubicBezTo>
                    <a:pt x="1249" y="641"/>
                    <a:pt x="1248" y="642"/>
                    <a:pt x="1248" y="643"/>
                  </a:cubicBezTo>
                  <a:cubicBezTo>
                    <a:pt x="1240" y="650"/>
                    <a:pt x="1233" y="657"/>
                    <a:pt x="1233" y="664"/>
                  </a:cubicBezTo>
                  <a:cubicBezTo>
                    <a:pt x="1233" y="667"/>
                    <a:pt x="1233" y="667"/>
                    <a:pt x="1233" y="667"/>
                  </a:cubicBezTo>
                  <a:cubicBezTo>
                    <a:pt x="1233" y="676"/>
                    <a:pt x="1233" y="680"/>
                    <a:pt x="1229" y="684"/>
                  </a:cubicBezTo>
                  <a:cubicBezTo>
                    <a:pt x="1224" y="691"/>
                    <a:pt x="1221" y="695"/>
                    <a:pt x="1222" y="698"/>
                  </a:cubicBezTo>
                  <a:cubicBezTo>
                    <a:pt x="1223" y="699"/>
                    <a:pt x="1224" y="700"/>
                    <a:pt x="1226" y="699"/>
                  </a:cubicBezTo>
                  <a:cubicBezTo>
                    <a:pt x="1230" y="699"/>
                    <a:pt x="1235" y="699"/>
                    <a:pt x="1237" y="701"/>
                  </a:cubicBezTo>
                  <a:cubicBezTo>
                    <a:pt x="1237" y="702"/>
                    <a:pt x="1238" y="703"/>
                    <a:pt x="1238" y="704"/>
                  </a:cubicBezTo>
                  <a:cubicBezTo>
                    <a:pt x="1238" y="708"/>
                    <a:pt x="1241" y="710"/>
                    <a:pt x="1244" y="712"/>
                  </a:cubicBezTo>
                  <a:cubicBezTo>
                    <a:pt x="1247" y="715"/>
                    <a:pt x="1251" y="717"/>
                    <a:pt x="1250" y="722"/>
                  </a:cubicBezTo>
                  <a:cubicBezTo>
                    <a:pt x="1250" y="724"/>
                    <a:pt x="1250" y="724"/>
                    <a:pt x="1250" y="724"/>
                  </a:cubicBezTo>
                  <a:cubicBezTo>
                    <a:pt x="1249" y="733"/>
                    <a:pt x="1247" y="747"/>
                    <a:pt x="1254" y="755"/>
                  </a:cubicBezTo>
                  <a:cubicBezTo>
                    <a:pt x="1258" y="759"/>
                    <a:pt x="1263" y="761"/>
                    <a:pt x="1270" y="761"/>
                  </a:cubicBezTo>
                  <a:cubicBezTo>
                    <a:pt x="1277" y="761"/>
                    <a:pt x="1283" y="760"/>
                    <a:pt x="1289" y="759"/>
                  </a:cubicBezTo>
                  <a:cubicBezTo>
                    <a:pt x="1299" y="758"/>
                    <a:pt x="1306" y="757"/>
                    <a:pt x="1311" y="760"/>
                  </a:cubicBezTo>
                  <a:cubicBezTo>
                    <a:pt x="1313" y="761"/>
                    <a:pt x="1315" y="762"/>
                    <a:pt x="1316" y="764"/>
                  </a:cubicBezTo>
                  <a:cubicBezTo>
                    <a:pt x="1327" y="778"/>
                    <a:pt x="1341" y="784"/>
                    <a:pt x="1357" y="782"/>
                  </a:cubicBezTo>
                  <a:cubicBezTo>
                    <a:pt x="1367" y="781"/>
                    <a:pt x="1386" y="778"/>
                    <a:pt x="1389" y="783"/>
                  </a:cubicBezTo>
                  <a:cubicBezTo>
                    <a:pt x="1390" y="784"/>
                    <a:pt x="1389" y="786"/>
                    <a:pt x="1388" y="788"/>
                  </a:cubicBezTo>
                  <a:cubicBezTo>
                    <a:pt x="1380" y="802"/>
                    <a:pt x="1373" y="832"/>
                    <a:pt x="1381" y="841"/>
                  </a:cubicBezTo>
                  <a:cubicBezTo>
                    <a:pt x="1383" y="843"/>
                    <a:pt x="1384" y="844"/>
                    <a:pt x="1385" y="846"/>
                  </a:cubicBezTo>
                  <a:cubicBezTo>
                    <a:pt x="1392" y="852"/>
                    <a:pt x="1396" y="856"/>
                    <a:pt x="1392" y="861"/>
                  </a:cubicBezTo>
                  <a:cubicBezTo>
                    <a:pt x="1389" y="864"/>
                    <a:pt x="1386" y="869"/>
                    <a:pt x="1386" y="875"/>
                  </a:cubicBezTo>
                  <a:cubicBezTo>
                    <a:pt x="1386" y="878"/>
                    <a:pt x="1388" y="881"/>
                    <a:pt x="1391" y="884"/>
                  </a:cubicBezTo>
                  <a:cubicBezTo>
                    <a:pt x="1392" y="884"/>
                    <a:pt x="1393" y="885"/>
                    <a:pt x="1393" y="886"/>
                  </a:cubicBezTo>
                  <a:cubicBezTo>
                    <a:pt x="1393" y="886"/>
                    <a:pt x="1393" y="886"/>
                    <a:pt x="1394" y="886"/>
                  </a:cubicBezTo>
                  <a:cubicBezTo>
                    <a:pt x="1394" y="887"/>
                    <a:pt x="1394" y="887"/>
                    <a:pt x="1395" y="887"/>
                  </a:cubicBezTo>
                  <a:cubicBezTo>
                    <a:pt x="1395" y="888"/>
                    <a:pt x="1395" y="888"/>
                    <a:pt x="1395" y="888"/>
                  </a:cubicBezTo>
                  <a:cubicBezTo>
                    <a:pt x="1395" y="888"/>
                    <a:pt x="1395" y="889"/>
                    <a:pt x="1395" y="889"/>
                  </a:cubicBezTo>
                  <a:cubicBezTo>
                    <a:pt x="1396" y="890"/>
                    <a:pt x="1396" y="890"/>
                    <a:pt x="1396" y="890"/>
                  </a:cubicBezTo>
                  <a:cubicBezTo>
                    <a:pt x="1396" y="890"/>
                    <a:pt x="1396" y="891"/>
                    <a:pt x="1396" y="891"/>
                  </a:cubicBezTo>
                  <a:cubicBezTo>
                    <a:pt x="1396" y="891"/>
                    <a:pt x="1396" y="891"/>
                    <a:pt x="1396" y="892"/>
                  </a:cubicBezTo>
                  <a:cubicBezTo>
                    <a:pt x="1396" y="892"/>
                    <a:pt x="1396" y="892"/>
                    <a:pt x="1396" y="893"/>
                  </a:cubicBezTo>
                  <a:cubicBezTo>
                    <a:pt x="1396" y="893"/>
                    <a:pt x="1396" y="893"/>
                    <a:pt x="1396" y="893"/>
                  </a:cubicBezTo>
                  <a:cubicBezTo>
                    <a:pt x="1396" y="894"/>
                    <a:pt x="1396" y="894"/>
                    <a:pt x="1396" y="894"/>
                  </a:cubicBezTo>
                  <a:cubicBezTo>
                    <a:pt x="1396" y="894"/>
                    <a:pt x="1396" y="895"/>
                    <a:pt x="1396" y="895"/>
                  </a:cubicBezTo>
                  <a:cubicBezTo>
                    <a:pt x="1396" y="895"/>
                    <a:pt x="1396" y="895"/>
                    <a:pt x="1396" y="895"/>
                  </a:cubicBezTo>
                  <a:cubicBezTo>
                    <a:pt x="1396" y="895"/>
                    <a:pt x="1396" y="896"/>
                    <a:pt x="1396" y="896"/>
                  </a:cubicBezTo>
                  <a:cubicBezTo>
                    <a:pt x="1396" y="896"/>
                    <a:pt x="1396" y="896"/>
                    <a:pt x="1396" y="896"/>
                  </a:cubicBezTo>
                  <a:cubicBezTo>
                    <a:pt x="1395" y="896"/>
                    <a:pt x="1395" y="897"/>
                    <a:pt x="1393" y="898"/>
                  </a:cubicBezTo>
                  <a:cubicBezTo>
                    <a:pt x="1393" y="898"/>
                    <a:pt x="1393" y="898"/>
                    <a:pt x="1393" y="898"/>
                  </a:cubicBezTo>
                  <a:cubicBezTo>
                    <a:pt x="1389" y="899"/>
                    <a:pt x="1384" y="901"/>
                    <a:pt x="1380" y="903"/>
                  </a:cubicBezTo>
                  <a:cubicBezTo>
                    <a:pt x="1379" y="903"/>
                    <a:pt x="1379" y="903"/>
                    <a:pt x="1379" y="903"/>
                  </a:cubicBezTo>
                  <a:cubicBezTo>
                    <a:pt x="1378" y="903"/>
                    <a:pt x="1377" y="904"/>
                    <a:pt x="1376" y="904"/>
                  </a:cubicBezTo>
                  <a:cubicBezTo>
                    <a:pt x="1376" y="904"/>
                    <a:pt x="1375" y="904"/>
                    <a:pt x="1375" y="904"/>
                  </a:cubicBezTo>
                  <a:cubicBezTo>
                    <a:pt x="1374" y="904"/>
                    <a:pt x="1373" y="905"/>
                    <a:pt x="1372" y="905"/>
                  </a:cubicBezTo>
                  <a:cubicBezTo>
                    <a:pt x="1372" y="905"/>
                    <a:pt x="1372" y="905"/>
                    <a:pt x="1372" y="905"/>
                  </a:cubicBezTo>
                  <a:cubicBezTo>
                    <a:pt x="1371" y="905"/>
                    <a:pt x="1370" y="905"/>
                    <a:pt x="1369" y="905"/>
                  </a:cubicBezTo>
                  <a:cubicBezTo>
                    <a:pt x="1369" y="905"/>
                    <a:pt x="1369" y="905"/>
                    <a:pt x="1368" y="905"/>
                  </a:cubicBezTo>
                  <a:cubicBezTo>
                    <a:pt x="1368" y="905"/>
                    <a:pt x="1367" y="906"/>
                    <a:pt x="1366" y="906"/>
                  </a:cubicBezTo>
                  <a:cubicBezTo>
                    <a:pt x="1364" y="906"/>
                    <a:pt x="1361" y="905"/>
                    <a:pt x="1358" y="905"/>
                  </a:cubicBezTo>
                  <a:cubicBezTo>
                    <a:pt x="1336" y="905"/>
                    <a:pt x="1324" y="905"/>
                    <a:pt x="1322" y="910"/>
                  </a:cubicBezTo>
                  <a:cubicBezTo>
                    <a:pt x="1322" y="911"/>
                    <a:pt x="1322" y="911"/>
                    <a:pt x="1322" y="912"/>
                  </a:cubicBezTo>
                  <a:cubicBezTo>
                    <a:pt x="1322" y="915"/>
                    <a:pt x="1323" y="919"/>
                    <a:pt x="1324" y="922"/>
                  </a:cubicBezTo>
                  <a:cubicBezTo>
                    <a:pt x="1326" y="924"/>
                    <a:pt x="1327" y="925"/>
                    <a:pt x="1329" y="926"/>
                  </a:cubicBezTo>
                  <a:cubicBezTo>
                    <a:pt x="1329" y="927"/>
                    <a:pt x="1330" y="927"/>
                    <a:pt x="1331" y="927"/>
                  </a:cubicBezTo>
                  <a:cubicBezTo>
                    <a:pt x="1338" y="929"/>
                    <a:pt x="1339" y="930"/>
                    <a:pt x="1339" y="931"/>
                  </a:cubicBezTo>
                  <a:cubicBezTo>
                    <a:pt x="1339" y="932"/>
                    <a:pt x="1338" y="934"/>
                    <a:pt x="1336" y="936"/>
                  </a:cubicBezTo>
                  <a:cubicBezTo>
                    <a:pt x="1332" y="938"/>
                    <a:pt x="1329" y="938"/>
                    <a:pt x="1326" y="939"/>
                  </a:cubicBezTo>
                  <a:cubicBezTo>
                    <a:pt x="1320" y="939"/>
                    <a:pt x="1316" y="940"/>
                    <a:pt x="1316" y="952"/>
                  </a:cubicBezTo>
                  <a:cubicBezTo>
                    <a:pt x="1316" y="961"/>
                    <a:pt x="1321" y="968"/>
                    <a:pt x="1326" y="975"/>
                  </a:cubicBezTo>
                  <a:cubicBezTo>
                    <a:pt x="1331" y="982"/>
                    <a:pt x="1336" y="989"/>
                    <a:pt x="1334" y="997"/>
                  </a:cubicBezTo>
                  <a:cubicBezTo>
                    <a:pt x="1332" y="1006"/>
                    <a:pt x="1328" y="1027"/>
                    <a:pt x="1328" y="1035"/>
                  </a:cubicBezTo>
                  <a:cubicBezTo>
                    <a:pt x="1328" y="1036"/>
                    <a:pt x="1328" y="1038"/>
                    <a:pt x="1328" y="1040"/>
                  </a:cubicBezTo>
                  <a:cubicBezTo>
                    <a:pt x="1327" y="1051"/>
                    <a:pt x="1324" y="1071"/>
                    <a:pt x="1319" y="1072"/>
                  </a:cubicBezTo>
                  <a:cubicBezTo>
                    <a:pt x="1319" y="1072"/>
                    <a:pt x="1319" y="1072"/>
                    <a:pt x="1318" y="1072"/>
                  </a:cubicBezTo>
                  <a:cubicBezTo>
                    <a:pt x="1318" y="1071"/>
                    <a:pt x="1318" y="1071"/>
                    <a:pt x="1317" y="1071"/>
                  </a:cubicBezTo>
                  <a:cubicBezTo>
                    <a:pt x="1317" y="1070"/>
                    <a:pt x="1317" y="1070"/>
                    <a:pt x="1317" y="1070"/>
                  </a:cubicBezTo>
                  <a:cubicBezTo>
                    <a:pt x="1316" y="1069"/>
                    <a:pt x="1316" y="1069"/>
                    <a:pt x="1315" y="1069"/>
                  </a:cubicBezTo>
                  <a:cubicBezTo>
                    <a:pt x="1315" y="1068"/>
                    <a:pt x="1315" y="1068"/>
                    <a:pt x="1314" y="1068"/>
                  </a:cubicBezTo>
                  <a:cubicBezTo>
                    <a:pt x="1314" y="1068"/>
                    <a:pt x="1313" y="1067"/>
                    <a:pt x="1313" y="1067"/>
                  </a:cubicBezTo>
                  <a:cubicBezTo>
                    <a:pt x="1312" y="1067"/>
                    <a:pt x="1312" y="1066"/>
                    <a:pt x="1312" y="1066"/>
                  </a:cubicBezTo>
                  <a:cubicBezTo>
                    <a:pt x="1311" y="1066"/>
                    <a:pt x="1310" y="1065"/>
                    <a:pt x="1309" y="1065"/>
                  </a:cubicBezTo>
                  <a:cubicBezTo>
                    <a:pt x="1306" y="1063"/>
                    <a:pt x="1303" y="1061"/>
                    <a:pt x="1302" y="1059"/>
                  </a:cubicBezTo>
                  <a:cubicBezTo>
                    <a:pt x="1301" y="1056"/>
                    <a:pt x="1306" y="1050"/>
                    <a:pt x="1311" y="1046"/>
                  </a:cubicBezTo>
                  <a:cubicBezTo>
                    <a:pt x="1313" y="1043"/>
                    <a:pt x="1316" y="1040"/>
                    <a:pt x="1317" y="1037"/>
                  </a:cubicBezTo>
                  <a:cubicBezTo>
                    <a:pt x="1318" y="1036"/>
                    <a:pt x="1318" y="1035"/>
                    <a:pt x="1317" y="1033"/>
                  </a:cubicBezTo>
                  <a:cubicBezTo>
                    <a:pt x="1315" y="1027"/>
                    <a:pt x="1304" y="1022"/>
                    <a:pt x="1296" y="1019"/>
                  </a:cubicBezTo>
                  <a:cubicBezTo>
                    <a:pt x="1295" y="1019"/>
                    <a:pt x="1295" y="1018"/>
                    <a:pt x="1294" y="1018"/>
                  </a:cubicBezTo>
                  <a:cubicBezTo>
                    <a:pt x="1294" y="1018"/>
                    <a:pt x="1294" y="1018"/>
                    <a:pt x="1293" y="1018"/>
                  </a:cubicBezTo>
                  <a:cubicBezTo>
                    <a:pt x="1293" y="1018"/>
                    <a:pt x="1293" y="1018"/>
                    <a:pt x="1293" y="1018"/>
                  </a:cubicBezTo>
                  <a:cubicBezTo>
                    <a:pt x="1293" y="1018"/>
                    <a:pt x="1292" y="1018"/>
                    <a:pt x="1292" y="1018"/>
                  </a:cubicBezTo>
                  <a:cubicBezTo>
                    <a:pt x="1292" y="1018"/>
                    <a:pt x="1291" y="1018"/>
                    <a:pt x="1290" y="1019"/>
                  </a:cubicBezTo>
                  <a:cubicBezTo>
                    <a:pt x="1290" y="1019"/>
                    <a:pt x="1290" y="1019"/>
                    <a:pt x="1289" y="1019"/>
                  </a:cubicBezTo>
                  <a:cubicBezTo>
                    <a:pt x="1288" y="1019"/>
                    <a:pt x="1287" y="1019"/>
                    <a:pt x="1286" y="1019"/>
                  </a:cubicBezTo>
                  <a:cubicBezTo>
                    <a:pt x="1283" y="1020"/>
                    <a:pt x="1280" y="1021"/>
                    <a:pt x="1278" y="1020"/>
                  </a:cubicBezTo>
                  <a:cubicBezTo>
                    <a:pt x="1272" y="1016"/>
                    <a:pt x="1263" y="1019"/>
                    <a:pt x="1259" y="1022"/>
                  </a:cubicBezTo>
                  <a:cubicBezTo>
                    <a:pt x="1257" y="1024"/>
                    <a:pt x="1238" y="1026"/>
                    <a:pt x="1232" y="1022"/>
                  </a:cubicBezTo>
                  <a:cubicBezTo>
                    <a:pt x="1230" y="1021"/>
                    <a:pt x="1230" y="1020"/>
                    <a:pt x="1230" y="1019"/>
                  </a:cubicBezTo>
                  <a:cubicBezTo>
                    <a:pt x="1230" y="1019"/>
                    <a:pt x="1230" y="1018"/>
                    <a:pt x="1230" y="1017"/>
                  </a:cubicBezTo>
                  <a:cubicBezTo>
                    <a:pt x="1229" y="1013"/>
                    <a:pt x="1226" y="1010"/>
                    <a:pt x="1223" y="1008"/>
                  </a:cubicBezTo>
                  <a:cubicBezTo>
                    <a:pt x="1221" y="1006"/>
                    <a:pt x="1219" y="1004"/>
                    <a:pt x="1219" y="1002"/>
                  </a:cubicBezTo>
                  <a:cubicBezTo>
                    <a:pt x="1220" y="999"/>
                    <a:pt x="1218" y="995"/>
                    <a:pt x="1216" y="992"/>
                  </a:cubicBezTo>
                  <a:cubicBezTo>
                    <a:pt x="1212" y="987"/>
                    <a:pt x="1206" y="983"/>
                    <a:pt x="1200" y="983"/>
                  </a:cubicBezTo>
                  <a:cubicBezTo>
                    <a:pt x="1195" y="982"/>
                    <a:pt x="1194" y="977"/>
                    <a:pt x="1192" y="972"/>
                  </a:cubicBezTo>
                  <a:cubicBezTo>
                    <a:pt x="1190" y="967"/>
                    <a:pt x="1188" y="962"/>
                    <a:pt x="1184" y="960"/>
                  </a:cubicBezTo>
                  <a:cubicBezTo>
                    <a:pt x="1184" y="959"/>
                    <a:pt x="1183" y="959"/>
                    <a:pt x="1183" y="959"/>
                  </a:cubicBezTo>
                  <a:cubicBezTo>
                    <a:pt x="1183" y="959"/>
                    <a:pt x="1182" y="959"/>
                    <a:pt x="1182" y="959"/>
                  </a:cubicBezTo>
                  <a:cubicBezTo>
                    <a:pt x="1182" y="959"/>
                    <a:pt x="1181" y="958"/>
                    <a:pt x="1181" y="958"/>
                  </a:cubicBezTo>
                  <a:cubicBezTo>
                    <a:pt x="1181" y="958"/>
                    <a:pt x="1180" y="958"/>
                    <a:pt x="1180" y="958"/>
                  </a:cubicBezTo>
                  <a:cubicBezTo>
                    <a:pt x="1179" y="958"/>
                    <a:pt x="1179" y="958"/>
                    <a:pt x="1178" y="958"/>
                  </a:cubicBezTo>
                  <a:cubicBezTo>
                    <a:pt x="1178" y="958"/>
                    <a:pt x="1178" y="958"/>
                    <a:pt x="1177" y="958"/>
                  </a:cubicBezTo>
                  <a:cubicBezTo>
                    <a:pt x="1177" y="958"/>
                    <a:pt x="1176" y="958"/>
                    <a:pt x="1175" y="958"/>
                  </a:cubicBezTo>
                  <a:cubicBezTo>
                    <a:pt x="1175" y="958"/>
                    <a:pt x="1175" y="958"/>
                    <a:pt x="1174" y="958"/>
                  </a:cubicBezTo>
                  <a:cubicBezTo>
                    <a:pt x="1174" y="958"/>
                    <a:pt x="1173" y="958"/>
                    <a:pt x="1172" y="958"/>
                  </a:cubicBezTo>
                  <a:cubicBezTo>
                    <a:pt x="1172" y="958"/>
                    <a:pt x="1171" y="958"/>
                    <a:pt x="1171" y="958"/>
                  </a:cubicBezTo>
                  <a:cubicBezTo>
                    <a:pt x="1170" y="958"/>
                    <a:pt x="1169" y="959"/>
                    <a:pt x="1168" y="959"/>
                  </a:cubicBezTo>
                  <a:cubicBezTo>
                    <a:pt x="1168" y="959"/>
                    <a:pt x="1167" y="959"/>
                    <a:pt x="1167" y="959"/>
                  </a:cubicBezTo>
                  <a:cubicBezTo>
                    <a:pt x="1166" y="959"/>
                    <a:pt x="1165" y="959"/>
                    <a:pt x="1164" y="959"/>
                  </a:cubicBezTo>
                  <a:cubicBezTo>
                    <a:pt x="1164" y="959"/>
                    <a:pt x="1163" y="960"/>
                    <a:pt x="1162" y="960"/>
                  </a:cubicBezTo>
                  <a:cubicBezTo>
                    <a:pt x="1162" y="960"/>
                    <a:pt x="1161" y="960"/>
                    <a:pt x="1160" y="960"/>
                  </a:cubicBezTo>
                  <a:cubicBezTo>
                    <a:pt x="1160" y="960"/>
                    <a:pt x="1160" y="960"/>
                    <a:pt x="1160" y="959"/>
                  </a:cubicBezTo>
                  <a:cubicBezTo>
                    <a:pt x="1150" y="948"/>
                    <a:pt x="1144" y="943"/>
                    <a:pt x="1140" y="943"/>
                  </a:cubicBezTo>
                  <a:cubicBezTo>
                    <a:pt x="1139" y="943"/>
                    <a:pt x="1138" y="943"/>
                    <a:pt x="1137" y="944"/>
                  </a:cubicBezTo>
                  <a:cubicBezTo>
                    <a:pt x="1136" y="945"/>
                    <a:pt x="1133" y="946"/>
                    <a:pt x="1129" y="946"/>
                  </a:cubicBezTo>
                  <a:cubicBezTo>
                    <a:pt x="1125" y="946"/>
                    <a:pt x="1121" y="946"/>
                    <a:pt x="1118" y="944"/>
                  </a:cubicBezTo>
                  <a:cubicBezTo>
                    <a:pt x="1118" y="944"/>
                    <a:pt x="1118" y="944"/>
                    <a:pt x="1118" y="944"/>
                  </a:cubicBezTo>
                  <a:cubicBezTo>
                    <a:pt x="1116" y="942"/>
                    <a:pt x="1114" y="940"/>
                    <a:pt x="1112" y="939"/>
                  </a:cubicBezTo>
                  <a:cubicBezTo>
                    <a:pt x="1111" y="938"/>
                    <a:pt x="1111" y="937"/>
                    <a:pt x="1110" y="937"/>
                  </a:cubicBezTo>
                  <a:cubicBezTo>
                    <a:pt x="1107" y="934"/>
                    <a:pt x="1104" y="930"/>
                    <a:pt x="1100" y="930"/>
                  </a:cubicBezTo>
                  <a:cubicBezTo>
                    <a:pt x="1099" y="930"/>
                    <a:pt x="1099" y="930"/>
                    <a:pt x="1099" y="930"/>
                  </a:cubicBezTo>
                  <a:cubicBezTo>
                    <a:pt x="1099" y="930"/>
                    <a:pt x="1099" y="930"/>
                    <a:pt x="1098" y="930"/>
                  </a:cubicBezTo>
                  <a:cubicBezTo>
                    <a:pt x="1098" y="930"/>
                    <a:pt x="1098" y="930"/>
                    <a:pt x="1098" y="930"/>
                  </a:cubicBezTo>
                  <a:cubicBezTo>
                    <a:pt x="1097" y="930"/>
                    <a:pt x="1097" y="930"/>
                    <a:pt x="1097" y="930"/>
                  </a:cubicBezTo>
                  <a:cubicBezTo>
                    <a:pt x="1097" y="930"/>
                    <a:pt x="1096" y="930"/>
                    <a:pt x="1096" y="929"/>
                  </a:cubicBezTo>
                  <a:cubicBezTo>
                    <a:pt x="1096" y="929"/>
                    <a:pt x="1096" y="929"/>
                    <a:pt x="1095" y="929"/>
                  </a:cubicBezTo>
                  <a:cubicBezTo>
                    <a:pt x="1095" y="929"/>
                    <a:pt x="1095" y="929"/>
                    <a:pt x="1094" y="929"/>
                  </a:cubicBezTo>
                  <a:cubicBezTo>
                    <a:pt x="1094" y="929"/>
                    <a:pt x="1094" y="929"/>
                    <a:pt x="1093" y="928"/>
                  </a:cubicBezTo>
                  <a:cubicBezTo>
                    <a:pt x="1093" y="928"/>
                    <a:pt x="1093" y="928"/>
                    <a:pt x="1092" y="928"/>
                  </a:cubicBezTo>
                  <a:cubicBezTo>
                    <a:pt x="1092" y="928"/>
                    <a:pt x="1092" y="928"/>
                    <a:pt x="1091" y="927"/>
                  </a:cubicBezTo>
                  <a:cubicBezTo>
                    <a:pt x="1091" y="927"/>
                    <a:pt x="1091" y="927"/>
                    <a:pt x="1090" y="927"/>
                  </a:cubicBezTo>
                  <a:cubicBezTo>
                    <a:pt x="1090" y="927"/>
                    <a:pt x="1090" y="927"/>
                    <a:pt x="1089" y="926"/>
                  </a:cubicBezTo>
                  <a:cubicBezTo>
                    <a:pt x="1089" y="926"/>
                    <a:pt x="1088" y="926"/>
                    <a:pt x="1088" y="926"/>
                  </a:cubicBezTo>
                  <a:cubicBezTo>
                    <a:pt x="1088" y="926"/>
                    <a:pt x="1087" y="925"/>
                    <a:pt x="1087" y="925"/>
                  </a:cubicBezTo>
                  <a:cubicBezTo>
                    <a:pt x="1086" y="925"/>
                    <a:pt x="1086" y="925"/>
                    <a:pt x="1086" y="925"/>
                  </a:cubicBezTo>
                  <a:cubicBezTo>
                    <a:pt x="1085" y="924"/>
                    <a:pt x="1085" y="924"/>
                    <a:pt x="1084" y="924"/>
                  </a:cubicBezTo>
                  <a:cubicBezTo>
                    <a:pt x="1084" y="924"/>
                    <a:pt x="1084" y="923"/>
                    <a:pt x="1083" y="923"/>
                  </a:cubicBezTo>
                  <a:cubicBezTo>
                    <a:pt x="1083" y="923"/>
                    <a:pt x="1082" y="923"/>
                    <a:pt x="1082" y="922"/>
                  </a:cubicBezTo>
                  <a:cubicBezTo>
                    <a:pt x="1082" y="922"/>
                    <a:pt x="1081" y="922"/>
                    <a:pt x="1081" y="922"/>
                  </a:cubicBezTo>
                  <a:cubicBezTo>
                    <a:pt x="1080" y="921"/>
                    <a:pt x="1080" y="921"/>
                    <a:pt x="1080" y="921"/>
                  </a:cubicBezTo>
                  <a:cubicBezTo>
                    <a:pt x="1079" y="921"/>
                    <a:pt x="1079" y="920"/>
                    <a:pt x="1078" y="920"/>
                  </a:cubicBezTo>
                  <a:cubicBezTo>
                    <a:pt x="1078" y="920"/>
                    <a:pt x="1077" y="920"/>
                    <a:pt x="1077" y="919"/>
                  </a:cubicBezTo>
                  <a:cubicBezTo>
                    <a:pt x="1077" y="919"/>
                    <a:pt x="1076" y="919"/>
                    <a:pt x="1076" y="919"/>
                  </a:cubicBezTo>
                  <a:cubicBezTo>
                    <a:pt x="1075" y="918"/>
                    <a:pt x="1075" y="918"/>
                    <a:pt x="1075" y="918"/>
                  </a:cubicBezTo>
                  <a:cubicBezTo>
                    <a:pt x="1074" y="917"/>
                    <a:pt x="1074" y="917"/>
                    <a:pt x="1073" y="917"/>
                  </a:cubicBezTo>
                  <a:cubicBezTo>
                    <a:pt x="1073" y="917"/>
                    <a:pt x="1073" y="916"/>
                    <a:pt x="1072" y="916"/>
                  </a:cubicBezTo>
                  <a:cubicBezTo>
                    <a:pt x="1072" y="916"/>
                    <a:pt x="1071" y="915"/>
                    <a:pt x="1071" y="915"/>
                  </a:cubicBezTo>
                  <a:cubicBezTo>
                    <a:pt x="1071" y="915"/>
                    <a:pt x="1070" y="915"/>
                    <a:pt x="1070" y="914"/>
                  </a:cubicBezTo>
                  <a:cubicBezTo>
                    <a:pt x="1069" y="914"/>
                    <a:pt x="1069" y="914"/>
                    <a:pt x="1069" y="913"/>
                  </a:cubicBezTo>
                  <a:cubicBezTo>
                    <a:pt x="1068" y="913"/>
                    <a:pt x="1068" y="913"/>
                    <a:pt x="1068" y="913"/>
                  </a:cubicBezTo>
                  <a:cubicBezTo>
                    <a:pt x="1067" y="912"/>
                    <a:pt x="1067" y="912"/>
                    <a:pt x="1067" y="912"/>
                  </a:cubicBezTo>
                  <a:cubicBezTo>
                    <a:pt x="1068" y="906"/>
                    <a:pt x="1070" y="903"/>
                    <a:pt x="1071" y="903"/>
                  </a:cubicBezTo>
                  <a:close/>
                  <a:moveTo>
                    <a:pt x="1039" y="1044"/>
                  </a:moveTo>
                  <a:cubicBezTo>
                    <a:pt x="1042" y="1040"/>
                    <a:pt x="1042" y="1036"/>
                    <a:pt x="1040" y="1033"/>
                  </a:cubicBezTo>
                  <a:cubicBezTo>
                    <a:pt x="1038" y="1029"/>
                    <a:pt x="1035" y="1030"/>
                    <a:pt x="1034" y="1031"/>
                  </a:cubicBezTo>
                  <a:cubicBezTo>
                    <a:pt x="1032" y="1032"/>
                    <a:pt x="1030" y="1033"/>
                    <a:pt x="1026" y="1029"/>
                  </a:cubicBezTo>
                  <a:cubicBezTo>
                    <a:pt x="1022" y="1026"/>
                    <a:pt x="1019" y="1023"/>
                    <a:pt x="1016" y="1022"/>
                  </a:cubicBezTo>
                  <a:cubicBezTo>
                    <a:pt x="1012" y="1019"/>
                    <a:pt x="1010" y="1018"/>
                    <a:pt x="1011" y="1016"/>
                  </a:cubicBezTo>
                  <a:cubicBezTo>
                    <a:pt x="1011" y="1016"/>
                    <a:pt x="1011" y="1014"/>
                    <a:pt x="1012" y="1013"/>
                  </a:cubicBezTo>
                  <a:cubicBezTo>
                    <a:pt x="1014" y="1009"/>
                    <a:pt x="1016" y="1003"/>
                    <a:pt x="1012" y="997"/>
                  </a:cubicBezTo>
                  <a:cubicBezTo>
                    <a:pt x="1010" y="994"/>
                    <a:pt x="1009" y="990"/>
                    <a:pt x="1010" y="988"/>
                  </a:cubicBezTo>
                  <a:cubicBezTo>
                    <a:pt x="1011" y="984"/>
                    <a:pt x="1014" y="982"/>
                    <a:pt x="1018" y="980"/>
                  </a:cubicBezTo>
                  <a:cubicBezTo>
                    <a:pt x="1024" y="977"/>
                    <a:pt x="1024" y="975"/>
                    <a:pt x="1024" y="971"/>
                  </a:cubicBezTo>
                  <a:cubicBezTo>
                    <a:pt x="1024" y="969"/>
                    <a:pt x="1025" y="967"/>
                    <a:pt x="1026" y="964"/>
                  </a:cubicBezTo>
                  <a:cubicBezTo>
                    <a:pt x="1027" y="960"/>
                    <a:pt x="1030" y="958"/>
                    <a:pt x="1032" y="957"/>
                  </a:cubicBezTo>
                  <a:cubicBezTo>
                    <a:pt x="1035" y="954"/>
                    <a:pt x="1038" y="952"/>
                    <a:pt x="1038" y="947"/>
                  </a:cubicBezTo>
                  <a:cubicBezTo>
                    <a:pt x="1038" y="944"/>
                    <a:pt x="1038" y="944"/>
                    <a:pt x="1038" y="944"/>
                  </a:cubicBezTo>
                  <a:cubicBezTo>
                    <a:pt x="1038" y="935"/>
                    <a:pt x="1039" y="928"/>
                    <a:pt x="1046" y="928"/>
                  </a:cubicBezTo>
                  <a:cubicBezTo>
                    <a:pt x="1055" y="927"/>
                    <a:pt x="1062" y="925"/>
                    <a:pt x="1065" y="921"/>
                  </a:cubicBezTo>
                  <a:cubicBezTo>
                    <a:pt x="1066" y="920"/>
                    <a:pt x="1067" y="918"/>
                    <a:pt x="1067" y="916"/>
                  </a:cubicBezTo>
                  <a:cubicBezTo>
                    <a:pt x="1067" y="916"/>
                    <a:pt x="1067" y="916"/>
                    <a:pt x="1067" y="916"/>
                  </a:cubicBezTo>
                  <a:cubicBezTo>
                    <a:pt x="1067" y="916"/>
                    <a:pt x="1067" y="916"/>
                    <a:pt x="1068" y="916"/>
                  </a:cubicBezTo>
                  <a:cubicBezTo>
                    <a:pt x="1068" y="917"/>
                    <a:pt x="1068" y="917"/>
                    <a:pt x="1069" y="917"/>
                  </a:cubicBezTo>
                  <a:cubicBezTo>
                    <a:pt x="1069" y="918"/>
                    <a:pt x="1070" y="918"/>
                    <a:pt x="1070" y="918"/>
                  </a:cubicBezTo>
                  <a:cubicBezTo>
                    <a:pt x="1070" y="918"/>
                    <a:pt x="1071" y="919"/>
                    <a:pt x="1071" y="919"/>
                  </a:cubicBezTo>
                  <a:cubicBezTo>
                    <a:pt x="1072" y="919"/>
                    <a:pt x="1072" y="920"/>
                    <a:pt x="1073" y="920"/>
                  </a:cubicBezTo>
                  <a:cubicBezTo>
                    <a:pt x="1073" y="921"/>
                    <a:pt x="1074" y="921"/>
                    <a:pt x="1074" y="921"/>
                  </a:cubicBezTo>
                  <a:cubicBezTo>
                    <a:pt x="1074" y="921"/>
                    <a:pt x="1075" y="922"/>
                    <a:pt x="1076" y="922"/>
                  </a:cubicBezTo>
                  <a:cubicBezTo>
                    <a:pt x="1076" y="922"/>
                    <a:pt x="1076" y="922"/>
                    <a:pt x="1077" y="923"/>
                  </a:cubicBezTo>
                  <a:cubicBezTo>
                    <a:pt x="1077" y="923"/>
                    <a:pt x="1078" y="923"/>
                    <a:pt x="1078" y="924"/>
                  </a:cubicBezTo>
                  <a:cubicBezTo>
                    <a:pt x="1078" y="924"/>
                    <a:pt x="1079" y="924"/>
                    <a:pt x="1079" y="924"/>
                  </a:cubicBezTo>
                  <a:cubicBezTo>
                    <a:pt x="1080" y="924"/>
                    <a:pt x="1080" y="925"/>
                    <a:pt x="1081" y="925"/>
                  </a:cubicBezTo>
                  <a:cubicBezTo>
                    <a:pt x="1081" y="925"/>
                    <a:pt x="1081" y="925"/>
                    <a:pt x="1082" y="926"/>
                  </a:cubicBezTo>
                  <a:cubicBezTo>
                    <a:pt x="1082" y="926"/>
                    <a:pt x="1083" y="926"/>
                    <a:pt x="1083" y="927"/>
                  </a:cubicBezTo>
                  <a:cubicBezTo>
                    <a:pt x="1084" y="927"/>
                    <a:pt x="1084" y="927"/>
                    <a:pt x="1084" y="927"/>
                  </a:cubicBezTo>
                  <a:cubicBezTo>
                    <a:pt x="1085" y="927"/>
                    <a:pt x="1085" y="928"/>
                    <a:pt x="1086" y="928"/>
                  </a:cubicBezTo>
                  <a:cubicBezTo>
                    <a:pt x="1086" y="928"/>
                    <a:pt x="1086" y="928"/>
                    <a:pt x="1087" y="928"/>
                  </a:cubicBezTo>
                  <a:cubicBezTo>
                    <a:pt x="1087" y="929"/>
                    <a:pt x="1088" y="929"/>
                    <a:pt x="1088" y="929"/>
                  </a:cubicBezTo>
                  <a:cubicBezTo>
                    <a:pt x="1088" y="929"/>
                    <a:pt x="1089" y="930"/>
                    <a:pt x="1089" y="930"/>
                  </a:cubicBezTo>
                  <a:cubicBezTo>
                    <a:pt x="1089" y="930"/>
                    <a:pt x="1090" y="930"/>
                    <a:pt x="1090" y="930"/>
                  </a:cubicBezTo>
                  <a:cubicBezTo>
                    <a:pt x="1091" y="930"/>
                    <a:pt x="1091" y="931"/>
                    <a:pt x="1091" y="931"/>
                  </a:cubicBezTo>
                  <a:cubicBezTo>
                    <a:pt x="1092" y="931"/>
                    <a:pt x="1092" y="931"/>
                    <a:pt x="1092" y="931"/>
                  </a:cubicBezTo>
                  <a:cubicBezTo>
                    <a:pt x="1093" y="931"/>
                    <a:pt x="1093" y="932"/>
                    <a:pt x="1093" y="932"/>
                  </a:cubicBezTo>
                  <a:cubicBezTo>
                    <a:pt x="1094" y="932"/>
                    <a:pt x="1094" y="932"/>
                    <a:pt x="1095" y="932"/>
                  </a:cubicBezTo>
                  <a:cubicBezTo>
                    <a:pt x="1095" y="932"/>
                    <a:pt x="1095" y="932"/>
                    <a:pt x="1095" y="932"/>
                  </a:cubicBezTo>
                  <a:cubicBezTo>
                    <a:pt x="1096" y="933"/>
                    <a:pt x="1096" y="933"/>
                    <a:pt x="1096" y="933"/>
                  </a:cubicBezTo>
                  <a:cubicBezTo>
                    <a:pt x="1097" y="933"/>
                    <a:pt x="1097" y="933"/>
                    <a:pt x="1097" y="933"/>
                  </a:cubicBezTo>
                  <a:cubicBezTo>
                    <a:pt x="1097" y="933"/>
                    <a:pt x="1098" y="933"/>
                    <a:pt x="1098" y="933"/>
                  </a:cubicBezTo>
                  <a:cubicBezTo>
                    <a:pt x="1098" y="933"/>
                    <a:pt x="1098" y="933"/>
                    <a:pt x="1099" y="933"/>
                  </a:cubicBezTo>
                  <a:cubicBezTo>
                    <a:pt x="1099" y="933"/>
                    <a:pt x="1099" y="933"/>
                    <a:pt x="1100" y="933"/>
                  </a:cubicBezTo>
                  <a:cubicBezTo>
                    <a:pt x="1102" y="933"/>
                    <a:pt x="1105" y="936"/>
                    <a:pt x="1108" y="939"/>
                  </a:cubicBezTo>
                  <a:cubicBezTo>
                    <a:pt x="1109" y="940"/>
                    <a:pt x="1110" y="941"/>
                    <a:pt x="1112" y="943"/>
                  </a:cubicBezTo>
                  <a:cubicBezTo>
                    <a:pt x="1112" y="943"/>
                    <a:pt x="1113" y="944"/>
                    <a:pt x="1114" y="945"/>
                  </a:cubicBezTo>
                  <a:cubicBezTo>
                    <a:pt x="1115" y="945"/>
                    <a:pt x="1116" y="946"/>
                    <a:pt x="1116" y="946"/>
                  </a:cubicBezTo>
                  <a:cubicBezTo>
                    <a:pt x="1124" y="951"/>
                    <a:pt x="1136" y="950"/>
                    <a:pt x="1140" y="946"/>
                  </a:cubicBezTo>
                  <a:cubicBezTo>
                    <a:pt x="1140" y="946"/>
                    <a:pt x="1140" y="946"/>
                    <a:pt x="1140" y="946"/>
                  </a:cubicBezTo>
                  <a:cubicBezTo>
                    <a:pt x="1143" y="946"/>
                    <a:pt x="1149" y="952"/>
                    <a:pt x="1154" y="958"/>
                  </a:cubicBezTo>
                  <a:cubicBezTo>
                    <a:pt x="1154" y="958"/>
                    <a:pt x="1154" y="958"/>
                    <a:pt x="1154" y="958"/>
                  </a:cubicBezTo>
                  <a:cubicBezTo>
                    <a:pt x="1155" y="959"/>
                    <a:pt x="1156" y="960"/>
                    <a:pt x="1157" y="961"/>
                  </a:cubicBezTo>
                  <a:cubicBezTo>
                    <a:pt x="1157" y="961"/>
                    <a:pt x="1157" y="961"/>
                    <a:pt x="1157" y="961"/>
                  </a:cubicBezTo>
                  <a:cubicBezTo>
                    <a:pt x="1159" y="963"/>
                    <a:pt x="1159" y="963"/>
                    <a:pt x="1159" y="963"/>
                  </a:cubicBezTo>
                  <a:cubicBezTo>
                    <a:pt x="1161" y="965"/>
                    <a:pt x="1163" y="967"/>
                    <a:pt x="1164" y="969"/>
                  </a:cubicBezTo>
                  <a:cubicBezTo>
                    <a:pt x="1164" y="969"/>
                    <a:pt x="1164" y="969"/>
                    <a:pt x="1164" y="969"/>
                  </a:cubicBezTo>
                  <a:cubicBezTo>
                    <a:pt x="1165" y="970"/>
                    <a:pt x="1165" y="970"/>
                    <a:pt x="1165" y="971"/>
                  </a:cubicBezTo>
                  <a:cubicBezTo>
                    <a:pt x="1165" y="971"/>
                    <a:pt x="1165" y="971"/>
                    <a:pt x="1166" y="971"/>
                  </a:cubicBezTo>
                  <a:cubicBezTo>
                    <a:pt x="1166" y="972"/>
                    <a:pt x="1166" y="972"/>
                    <a:pt x="1166" y="973"/>
                  </a:cubicBezTo>
                  <a:cubicBezTo>
                    <a:pt x="1167" y="973"/>
                    <a:pt x="1167" y="973"/>
                    <a:pt x="1167" y="973"/>
                  </a:cubicBezTo>
                  <a:cubicBezTo>
                    <a:pt x="1167" y="973"/>
                    <a:pt x="1167" y="974"/>
                    <a:pt x="1167" y="974"/>
                  </a:cubicBezTo>
                  <a:cubicBezTo>
                    <a:pt x="1167" y="974"/>
                    <a:pt x="1167" y="974"/>
                    <a:pt x="1167" y="974"/>
                  </a:cubicBezTo>
                  <a:cubicBezTo>
                    <a:pt x="1168" y="975"/>
                    <a:pt x="1168" y="976"/>
                    <a:pt x="1168" y="977"/>
                  </a:cubicBezTo>
                  <a:cubicBezTo>
                    <a:pt x="1168" y="977"/>
                    <a:pt x="1167" y="979"/>
                    <a:pt x="1165" y="980"/>
                  </a:cubicBezTo>
                  <a:cubicBezTo>
                    <a:pt x="1161" y="984"/>
                    <a:pt x="1161" y="986"/>
                    <a:pt x="1160" y="989"/>
                  </a:cubicBezTo>
                  <a:cubicBezTo>
                    <a:pt x="1159" y="992"/>
                    <a:pt x="1158" y="998"/>
                    <a:pt x="1150" y="1009"/>
                  </a:cubicBezTo>
                  <a:cubicBezTo>
                    <a:pt x="1136" y="1027"/>
                    <a:pt x="1115" y="1033"/>
                    <a:pt x="1101" y="1037"/>
                  </a:cubicBezTo>
                  <a:cubicBezTo>
                    <a:pt x="1099" y="1037"/>
                    <a:pt x="1097" y="1038"/>
                    <a:pt x="1095" y="1038"/>
                  </a:cubicBezTo>
                  <a:cubicBezTo>
                    <a:pt x="1085" y="1041"/>
                    <a:pt x="1079" y="1057"/>
                    <a:pt x="1074" y="1071"/>
                  </a:cubicBezTo>
                  <a:cubicBezTo>
                    <a:pt x="1072" y="1076"/>
                    <a:pt x="1071" y="1080"/>
                    <a:pt x="1069" y="1083"/>
                  </a:cubicBezTo>
                  <a:cubicBezTo>
                    <a:pt x="1067" y="1090"/>
                    <a:pt x="1064" y="1093"/>
                    <a:pt x="1062" y="1093"/>
                  </a:cubicBezTo>
                  <a:cubicBezTo>
                    <a:pt x="1059" y="1094"/>
                    <a:pt x="1055" y="1089"/>
                    <a:pt x="1052" y="1084"/>
                  </a:cubicBezTo>
                  <a:cubicBezTo>
                    <a:pt x="1052" y="1084"/>
                    <a:pt x="1051" y="1083"/>
                    <a:pt x="1051" y="1083"/>
                  </a:cubicBezTo>
                  <a:cubicBezTo>
                    <a:pt x="1050" y="1083"/>
                    <a:pt x="1050" y="1083"/>
                    <a:pt x="1050" y="1082"/>
                  </a:cubicBezTo>
                  <a:cubicBezTo>
                    <a:pt x="1050" y="1082"/>
                    <a:pt x="1049" y="1082"/>
                    <a:pt x="1049" y="1081"/>
                  </a:cubicBezTo>
                  <a:cubicBezTo>
                    <a:pt x="1049" y="1081"/>
                    <a:pt x="1049" y="1081"/>
                    <a:pt x="1049" y="1081"/>
                  </a:cubicBezTo>
                  <a:cubicBezTo>
                    <a:pt x="1048" y="1081"/>
                    <a:pt x="1048" y="1081"/>
                    <a:pt x="1047" y="1081"/>
                  </a:cubicBezTo>
                  <a:cubicBezTo>
                    <a:pt x="1047" y="1080"/>
                    <a:pt x="1047" y="1080"/>
                    <a:pt x="1047" y="1080"/>
                  </a:cubicBezTo>
                  <a:cubicBezTo>
                    <a:pt x="1047" y="1080"/>
                    <a:pt x="1046" y="1080"/>
                    <a:pt x="1046" y="1080"/>
                  </a:cubicBezTo>
                  <a:cubicBezTo>
                    <a:pt x="1046" y="1080"/>
                    <a:pt x="1046" y="1080"/>
                    <a:pt x="1046" y="1080"/>
                  </a:cubicBezTo>
                  <a:cubicBezTo>
                    <a:pt x="1045" y="1080"/>
                    <a:pt x="1045" y="1080"/>
                    <a:pt x="1044" y="1080"/>
                  </a:cubicBezTo>
                  <a:cubicBezTo>
                    <a:pt x="1044" y="1080"/>
                    <a:pt x="1044" y="1080"/>
                    <a:pt x="1044" y="1080"/>
                  </a:cubicBezTo>
                  <a:cubicBezTo>
                    <a:pt x="1044" y="1080"/>
                    <a:pt x="1044" y="1080"/>
                    <a:pt x="1044" y="1080"/>
                  </a:cubicBezTo>
                  <a:cubicBezTo>
                    <a:pt x="1044" y="1080"/>
                    <a:pt x="1044" y="1080"/>
                    <a:pt x="1044" y="1080"/>
                  </a:cubicBezTo>
                  <a:cubicBezTo>
                    <a:pt x="1043" y="1080"/>
                    <a:pt x="1043" y="1080"/>
                    <a:pt x="1042" y="1080"/>
                  </a:cubicBezTo>
                  <a:cubicBezTo>
                    <a:pt x="1042" y="1080"/>
                    <a:pt x="1042" y="1080"/>
                    <a:pt x="1042" y="1080"/>
                  </a:cubicBezTo>
                  <a:cubicBezTo>
                    <a:pt x="1041" y="1080"/>
                    <a:pt x="1040" y="1080"/>
                    <a:pt x="1040" y="1080"/>
                  </a:cubicBezTo>
                  <a:cubicBezTo>
                    <a:pt x="1037" y="1081"/>
                    <a:pt x="1034" y="1082"/>
                    <a:pt x="1031" y="1078"/>
                  </a:cubicBezTo>
                  <a:cubicBezTo>
                    <a:pt x="1025" y="1073"/>
                    <a:pt x="1025" y="1073"/>
                    <a:pt x="1028" y="1070"/>
                  </a:cubicBezTo>
                  <a:cubicBezTo>
                    <a:pt x="1029" y="1069"/>
                    <a:pt x="1030" y="1068"/>
                    <a:pt x="1031" y="1066"/>
                  </a:cubicBezTo>
                  <a:cubicBezTo>
                    <a:pt x="1031" y="1066"/>
                    <a:pt x="1031" y="1065"/>
                    <a:pt x="1031" y="1065"/>
                  </a:cubicBezTo>
                  <a:cubicBezTo>
                    <a:pt x="1032" y="1065"/>
                    <a:pt x="1032" y="1064"/>
                    <a:pt x="1032" y="1064"/>
                  </a:cubicBezTo>
                  <a:cubicBezTo>
                    <a:pt x="1032" y="1064"/>
                    <a:pt x="1032" y="1064"/>
                    <a:pt x="1032" y="1063"/>
                  </a:cubicBezTo>
                  <a:cubicBezTo>
                    <a:pt x="1032" y="1063"/>
                    <a:pt x="1032" y="1063"/>
                    <a:pt x="1032" y="1062"/>
                  </a:cubicBezTo>
                  <a:cubicBezTo>
                    <a:pt x="1032" y="1062"/>
                    <a:pt x="1032" y="1062"/>
                    <a:pt x="1032" y="1061"/>
                  </a:cubicBezTo>
                  <a:cubicBezTo>
                    <a:pt x="1032" y="1061"/>
                    <a:pt x="1032" y="1061"/>
                    <a:pt x="1032" y="1061"/>
                  </a:cubicBezTo>
                  <a:cubicBezTo>
                    <a:pt x="1032" y="1060"/>
                    <a:pt x="1032" y="1060"/>
                    <a:pt x="1031" y="1059"/>
                  </a:cubicBezTo>
                  <a:cubicBezTo>
                    <a:pt x="1031" y="1059"/>
                    <a:pt x="1031" y="1059"/>
                    <a:pt x="1031" y="1059"/>
                  </a:cubicBezTo>
                  <a:cubicBezTo>
                    <a:pt x="1031" y="1058"/>
                    <a:pt x="1031" y="1058"/>
                    <a:pt x="1031" y="1057"/>
                  </a:cubicBezTo>
                  <a:cubicBezTo>
                    <a:pt x="1030" y="1057"/>
                    <a:pt x="1030" y="1057"/>
                    <a:pt x="1030" y="1057"/>
                  </a:cubicBezTo>
                  <a:cubicBezTo>
                    <a:pt x="1030" y="1056"/>
                    <a:pt x="1030" y="1056"/>
                    <a:pt x="1029" y="1055"/>
                  </a:cubicBezTo>
                  <a:cubicBezTo>
                    <a:pt x="1029" y="1055"/>
                    <a:pt x="1029" y="1055"/>
                    <a:pt x="1029" y="1054"/>
                  </a:cubicBezTo>
                  <a:cubicBezTo>
                    <a:pt x="1029" y="1054"/>
                    <a:pt x="1028" y="1053"/>
                    <a:pt x="1028" y="1053"/>
                  </a:cubicBezTo>
                  <a:cubicBezTo>
                    <a:pt x="1028" y="1053"/>
                    <a:pt x="1027" y="1053"/>
                    <a:pt x="1027" y="1052"/>
                  </a:cubicBezTo>
                  <a:cubicBezTo>
                    <a:pt x="1027" y="1052"/>
                    <a:pt x="1027" y="1052"/>
                    <a:pt x="1027" y="1052"/>
                  </a:cubicBezTo>
                  <a:cubicBezTo>
                    <a:pt x="1032" y="1052"/>
                    <a:pt x="1037" y="1049"/>
                    <a:pt x="1039" y="1044"/>
                  </a:cubicBezTo>
                  <a:close/>
                  <a:moveTo>
                    <a:pt x="1308" y="1473"/>
                  </a:moveTo>
                  <a:cubicBezTo>
                    <a:pt x="1301" y="1469"/>
                    <a:pt x="1283" y="1459"/>
                    <a:pt x="1277" y="1449"/>
                  </a:cubicBezTo>
                  <a:cubicBezTo>
                    <a:pt x="1272" y="1440"/>
                    <a:pt x="1244" y="1424"/>
                    <a:pt x="1196" y="1399"/>
                  </a:cubicBezTo>
                  <a:cubicBezTo>
                    <a:pt x="1178" y="1390"/>
                    <a:pt x="1169" y="1382"/>
                    <a:pt x="1161" y="1376"/>
                  </a:cubicBezTo>
                  <a:cubicBezTo>
                    <a:pt x="1158" y="1373"/>
                    <a:pt x="1155" y="1371"/>
                    <a:pt x="1152" y="1368"/>
                  </a:cubicBezTo>
                  <a:cubicBezTo>
                    <a:pt x="1143" y="1362"/>
                    <a:pt x="1139" y="1349"/>
                    <a:pt x="1142" y="1345"/>
                  </a:cubicBezTo>
                  <a:cubicBezTo>
                    <a:pt x="1147" y="1337"/>
                    <a:pt x="1132" y="1316"/>
                    <a:pt x="1125" y="1308"/>
                  </a:cubicBezTo>
                  <a:cubicBezTo>
                    <a:pt x="1112" y="1290"/>
                    <a:pt x="1092" y="1249"/>
                    <a:pt x="1082" y="1226"/>
                  </a:cubicBezTo>
                  <a:cubicBezTo>
                    <a:pt x="1079" y="1218"/>
                    <a:pt x="1077" y="1212"/>
                    <a:pt x="1075" y="1207"/>
                  </a:cubicBezTo>
                  <a:cubicBezTo>
                    <a:pt x="1071" y="1196"/>
                    <a:pt x="1069" y="1190"/>
                    <a:pt x="1062" y="1183"/>
                  </a:cubicBezTo>
                  <a:cubicBezTo>
                    <a:pt x="1058" y="1178"/>
                    <a:pt x="1054" y="1172"/>
                    <a:pt x="1050" y="1165"/>
                  </a:cubicBezTo>
                  <a:cubicBezTo>
                    <a:pt x="1045" y="1157"/>
                    <a:pt x="1040" y="1148"/>
                    <a:pt x="1034" y="1144"/>
                  </a:cubicBezTo>
                  <a:cubicBezTo>
                    <a:pt x="1031" y="1142"/>
                    <a:pt x="1027" y="1139"/>
                    <a:pt x="1023" y="1137"/>
                  </a:cubicBezTo>
                  <a:cubicBezTo>
                    <a:pt x="1015" y="1132"/>
                    <a:pt x="1004" y="1125"/>
                    <a:pt x="1004" y="1121"/>
                  </a:cubicBezTo>
                  <a:cubicBezTo>
                    <a:pt x="1005" y="1119"/>
                    <a:pt x="1006" y="1119"/>
                    <a:pt x="1008" y="1119"/>
                  </a:cubicBezTo>
                  <a:cubicBezTo>
                    <a:pt x="1010" y="1119"/>
                    <a:pt x="1012" y="1119"/>
                    <a:pt x="1013" y="1118"/>
                  </a:cubicBezTo>
                  <a:cubicBezTo>
                    <a:pt x="1014" y="1116"/>
                    <a:pt x="1013" y="1115"/>
                    <a:pt x="1013" y="1113"/>
                  </a:cubicBezTo>
                  <a:cubicBezTo>
                    <a:pt x="1012" y="1111"/>
                    <a:pt x="1011" y="1108"/>
                    <a:pt x="1009" y="1104"/>
                  </a:cubicBezTo>
                  <a:cubicBezTo>
                    <a:pt x="1005" y="1095"/>
                    <a:pt x="999" y="1083"/>
                    <a:pt x="1002" y="1076"/>
                  </a:cubicBezTo>
                  <a:cubicBezTo>
                    <a:pt x="1007" y="1066"/>
                    <a:pt x="1016" y="1055"/>
                    <a:pt x="1024" y="1053"/>
                  </a:cubicBezTo>
                  <a:cubicBezTo>
                    <a:pt x="1024" y="1053"/>
                    <a:pt x="1024" y="1053"/>
                    <a:pt x="1024" y="1053"/>
                  </a:cubicBezTo>
                  <a:cubicBezTo>
                    <a:pt x="1024" y="1054"/>
                    <a:pt x="1025" y="1054"/>
                    <a:pt x="1025" y="1054"/>
                  </a:cubicBezTo>
                  <a:cubicBezTo>
                    <a:pt x="1025" y="1055"/>
                    <a:pt x="1025" y="1055"/>
                    <a:pt x="1026" y="1055"/>
                  </a:cubicBezTo>
                  <a:cubicBezTo>
                    <a:pt x="1026" y="1056"/>
                    <a:pt x="1026" y="1056"/>
                    <a:pt x="1026" y="1056"/>
                  </a:cubicBezTo>
                  <a:cubicBezTo>
                    <a:pt x="1027" y="1056"/>
                    <a:pt x="1027" y="1057"/>
                    <a:pt x="1027" y="1057"/>
                  </a:cubicBezTo>
                  <a:cubicBezTo>
                    <a:pt x="1027" y="1057"/>
                    <a:pt x="1027" y="1058"/>
                    <a:pt x="1027" y="1058"/>
                  </a:cubicBezTo>
                  <a:cubicBezTo>
                    <a:pt x="1028" y="1058"/>
                    <a:pt x="1028" y="1058"/>
                    <a:pt x="1028" y="1059"/>
                  </a:cubicBezTo>
                  <a:cubicBezTo>
                    <a:pt x="1028" y="1059"/>
                    <a:pt x="1028" y="1059"/>
                    <a:pt x="1028" y="1059"/>
                  </a:cubicBezTo>
                  <a:cubicBezTo>
                    <a:pt x="1028" y="1060"/>
                    <a:pt x="1028" y="1060"/>
                    <a:pt x="1029" y="1060"/>
                  </a:cubicBezTo>
                  <a:cubicBezTo>
                    <a:pt x="1029" y="1061"/>
                    <a:pt x="1029" y="1061"/>
                    <a:pt x="1029" y="1061"/>
                  </a:cubicBezTo>
                  <a:cubicBezTo>
                    <a:pt x="1029" y="1061"/>
                    <a:pt x="1029" y="1061"/>
                    <a:pt x="1029" y="1062"/>
                  </a:cubicBezTo>
                  <a:cubicBezTo>
                    <a:pt x="1029" y="1062"/>
                    <a:pt x="1029" y="1062"/>
                    <a:pt x="1029" y="1062"/>
                  </a:cubicBezTo>
                  <a:cubicBezTo>
                    <a:pt x="1029" y="1063"/>
                    <a:pt x="1029" y="1063"/>
                    <a:pt x="1029" y="1063"/>
                  </a:cubicBezTo>
                  <a:cubicBezTo>
                    <a:pt x="1029" y="1063"/>
                    <a:pt x="1029" y="1063"/>
                    <a:pt x="1029" y="1063"/>
                  </a:cubicBezTo>
                  <a:cubicBezTo>
                    <a:pt x="1029" y="1064"/>
                    <a:pt x="1029" y="1064"/>
                    <a:pt x="1028" y="1065"/>
                  </a:cubicBezTo>
                  <a:cubicBezTo>
                    <a:pt x="1027" y="1066"/>
                    <a:pt x="1027" y="1067"/>
                    <a:pt x="1026" y="1068"/>
                  </a:cubicBezTo>
                  <a:cubicBezTo>
                    <a:pt x="1022" y="1072"/>
                    <a:pt x="1021" y="1074"/>
                    <a:pt x="1029" y="1081"/>
                  </a:cubicBezTo>
                  <a:cubicBezTo>
                    <a:pt x="1033" y="1085"/>
                    <a:pt x="1037" y="1084"/>
                    <a:pt x="1041" y="1083"/>
                  </a:cubicBezTo>
                  <a:cubicBezTo>
                    <a:pt x="1044" y="1083"/>
                    <a:pt x="1046" y="1082"/>
                    <a:pt x="1050" y="1086"/>
                  </a:cubicBezTo>
                  <a:cubicBezTo>
                    <a:pt x="1050" y="1087"/>
                    <a:pt x="1051" y="1088"/>
                    <a:pt x="1051" y="1088"/>
                  </a:cubicBezTo>
                  <a:cubicBezTo>
                    <a:pt x="1051" y="1088"/>
                    <a:pt x="1051" y="1089"/>
                    <a:pt x="1052" y="1089"/>
                  </a:cubicBezTo>
                  <a:cubicBezTo>
                    <a:pt x="1052" y="1089"/>
                    <a:pt x="1052" y="1090"/>
                    <a:pt x="1053" y="1090"/>
                  </a:cubicBezTo>
                  <a:cubicBezTo>
                    <a:pt x="1053" y="1090"/>
                    <a:pt x="1053" y="1091"/>
                    <a:pt x="1053" y="1091"/>
                  </a:cubicBezTo>
                  <a:cubicBezTo>
                    <a:pt x="1054" y="1091"/>
                    <a:pt x="1054" y="1092"/>
                    <a:pt x="1054" y="1092"/>
                  </a:cubicBezTo>
                  <a:cubicBezTo>
                    <a:pt x="1054" y="1092"/>
                    <a:pt x="1055" y="1092"/>
                    <a:pt x="1055" y="1093"/>
                  </a:cubicBezTo>
                  <a:cubicBezTo>
                    <a:pt x="1055" y="1093"/>
                    <a:pt x="1055" y="1093"/>
                    <a:pt x="1056" y="1093"/>
                  </a:cubicBezTo>
                  <a:cubicBezTo>
                    <a:pt x="1056" y="1094"/>
                    <a:pt x="1056" y="1094"/>
                    <a:pt x="1056" y="1094"/>
                  </a:cubicBezTo>
                  <a:cubicBezTo>
                    <a:pt x="1057" y="1094"/>
                    <a:pt x="1057" y="1094"/>
                    <a:pt x="1057" y="1095"/>
                  </a:cubicBezTo>
                  <a:cubicBezTo>
                    <a:pt x="1057" y="1095"/>
                    <a:pt x="1058" y="1095"/>
                    <a:pt x="1058" y="1095"/>
                  </a:cubicBezTo>
                  <a:cubicBezTo>
                    <a:pt x="1058" y="1095"/>
                    <a:pt x="1058" y="1095"/>
                    <a:pt x="1059" y="1095"/>
                  </a:cubicBezTo>
                  <a:cubicBezTo>
                    <a:pt x="1059" y="1096"/>
                    <a:pt x="1059" y="1096"/>
                    <a:pt x="1060" y="1096"/>
                  </a:cubicBezTo>
                  <a:cubicBezTo>
                    <a:pt x="1060" y="1096"/>
                    <a:pt x="1060" y="1096"/>
                    <a:pt x="1060" y="1096"/>
                  </a:cubicBezTo>
                  <a:cubicBezTo>
                    <a:pt x="1061" y="1096"/>
                    <a:pt x="1061" y="1096"/>
                    <a:pt x="1061" y="1096"/>
                  </a:cubicBezTo>
                  <a:cubicBezTo>
                    <a:pt x="1061" y="1096"/>
                    <a:pt x="1061" y="1096"/>
                    <a:pt x="1062" y="1096"/>
                  </a:cubicBezTo>
                  <a:cubicBezTo>
                    <a:pt x="1062" y="1096"/>
                    <a:pt x="1062" y="1096"/>
                    <a:pt x="1062" y="1096"/>
                  </a:cubicBezTo>
                  <a:cubicBezTo>
                    <a:pt x="1066" y="1096"/>
                    <a:pt x="1069" y="1092"/>
                    <a:pt x="1072" y="1085"/>
                  </a:cubicBezTo>
                  <a:cubicBezTo>
                    <a:pt x="1074" y="1081"/>
                    <a:pt x="1075" y="1076"/>
                    <a:pt x="1077" y="1072"/>
                  </a:cubicBezTo>
                  <a:cubicBezTo>
                    <a:pt x="1082" y="1058"/>
                    <a:pt x="1087" y="1044"/>
                    <a:pt x="1096" y="1041"/>
                  </a:cubicBezTo>
                  <a:cubicBezTo>
                    <a:pt x="1098" y="1041"/>
                    <a:pt x="1100" y="1040"/>
                    <a:pt x="1101" y="1040"/>
                  </a:cubicBezTo>
                  <a:cubicBezTo>
                    <a:pt x="1115" y="1036"/>
                    <a:pt x="1138" y="1029"/>
                    <a:pt x="1152" y="1011"/>
                  </a:cubicBezTo>
                  <a:cubicBezTo>
                    <a:pt x="1161" y="999"/>
                    <a:pt x="1162" y="993"/>
                    <a:pt x="1163" y="990"/>
                  </a:cubicBezTo>
                  <a:cubicBezTo>
                    <a:pt x="1163" y="989"/>
                    <a:pt x="1163" y="989"/>
                    <a:pt x="1163" y="989"/>
                  </a:cubicBezTo>
                  <a:cubicBezTo>
                    <a:pt x="1163" y="988"/>
                    <a:pt x="1163" y="988"/>
                    <a:pt x="1164" y="987"/>
                  </a:cubicBezTo>
                  <a:cubicBezTo>
                    <a:pt x="1164" y="986"/>
                    <a:pt x="1164" y="985"/>
                    <a:pt x="1165" y="985"/>
                  </a:cubicBezTo>
                  <a:cubicBezTo>
                    <a:pt x="1166" y="984"/>
                    <a:pt x="1166" y="983"/>
                    <a:pt x="1167" y="983"/>
                  </a:cubicBezTo>
                  <a:cubicBezTo>
                    <a:pt x="1169" y="981"/>
                    <a:pt x="1171" y="979"/>
                    <a:pt x="1171" y="977"/>
                  </a:cubicBezTo>
                  <a:cubicBezTo>
                    <a:pt x="1171" y="976"/>
                    <a:pt x="1171" y="976"/>
                    <a:pt x="1171" y="976"/>
                  </a:cubicBezTo>
                  <a:cubicBezTo>
                    <a:pt x="1171" y="975"/>
                    <a:pt x="1171" y="975"/>
                    <a:pt x="1171" y="975"/>
                  </a:cubicBezTo>
                  <a:cubicBezTo>
                    <a:pt x="1171" y="975"/>
                    <a:pt x="1171" y="975"/>
                    <a:pt x="1170" y="974"/>
                  </a:cubicBezTo>
                  <a:cubicBezTo>
                    <a:pt x="1170" y="974"/>
                    <a:pt x="1170" y="974"/>
                    <a:pt x="1170" y="974"/>
                  </a:cubicBezTo>
                  <a:cubicBezTo>
                    <a:pt x="1170" y="973"/>
                    <a:pt x="1170" y="973"/>
                    <a:pt x="1170" y="973"/>
                  </a:cubicBezTo>
                  <a:cubicBezTo>
                    <a:pt x="1170" y="972"/>
                    <a:pt x="1170" y="972"/>
                    <a:pt x="1170" y="972"/>
                  </a:cubicBezTo>
                  <a:cubicBezTo>
                    <a:pt x="1169" y="972"/>
                    <a:pt x="1169" y="971"/>
                    <a:pt x="1169" y="971"/>
                  </a:cubicBezTo>
                  <a:cubicBezTo>
                    <a:pt x="1169" y="971"/>
                    <a:pt x="1169" y="970"/>
                    <a:pt x="1169" y="970"/>
                  </a:cubicBezTo>
                  <a:cubicBezTo>
                    <a:pt x="1168" y="970"/>
                    <a:pt x="1168" y="969"/>
                    <a:pt x="1168" y="969"/>
                  </a:cubicBezTo>
                  <a:cubicBezTo>
                    <a:pt x="1168" y="969"/>
                    <a:pt x="1167" y="969"/>
                    <a:pt x="1167" y="968"/>
                  </a:cubicBezTo>
                  <a:cubicBezTo>
                    <a:pt x="1166" y="967"/>
                    <a:pt x="1164" y="965"/>
                    <a:pt x="1163" y="963"/>
                  </a:cubicBezTo>
                  <a:cubicBezTo>
                    <a:pt x="1163" y="963"/>
                    <a:pt x="1163" y="963"/>
                    <a:pt x="1163" y="963"/>
                  </a:cubicBezTo>
                  <a:cubicBezTo>
                    <a:pt x="1164" y="962"/>
                    <a:pt x="1166" y="962"/>
                    <a:pt x="1167" y="962"/>
                  </a:cubicBezTo>
                  <a:cubicBezTo>
                    <a:pt x="1167" y="962"/>
                    <a:pt x="1167" y="962"/>
                    <a:pt x="1167" y="962"/>
                  </a:cubicBezTo>
                  <a:cubicBezTo>
                    <a:pt x="1169" y="962"/>
                    <a:pt x="1170" y="961"/>
                    <a:pt x="1171" y="961"/>
                  </a:cubicBezTo>
                  <a:cubicBezTo>
                    <a:pt x="1171" y="961"/>
                    <a:pt x="1171" y="961"/>
                    <a:pt x="1172" y="961"/>
                  </a:cubicBezTo>
                  <a:cubicBezTo>
                    <a:pt x="1173" y="961"/>
                    <a:pt x="1173" y="961"/>
                    <a:pt x="1174" y="961"/>
                  </a:cubicBezTo>
                  <a:cubicBezTo>
                    <a:pt x="1174" y="961"/>
                    <a:pt x="1175" y="961"/>
                    <a:pt x="1175" y="961"/>
                  </a:cubicBezTo>
                  <a:cubicBezTo>
                    <a:pt x="1176" y="961"/>
                    <a:pt x="1176" y="961"/>
                    <a:pt x="1177" y="961"/>
                  </a:cubicBezTo>
                  <a:cubicBezTo>
                    <a:pt x="1177" y="961"/>
                    <a:pt x="1177" y="961"/>
                    <a:pt x="1177" y="961"/>
                  </a:cubicBezTo>
                  <a:cubicBezTo>
                    <a:pt x="1178" y="961"/>
                    <a:pt x="1179" y="961"/>
                    <a:pt x="1179" y="961"/>
                  </a:cubicBezTo>
                  <a:cubicBezTo>
                    <a:pt x="1179" y="961"/>
                    <a:pt x="1179" y="961"/>
                    <a:pt x="1180" y="961"/>
                  </a:cubicBezTo>
                  <a:cubicBezTo>
                    <a:pt x="1180" y="961"/>
                    <a:pt x="1180" y="961"/>
                    <a:pt x="1181" y="961"/>
                  </a:cubicBezTo>
                  <a:cubicBezTo>
                    <a:pt x="1181" y="961"/>
                    <a:pt x="1181" y="961"/>
                    <a:pt x="1181" y="962"/>
                  </a:cubicBezTo>
                  <a:cubicBezTo>
                    <a:pt x="1181" y="962"/>
                    <a:pt x="1182" y="962"/>
                    <a:pt x="1182" y="962"/>
                  </a:cubicBezTo>
                  <a:cubicBezTo>
                    <a:pt x="1182" y="962"/>
                    <a:pt x="1182" y="962"/>
                    <a:pt x="1182" y="962"/>
                  </a:cubicBezTo>
                  <a:cubicBezTo>
                    <a:pt x="1182" y="962"/>
                    <a:pt x="1183" y="962"/>
                    <a:pt x="1183" y="962"/>
                  </a:cubicBezTo>
                  <a:cubicBezTo>
                    <a:pt x="1186" y="964"/>
                    <a:pt x="1187" y="968"/>
                    <a:pt x="1189" y="973"/>
                  </a:cubicBezTo>
                  <a:cubicBezTo>
                    <a:pt x="1191" y="978"/>
                    <a:pt x="1193" y="985"/>
                    <a:pt x="1200" y="986"/>
                  </a:cubicBezTo>
                  <a:cubicBezTo>
                    <a:pt x="1205" y="986"/>
                    <a:pt x="1210" y="989"/>
                    <a:pt x="1213" y="993"/>
                  </a:cubicBezTo>
                  <a:cubicBezTo>
                    <a:pt x="1215" y="996"/>
                    <a:pt x="1217" y="999"/>
                    <a:pt x="1216" y="1001"/>
                  </a:cubicBezTo>
                  <a:cubicBezTo>
                    <a:pt x="1216" y="1005"/>
                    <a:pt x="1218" y="1007"/>
                    <a:pt x="1221" y="1010"/>
                  </a:cubicBezTo>
                  <a:cubicBezTo>
                    <a:pt x="1224" y="1012"/>
                    <a:pt x="1227" y="1015"/>
                    <a:pt x="1227" y="1019"/>
                  </a:cubicBezTo>
                  <a:cubicBezTo>
                    <a:pt x="1227" y="1021"/>
                    <a:pt x="1227" y="1023"/>
                    <a:pt x="1230" y="1024"/>
                  </a:cubicBezTo>
                  <a:cubicBezTo>
                    <a:pt x="1237" y="1029"/>
                    <a:pt x="1258" y="1027"/>
                    <a:pt x="1261" y="1024"/>
                  </a:cubicBezTo>
                  <a:cubicBezTo>
                    <a:pt x="1265" y="1021"/>
                    <a:pt x="1272" y="1020"/>
                    <a:pt x="1276" y="1022"/>
                  </a:cubicBezTo>
                  <a:cubicBezTo>
                    <a:pt x="1279" y="1024"/>
                    <a:pt x="1283" y="1023"/>
                    <a:pt x="1287" y="1022"/>
                  </a:cubicBezTo>
                  <a:cubicBezTo>
                    <a:pt x="1290" y="1022"/>
                    <a:pt x="1293" y="1021"/>
                    <a:pt x="1295" y="1022"/>
                  </a:cubicBezTo>
                  <a:cubicBezTo>
                    <a:pt x="1310" y="1028"/>
                    <a:pt x="1314" y="1032"/>
                    <a:pt x="1315" y="1034"/>
                  </a:cubicBezTo>
                  <a:cubicBezTo>
                    <a:pt x="1315" y="1035"/>
                    <a:pt x="1315" y="1035"/>
                    <a:pt x="1314" y="1036"/>
                  </a:cubicBezTo>
                  <a:cubicBezTo>
                    <a:pt x="1313" y="1038"/>
                    <a:pt x="1311" y="1041"/>
                    <a:pt x="1308" y="1044"/>
                  </a:cubicBezTo>
                  <a:cubicBezTo>
                    <a:pt x="1304" y="1049"/>
                    <a:pt x="1299" y="1054"/>
                    <a:pt x="1299" y="1059"/>
                  </a:cubicBezTo>
                  <a:cubicBezTo>
                    <a:pt x="1299" y="1059"/>
                    <a:pt x="1299" y="1060"/>
                    <a:pt x="1300" y="1061"/>
                  </a:cubicBezTo>
                  <a:cubicBezTo>
                    <a:pt x="1301" y="1063"/>
                    <a:pt x="1304" y="1065"/>
                    <a:pt x="1308" y="1067"/>
                  </a:cubicBezTo>
                  <a:cubicBezTo>
                    <a:pt x="1309" y="1068"/>
                    <a:pt x="1310" y="1068"/>
                    <a:pt x="1311" y="1069"/>
                  </a:cubicBezTo>
                  <a:cubicBezTo>
                    <a:pt x="1311" y="1069"/>
                    <a:pt x="1311" y="1069"/>
                    <a:pt x="1311" y="1070"/>
                  </a:cubicBezTo>
                  <a:cubicBezTo>
                    <a:pt x="1312" y="1070"/>
                    <a:pt x="1313" y="1070"/>
                    <a:pt x="1313" y="1071"/>
                  </a:cubicBezTo>
                  <a:cubicBezTo>
                    <a:pt x="1313" y="1071"/>
                    <a:pt x="1314" y="1071"/>
                    <a:pt x="1314" y="1071"/>
                  </a:cubicBezTo>
                  <a:cubicBezTo>
                    <a:pt x="1313" y="1071"/>
                    <a:pt x="1312" y="1071"/>
                    <a:pt x="1311" y="1071"/>
                  </a:cubicBezTo>
                  <a:cubicBezTo>
                    <a:pt x="1307" y="1069"/>
                    <a:pt x="1301" y="1068"/>
                    <a:pt x="1294" y="1074"/>
                  </a:cubicBezTo>
                  <a:cubicBezTo>
                    <a:pt x="1290" y="1077"/>
                    <a:pt x="1284" y="1078"/>
                    <a:pt x="1279" y="1079"/>
                  </a:cubicBezTo>
                  <a:cubicBezTo>
                    <a:pt x="1273" y="1080"/>
                    <a:pt x="1267" y="1081"/>
                    <a:pt x="1260" y="1086"/>
                  </a:cubicBezTo>
                  <a:cubicBezTo>
                    <a:pt x="1256" y="1090"/>
                    <a:pt x="1251" y="1091"/>
                    <a:pt x="1247" y="1092"/>
                  </a:cubicBezTo>
                  <a:cubicBezTo>
                    <a:pt x="1241" y="1094"/>
                    <a:pt x="1236" y="1096"/>
                    <a:pt x="1235" y="1103"/>
                  </a:cubicBezTo>
                  <a:cubicBezTo>
                    <a:pt x="1235" y="1108"/>
                    <a:pt x="1232" y="1112"/>
                    <a:pt x="1230" y="1115"/>
                  </a:cubicBezTo>
                  <a:cubicBezTo>
                    <a:pt x="1227" y="1120"/>
                    <a:pt x="1225" y="1124"/>
                    <a:pt x="1226" y="1130"/>
                  </a:cubicBezTo>
                  <a:cubicBezTo>
                    <a:pt x="1227" y="1136"/>
                    <a:pt x="1226" y="1136"/>
                    <a:pt x="1222" y="1138"/>
                  </a:cubicBezTo>
                  <a:cubicBezTo>
                    <a:pt x="1220" y="1139"/>
                    <a:pt x="1217" y="1141"/>
                    <a:pt x="1214" y="1144"/>
                  </a:cubicBezTo>
                  <a:cubicBezTo>
                    <a:pt x="1210" y="1148"/>
                    <a:pt x="1210" y="1152"/>
                    <a:pt x="1211" y="1156"/>
                  </a:cubicBezTo>
                  <a:cubicBezTo>
                    <a:pt x="1211" y="1158"/>
                    <a:pt x="1212" y="1160"/>
                    <a:pt x="1210" y="1162"/>
                  </a:cubicBezTo>
                  <a:cubicBezTo>
                    <a:pt x="1205" y="1168"/>
                    <a:pt x="1210" y="1177"/>
                    <a:pt x="1216" y="1185"/>
                  </a:cubicBezTo>
                  <a:cubicBezTo>
                    <a:pt x="1217" y="1188"/>
                    <a:pt x="1217" y="1188"/>
                    <a:pt x="1217" y="1188"/>
                  </a:cubicBezTo>
                  <a:cubicBezTo>
                    <a:pt x="1219" y="1190"/>
                    <a:pt x="1220" y="1192"/>
                    <a:pt x="1221" y="1194"/>
                  </a:cubicBezTo>
                  <a:cubicBezTo>
                    <a:pt x="1225" y="1200"/>
                    <a:pt x="1229" y="1205"/>
                    <a:pt x="1229" y="1211"/>
                  </a:cubicBezTo>
                  <a:cubicBezTo>
                    <a:pt x="1228" y="1214"/>
                    <a:pt x="1229" y="1217"/>
                    <a:pt x="1231" y="1220"/>
                  </a:cubicBezTo>
                  <a:cubicBezTo>
                    <a:pt x="1234" y="1222"/>
                    <a:pt x="1239" y="1224"/>
                    <a:pt x="1244" y="1223"/>
                  </a:cubicBezTo>
                  <a:cubicBezTo>
                    <a:pt x="1246" y="1223"/>
                    <a:pt x="1247" y="1224"/>
                    <a:pt x="1248" y="1228"/>
                  </a:cubicBezTo>
                  <a:cubicBezTo>
                    <a:pt x="1249" y="1233"/>
                    <a:pt x="1250" y="1239"/>
                    <a:pt x="1259" y="1239"/>
                  </a:cubicBezTo>
                  <a:cubicBezTo>
                    <a:pt x="1262" y="1239"/>
                    <a:pt x="1265" y="1239"/>
                    <a:pt x="1268" y="1239"/>
                  </a:cubicBezTo>
                  <a:cubicBezTo>
                    <a:pt x="1278" y="1240"/>
                    <a:pt x="1287" y="1240"/>
                    <a:pt x="1290" y="1234"/>
                  </a:cubicBezTo>
                  <a:cubicBezTo>
                    <a:pt x="1292" y="1229"/>
                    <a:pt x="1296" y="1226"/>
                    <a:pt x="1298" y="1226"/>
                  </a:cubicBezTo>
                  <a:cubicBezTo>
                    <a:pt x="1299" y="1226"/>
                    <a:pt x="1299" y="1228"/>
                    <a:pt x="1299" y="1231"/>
                  </a:cubicBezTo>
                  <a:cubicBezTo>
                    <a:pt x="1299" y="1232"/>
                    <a:pt x="1299" y="1234"/>
                    <a:pt x="1299" y="1237"/>
                  </a:cubicBezTo>
                  <a:cubicBezTo>
                    <a:pt x="1299" y="1252"/>
                    <a:pt x="1299" y="1264"/>
                    <a:pt x="1304" y="1268"/>
                  </a:cubicBezTo>
                  <a:cubicBezTo>
                    <a:pt x="1304" y="1268"/>
                    <a:pt x="1305" y="1269"/>
                    <a:pt x="1307" y="1269"/>
                  </a:cubicBezTo>
                  <a:cubicBezTo>
                    <a:pt x="1307" y="1269"/>
                    <a:pt x="1307" y="1268"/>
                    <a:pt x="1308" y="1268"/>
                  </a:cubicBezTo>
                  <a:cubicBezTo>
                    <a:pt x="1309" y="1268"/>
                    <a:pt x="1310" y="1268"/>
                    <a:pt x="1311" y="1267"/>
                  </a:cubicBezTo>
                  <a:cubicBezTo>
                    <a:pt x="1312" y="1267"/>
                    <a:pt x="1312" y="1267"/>
                    <a:pt x="1312" y="1267"/>
                  </a:cubicBezTo>
                  <a:cubicBezTo>
                    <a:pt x="1313" y="1267"/>
                    <a:pt x="1315" y="1267"/>
                    <a:pt x="1316" y="1267"/>
                  </a:cubicBezTo>
                  <a:cubicBezTo>
                    <a:pt x="1316" y="1267"/>
                    <a:pt x="1316" y="1267"/>
                    <a:pt x="1317" y="1267"/>
                  </a:cubicBezTo>
                  <a:cubicBezTo>
                    <a:pt x="1318" y="1266"/>
                    <a:pt x="1319" y="1266"/>
                    <a:pt x="1320" y="1266"/>
                  </a:cubicBezTo>
                  <a:cubicBezTo>
                    <a:pt x="1321" y="1266"/>
                    <a:pt x="1321" y="1266"/>
                    <a:pt x="1322" y="1266"/>
                  </a:cubicBezTo>
                  <a:cubicBezTo>
                    <a:pt x="1323" y="1266"/>
                    <a:pt x="1324" y="1266"/>
                    <a:pt x="1325" y="1266"/>
                  </a:cubicBezTo>
                  <a:cubicBezTo>
                    <a:pt x="1325" y="1266"/>
                    <a:pt x="1326" y="1266"/>
                    <a:pt x="1326" y="1266"/>
                  </a:cubicBezTo>
                  <a:cubicBezTo>
                    <a:pt x="1327" y="1266"/>
                    <a:pt x="1329" y="1266"/>
                    <a:pt x="1330" y="1267"/>
                  </a:cubicBezTo>
                  <a:cubicBezTo>
                    <a:pt x="1331" y="1267"/>
                    <a:pt x="1332" y="1267"/>
                    <a:pt x="1332" y="1267"/>
                  </a:cubicBezTo>
                  <a:cubicBezTo>
                    <a:pt x="1333" y="1267"/>
                    <a:pt x="1333" y="1267"/>
                    <a:pt x="1333" y="1267"/>
                  </a:cubicBezTo>
                  <a:cubicBezTo>
                    <a:pt x="1334" y="1268"/>
                    <a:pt x="1334" y="1269"/>
                    <a:pt x="1335" y="1270"/>
                  </a:cubicBezTo>
                  <a:cubicBezTo>
                    <a:pt x="1335" y="1270"/>
                    <a:pt x="1335" y="1271"/>
                    <a:pt x="1336" y="1272"/>
                  </a:cubicBezTo>
                  <a:cubicBezTo>
                    <a:pt x="1336" y="1273"/>
                    <a:pt x="1337" y="1274"/>
                    <a:pt x="1337" y="1276"/>
                  </a:cubicBezTo>
                  <a:cubicBezTo>
                    <a:pt x="1338" y="1276"/>
                    <a:pt x="1338" y="1277"/>
                    <a:pt x="1338" y="1277"/>
                  </a:cubicBezTo>
                  <a:cubicBezTo>
                    <a:pt x="1339" y="1279"/>
                    <a:pt x="1340" y="1280"/>
                    <a:pt x="1341" y="1282"/>
                  </a:cubicBezTo>
                  <a:cubicBezTo>
                    <a:pt x="1341" y="1282"/>
                    <a:pt x="1341" y="1283"/>
                    <a:pt x="1341" y="1283"/>
                  </a:cubicBezTo>
                  <a:cubicBezTo>
                    <a:pt x="1342" y="1285"/>
                    <a:pt x="1343" y="1287"/>
                    <a:pt x="1344" y="1289"/>
                  </a:cubicBezTo>
                  <a:cubicBezTo>
                    <a:pt x="1348" y="1296"/>
                    <a:pt x="1351" y="1302"/>
                    <a:pt x="1352" y="1305"/>
                  </a:cubicBezTo>
                  <a:cubicBezTo>
                    <a:pt x="1354" y="1311"/>
                    <a:pt x="1351" y="1314"/>
                    <a:pt x="1348" y="1316"/>
                  </a:cubicBezTo>
                  <a:cubicBezTo>
                    <a:pt x="1347" y="1317"/>
                    <a:pt x="1346" y="1318"/>
                    <a:pt x="1345" y="1319"/>
                  </a:cubicBezTo>
                  <a:cubicBezTo>
                    <a:pt x="1343" y="1321"/>
                    <a:pt x="1343" y="1331"/>
                    <a:pt x="1347" y="1355"/>
                  </a:cubicBezTo>
                  <a:cubicBezTo>
                    <a:pt x="1347" y="1357"/>
                    <a:pt x="1347" y="1358"/>
                    <a:pt x="1347" y="1359"/>
                  </a:cubicBezTo>
                  <a:cubicBezTo>
                    <a:pt x="1348" y="1362"/>
                    <a:pt x="1345" y="1366"/>
                    <a:pt x="1343" y="1369"/>
                  </a:cubicBezTo>
                  <a:cubicBezTo>
                    <a:pt x="1340" y="1375"/>
                    <a:pt x="1337" y="1380"/>
                    <a:pt x="1341" y="1383"/>
                  </a:cubicBezTo>
                  <a:cubicBezTo>
                    <a:pt x="1343" y="1385"/>
                    <a:pt x="1341" y="1390"/>
                    <a:pt x="1338" y="1394"/>
                  </a:cubicBezTo>
                  <a:cubicBezTo>
                    <a:pt x="1336" y="1398"/>
                    <a:pt x="1334" y="1403"/>
                    <a:pt x="1334" y="1406"/>
                  </a:cubicBezTo>
                  <a:cubicBezTo>
                    <a:pt x="1334" y="1411"/>
                    <a:pt x="1338" y="1413"/>
                    <a:pt x="1341" y="1415"/>
                  </a:cubicBezTo>
                  <a:cubicBezTo>
                    <a:pt x="1343" y="1417"/>
                    <a:pt x="1345" y="1418"/>
                    <a:pt x="1345" y="1419"/>
                  </a:cubicBezTo>
                  <a:cubicBezTo>
                    <a:pt x="1345" y="1424"/>
                    <a:pt x="1336" y="1437"/>
                    <a:pt x="1331" y="1440"/>
                  </a:cubicBezTo>
                  <a:cubicBezTo>
                    <a:pt x="1330" y="1441"/>
                    <a:pt x="1330" y="1441"/>
                    <a:pt x="1329" y="1441"/>
                  </a:cubicBezTo>
                  <a:cubicBezTo>
                    <a:pt x="1329" y="1441"/>
                    <a:pt x="1329" y="1442"/>
                    <a:pt x="1329" y="1442"/>
                  </a:cubicBezTo>
                  <a:cubicBezTo>
                    <a:pt x="1329" y="1442"/>
                    <a:pt x="1329" y="1442"/>
                    <a:pt x="1328" y="1443"/>
                  </a:cubicBezTo>
                  <a:cubicBezTo>
                    <a:pt x="1328" y="1443"/>
                    <a:pt x="1328" y="1443"/>
                    <a:pt x="1328" y="1443"/>
                  </a:cubicBezTo>
                  <a:cubicBezTo>
                    <a:pt x="1328" y="1443"/>
                    <a:pt x="1328" y="1444"/>
                    <a:pt x="1328" y="1444"/>
                  </a:cubicBezTo>
                  <a:cubicBezTo>
                    <a:pt x="1328" y="1444"/>
                    <a:pt x="1328" y="1445"/>
                    <a:pt x="1328" y="1445"/>
                  </a:cubicBezTo>
                  <a:cubicBezTo>
                    <a:pt x="1328" y="1445"/>
                    <a:pt x="1327" y="1445"/>
                    <a:pt x="1327" y="1446"/>
                  </a:cubicBezTo>
                  <a:cubicBezTo>
                    <a:pt x="1327" y="1446"/>
                    <a:pt x="1327" y="1446"/>
                    <a:pt x="1327" y="1446"/>
                  </a:cubicBezTo>
                  <a:cubicBezTo>
                    <a:pt x="1327" y="1447"/>
                    <a:pt x="1327" y="1447"/>
                    <a:pt x="1327" y="1447"/>
                  </a:cubicBezTo>
                  <a:cubicBezTo>
                    <a:pt x="1327" y="1448"/>
                    <a:pt x="1327" y="1448"/>
                    <a:pt x="1327" y="1448"/>
                  </a:cubicBezTo>
                  <a:cubicBezTo>
                    <a:pt x="1327" y="1449"/>
                    <a:pt x="1327" y="1449"/>
                    <a:pt x="1327" y="1449"/>
                  </a:cubicBezTo>
                  <a:cubicBezTo>
                    <a:pt x="1327" y="1450"/>
                    <a:pt x="1327" y="1450"/>
                    <a:pt x="1327" y="1450"/>
                  </a:cubicBezTo>
                  <a:cubicBezTo>
                    <a:pt x="1327" y="1450"/>
                    <a:pt x="1327" y="1451"/>
                    <a:pt x="1327" y="1451"/>
                  </a:cubicBezTo>
                  <a:cubicBezTo>
                    <a:pt x="1327" y="1451"/>
                    <a:pt x="1327" y="1452"/>
                    <a:pt x="1327" y="1452"/>
                  </a:cubicBezTo>
                  <a:cubicBezTo>
                    <a:pt x="1327" y="1452"/>
                    <a:pt x="1327" y="1452"/>
                    <a:pt x="1327" y="1452"/>
                  </a:cubicBezTo>
                  <a:cubicBezTo>
                    <a:pt x="1327" y="1453"/>
                    <a:pt x="1327" y="1453"/>
                    <a:pt x="1327" y="1453"/>
                  </a:cubicBezTo>
                  <a:cubicBezTo>
                    <a:pt x="1327" y="1453"/>
                    <a:pt x="1327" y="1453"/>
                    <a:pt x="1327" y="1453"/>
                  </a:cubicBezTo>
                  <a:cubicBezTo>
                    <a:pt x="1327" y="1453"/>
                    <a:pt x="1327" y="1453"/>
                    <a:pt x="1327" y="1453"/>
                  </a:cubicBezTo>
                  <a:cubicBezTo>
                    <a:pt x="1326" y="1455"/>
                    <a:pt x="1325" y="1457"/>
                    <a:pt x="1325" y="1459"/>
                  </a:cubicBezTo>
                  <a:cubicBezTo>
                    <a:pt x="1323" y="1465"/>
                    <a:pt x="1321" y="1472"/>
                    <a:pt x="1316" y="1475"/>
                  </a:cubicBezTo>
                  <a:cubicBezTo>
                    <a:pt x="1315" y="1475"/>
                    <a:pt x="1315" y="1475"/>
                    <a:pt x="1314" y="1476"/>
                  </a:cubicBezTo>
                  <a:cubicBezTo>
                    <a:pt x="1314" y="1476"/>
                    <a:pt x="1314" y="1476"/>
                    <a:pt x="1314" y="1476"/>
                  </a:cubicBezTo>
                  <a:cubicBezTo>
                    <a:pt x="1313" y="1477"/>
                    <a:pt x="1313" y="1477"/>
                    <a:pt x="1312" y="1478"/>
                  </a:cubicBezTo>
                  <a:cubicBezTo>
                    <a:pt x="1312" y="1478"/>
                    <a:pt x="1312" y="1478"/>
                    <a:pt x="1312" y="1478"/>
                  </a:cubicBezTo>
                  <a:cubicBezTo>
                    <a:pt x="1312" y="1476"/>
                    <a:pt x="1311" y="1475"/>
                    <a:pt x="1310" y="1474"/>
                  </a:cubicBezTo>
                  <a:cubicBezTo>
                    <a:pt x="1309" y="1474"/>
                    <a:pt x="1309" y="1473"/>
                    <a:pt x="1308" y="1473"/>
                  </a:cubicBezTo>
                  <a:close/>
                  <a:moveTo>
                    <a:pt x="1340" y="1268"/>
                  </a:moveTo>
                  <a:cubicBezTo>
                    <a:pt x="1341" y="1268"/>
                    <a:pt x="1342" y="1269"/>
                    <a:pt x="1343" y="1269"/>
                  </a:cubicBezTo>
                  <a:cubicBezTo>
                    <a:pt x="1354" y="1273"/>
                    <a:pt x="1363" y="1268"/>
                    <a:pt x="1369" y="1263"/>
                  </a:cubicBezTo>
                  <a:cubicBezTo>
                    <a:pt x="1372" y="1260"/>
                    <a:pt x="1375" y="1259"/>
                    <a:pt x="1380" y="1257"/>
                  </a:cubicBezTo>
                  <a:cubicBezTo>
                    <a:pt x="1383" y="1255"/>
                    <a:pt x="1387" y="1254"/>
                    <a:pt x="1392" y="1251"/>
                  </a:cubicBezTo>
                  <a:cubicBezTo>
                    <a:pt x="1395" y="1249"/>
                    <a:pt x="1397" y="1248"/>
                    <a:pt x="1399" y="1247"/>
                  </a:cubicBezTo>
                  <a:cubicBezTo>
                    <a:pt x="1408" y="1241"/>
                    <a:pt x="1417" y="1236"/>
                    <a:pt x="1425" y="1236"/>
                  </a:cubicBezTo>
                  <a:cubicBezTo>
                    <a:pt x="1428" y="1236"/>
                    <a:pt x="1432" y="1236"/>
                    <a:pt x="1436" y="1235"/>
                  </a:cubicBezTo>
                  <a:cubicBezTo>
                    <a:pt x="1441" y="1234"/>
                    <a:pt x="1448" y="1233"/>
                    <a:pt x="1450" y="1234"/>
                  </a:cubicBezTo>
                  <a:cubicBezTo>
                    <a:pt x="1450" y="1235"/>
                    <a:pt x="1450" y="1235"/>
                    <a:pt x="1450" y="1236"/>
                  </a:cubicBezTo>
                  <a:cubicBezTo>
                    <a:pt x="1447" y="1245"/>
                    <a:pt x="1446" y="1276"/>
                    <a:pt x="1459" y="1292"/>
                  </a:cubicBezTo>
                  <a:cubicBezTo>
                    <a:pt x="1470" y="1305"/>
                    <a:pt x="1478" y="1312"/>
                    <a:pt x="1488" y="1312"/>
                  </a:cubicBezTo>
                  <a:cubicBezTo>
                    <a:pt x="1490" y="1312"/>
                    <a:pt x="1492" y="1312"/>
                    <a:pt x="1493" y="1312"/>
                  </a:cubicBezTo>
                  <a:cubicBezTo>
                    <a:pt x="1499" y="1311"/>
                    <a:pt x="1502" y="1313"/>
                    <a:pt x="1504" y="1314"/>
                  </a:cubicBezTo>
                  <a:cubicBezTo>
                    <a:pt x="1506" y="1315"/>
                    <a:pt x="1508" y="1317"/>
                    <a:pt x="1513" y="1316"/>
                  </a:cubicBezTo>
                  <a:cubicBezTo>
                    <a:pt x="1516" y="1316"/>
                    <a:pt x="1517" y="1317"/>
                    <a:pt x="1517" y="1320"/>
                  </a:cubicBezTo>
                  <a:cubicBezTo>
                    <a:pt x="1518" y="1323"/>
                    <a:pt x="1519" y="1326"/>
                    <a:pt x="1524" y="1326"/>
                  </a:cubicBezTo>
                  <a:cubicBezTo>
                    <a:pt x="1528" y="1326"/>
                    <a:pt x="1546" y="1326"/>
                    <a:pt x="1546" y="1335"/>
                  </a:cubicBezTo>
                  <a:cubicBezTo>
                    <a:pt x="1546" y="1337"/>
                    <a:pt x="1546" y="1338"/>
                    <a:pt x="1547" y="1339"/>
                  </a:cubicBezTo>
                  <a:cubicBezTo>
                    <a:pt x="1548" y="1339"/>
                    <a:pt x="1548" y="1340"/>
                    <a:pt x="1549" y="1340"/>
                  </a:cubicBezTo>
                  <a:cubicBezTo>
                    <a:pt x="1549" y="1340"/>
                    <a:pt x="1549" y="1340"/>
                    <a:pt x="1550" y="1340"/>
                  </a:cubicBezTo>
                  <a:cubicBezTo>
                    <a:pt x="1550" y="1340"/>
                    <a:pt x="1550" y="1341"/>
                    <a:pt x="1550" y="1341"/>
                  </a:cubicBezTo>
                  <a:cubicBezTo>
                    <a:pt x="1554" y="1342"/>
                    <a:pt x="1558" y="1342"/>
                    <a:pt x="1564" y="1342"/>
                  </a:cubicBezTo>
                  <a:cubicBezTo>
                    <a:pt x="1569" y="1341"/>
                    <a:pt x="1575" y="1341"/>
                    <a:pt x="1577" y="1343"/>
                  </a:cubicBezTo>
                  <a:cubicBezTo>
                    <a:pt x="1578" y="1344"/>
                    <a:pt x="1578" y="1344"/>
                    <a:pt x="1579" y="1345"/>
                  </a:cubicBezTo>
                  <a:cubicBezTo>
                    <a:pt x="1584" y="1349"/>
                    <a:pt x="1588" y="1353"/>
                    <a:pt x="1587" y="1361"/>
                  </a:cubicBezTo>
                  <a:cubicBezTo>
                    <a:pt x="1586" y="1366"/>
                    <a:pt x="1589" y="1370"/>
                    <a:pt x="1591" y="1374"/>
                  </a:cubicBezTo>
                  <a:cubicBezTo>
                    <a:pt x="1593" y="1376"/>
                    <a:pt x="1594" y="1378"/>
                    <a:pt x="1594" y="1379"/>
                  </a:cubicBezTo>
                  <a:cubicBezTo>
                    <a:pt x="1594" y="1380"/>
                    <a:pt x="1593" y="1380"/>
                    <a:pt x="1592" y="1381"/>
                  </a:cubicBezTo>
                  <a:cubicBezTo>
                    <a:pt x="1586" y="1384"/>
                    <a:pt x="1588" y="1389"/>
                    <a:pt x="1591" y="1395"/>
                  </a:cubicBezTo>
                  <a:cubicBezTo>
                    <a:pt x="1592" y="1398"/>
                    <a:pt x="1594" y="1401"/>
                    <a:pt x="1595" y="1405"/>
                  </a:cubicBezTo>
                  <a:cubicBezTo>
                    <a:pt x="1595" y="1413"/>
                    <a:pt x="1601" y="1422"/>
                    <a:pt x="1627" y="1421"/>
                  </a:cubicBezTo>
                  <a:cubicBezTo>
                    <a:pt x="1637" y="1420"/>
                    <a:pt x="1643" y="1421"/>
                    <a:pt x="1646" y="1423"/>
                  </a:cubicBezTo>
                  <a:cubicBezTo>
                    <a:pt x="1647" y="1425"/>
                    <a:pt x="1648" y="1428"/>
                    <a:pt x="1648" y="1433"/>
                  </a:cubicBezTo>
                  <a:cubicBezTo>
                    <a:pt x="1648" y="1441"/>
                    <a:pt x="1652" y="1446"/>
                    <a:pt x="1657" y="1450"/>
                  </a:cubicBezTo>
                  <a:cubicBezTo>
                    <a:pt x="1657" y="1450"/>
                    <a:pt x="1658" y="1451"/>
                    <a:pt x="1659" y="1452"/>
                  </a:cubicBezTo>
                  <a:cubicBezTo>
                    <a:pt x="1661" y="1454"/>
                    <a:pt x="1663" y="1457"/>
                    <a:pt x="1665" y="1461"/>
                  </a:cubicBezTo>
                  <a:cubicBezTo>
                    <a:pt x="1667" y="1468"/>
                    <a:pt x="1665" y="1475"/>
                    <a:pt x="1663" y="1482"/>
                  </a:cubicBezTo>
                  <a:cubicBezTo>
                    <a:pt x="1662" y="1487"/>
                    <a:pt x="1661" y="1493"/>
                    <a:pt x="1661" y="1497"/>
                  </a:cubicBezTo>
                  <a:cubicBezTo>
                    <a:pt x="1661" y="1498"/>
                    <a:pt x="1662" y="1499"/>
                    <a:pt x="1662" y="1500"/>
                  </a:cubicBezTo>
                  <a:cubicBezTo>
                    <a:pt x="1662" y="1500"/>
                    <a:pt x="1662" y="1500"/>
                    <a:pt x="1662" y="1500"/>
                  </a:cubicBezTo>
                  <a:cubicBezTo>
                    <a:pt x="1661" y="1501"/>
                    <a:pt x="1661" y="1501"/>
                    <a:pt x="1661" y="1502"/>
                  </a:cubicBezTo>
                  <a:cubicBezTo>
                    <a:pt x="1661" y="1502"/>
                    <a:pt x="1661" y="1502"/>
                    <a:pt x="1661" y="1502"/>
                  </a:cubicBezTo>
                  <a:cubicBezTo>
                    <a:pt x="1660" y="1508"/>
                    <a:pt x="1657" y="1512"/>
                    <a:pt x="1654" y="1515"/>
                  </a:cubicBezTo>
                  <a:cubicBezTo>
                    <a:pt x="1654" y="1515"/>
                    <a:pt x="1654" y="1515"/>
                    <a:pt x="1654" y="1515"/>
                  </a:cubicBezTo>
                  <a:cubicBezTo>
                    <a:pt x="1652" y="1515"/>
                    <a:pt x="1651" y="1516"/>
                    <a:pt x="1650" y="1516"/>
                  </a:cubicBezTo>
                  <a:cubicBezTo>
                    <a:pt x="1647" y="1516"/>
                    <a:pt x="1644" y="1514"/>
                    <a:pt x="1641" y="1512"/>
                  </a:cubicBezTo>
                  <a:cubicBezTo>
                    <a:pt x="1636" y="1508"/>
                    <a:pt x="1630" y="1504"/>
                    <a:pt x="1623" y="1504"/>
                  </a:cubicBezTo>
                  <a:cubicBezTo>
                    <a:pt x="1622" y="1504"/>
                    <a:pt x="1620" y="1504"/>
                    <a:pt x="1618" y="1504"/>
                  </a:cubicBezTo>
                  <a:cubicBezTo>
                    <a:pt x="1608" y="1504"/>
                    <a:pt x="1598" y="1504"/>
                    <a:pt x="1590" y="1508"/>
                  </a:cubicBezTo>
                  <a:cubicBezTo>
                    <a:pt x="1587" y="1510"/>
                    <a:pt x="1582" y="1510"/>
                    <a:pt x="1577" y="1510"/>
                  </a:cubicBezTo>
                  <a:cubicBezTo>
                    <a:pt x="1570" y="1510"/>
                    <a:pt x="1562" y="1510"/>
                    <a:pt x="1556" y="1514"/>
                  </a:cubicBezTo>
                  <a:cubicBezTo>
                    <a:pt x="1547" y="1520"/>
                    <a:pt x="1533" y="1535"/>
                    <a:pt x="1534" y="1542"/>
                  </a:cubicBezTo>
                  <a:cubicBezTo>
                    <a:pt x="1534" y="1542"/>
                    <a:pt x="1534" y="1543"/>
                    <a:pt x="1534" y="1543"/>
                  </a:cubicBezTo>
                  <a:cubicBezTo>
                    <a:pt x="1535" y="1544"/>
                    <a:pt x="1534" y="1546"/>
                    <a:pt x="1534" y="1548"/>
                  </a:cubicBezTo>
                  <a:cubicBezTo>
                    <a:pt x="1534" y="1549"/>
                    <a:pt x="1534" y="1550"/>
                    <a:pt x="1534" y="1551"/>
                  </a:cubicBezTo>
                  <a:cubicBezTo>
                    <a:pt x="1533" y="1563"/>
                    <a:pt x="1530" y="1581"/>
                    <a:pt x="1527" y="1583"/>
                  </a:cubicBezTo>
                  <a:cubicBezTo>
                    <a:pt x="1526" y="1583"/>
                    <a:pt x="1521" y="1583"/>
                    <a:pt x="1519" y="1583"/>
                  </a:cubicBezTo>
                  <a:cubicBezTo>
                    <a:pt x="1519" y="1583"/>
                    <a:pt x="1519" y="1583"/>
                    <a:pt x="1519" y="1583"/>
                  </a:cubicBezTo>
                  <a:cubicBezTo>
                    <a:pt x="1514" y="1582"/>
                    <a:pt x="1514" y="1582"/>
                    <a:pt x="1514" y="1582"/>
                  </a:cubicBezTo>
                  <a:cubicBezTo>
                    <a:pt x="1502" y="1581"/>
                    <a:pt x="1492" y="1580"/>
                    <a:pt x="1489" y="1583"/>
                  </a:cubicBezTo>
                  <a:cubicBezTo>
                    <a:pt x="1488" y="1585"/>
                    <a:pt x="1487" y="1588"/>
                    <a:pt x="1485" y="1591"/>
                  </a:cubicBezTo>
                  <a:cubicBezTo>
                    <a:pt x="1483" y="1595"/>
                    <a:pt x="1480" y="1602"/>
                    <a:pt x="1478" y="1602"/>
                  </a:cubicBezTo>
                  <a:cubicBezTo>
                    <a:pt x="1478" y="1602"/>
                    <a:pt x="1478" y="1602"/>
                    <a:pt x="1478" y="1602"/>
                  </a:cubicBezTo>
                  <a:cubicBezTo>
                    <a:pt x="1477" y="1602"/>
                    <a:pt x="1476" y="1602"/>
                    <a:pt x="1475" y="1600"/>
                  </a:cubicBezTo>
                  <a:cubicBezTo>
                    <a:pt x="1470" y="1589"/>
                    <a:pt x="1458" y="1588"/>
                    <a:pt x="1447" y="1587"/>
                  </a:cubicBezTo>
                  <a:cubicBezTo>
                    <a:pt x="1445" y="1586"/>
                    <a:pt x="1444" y="1586"/>
                    <a:pt x="1442" y="1586"/>
                  </a:cubicBezTo>
                  <a:cubicBezTo>
                    <a:pt x="1438" y="1586"/>
                    <a:pt x="1436" y="1584"/>
                    <a:pt x="1433" y="1582"/>
                  </a:cubicBezTo>
                  <a:cubicBezTo>
                    <a:pt x="1431" y="1581"/>
                    <a:pt x="1429" y="1580"/>
                    <a:pt x="1427" y="1580"/>
                  </a:cubicBezTo>
                  <a:cubicBezTo>
                    <a:pt x="1425" y="1580"/>
                    <a:pt x="1422" y="1582"/>
                    <a:pt x="1418" y="1586"/>
                  </a:cubicBezTo>
                  <a:cubicBezTo>
                    <a:pt x="1417" y="1586"/>
                    <a:pt x="1417" y="1587"/>
                    <a:pt x="1416" y="1587"/>
                  </a:cubicBezTo>
                  <a:cubicBezTo>
                    <a:pt x="1411" y="1593"/>
                    <a:pt x="1403" y="1599"/>
                    <a:pt x="1396" y="1604"/>
                  </a:cubicBezTo>
                  <a:cubicBezTo>
                    <a:pt x="1389" y="1609"/>
                    <a:pt x="1384" y="1610"/>
                    <a:pt x="1382" y="1610"/>
                  </a:cubicBezTo>
                  <a:cubicBezTo>
                    <a:pt x="1382" y="1610"/>
                    <a:pt x="1382" y="1610"/>
                    <a:pt x="1382" y="1610"/>
                  </a:cubicBezTo>
                  <a:cubicBezTo>
                    <a:pt x="1381" y="1610"/>
                    <a:pt x="1381" y="1610"/>
                    <a:pt x="1381" y="1610"/>
                  </a:cubicBezTo>
                  <a:cubicBezTo>
                    <a:pt x="1381" y="1610"/>
                    <a:pt x="1381" y="1610"/>
                    <a:pt x="1381" y="1610"/>
                  </a:cubicBezTo>
                  <a:cubicBezTo>
                    <a:pt x="1381" y="1610"/>
                    <a:pt x="1381" y="1610"/>
                    <a:pt x="1381" y="1610"/>
                  </a:cubicBezTo>
                  <a:cubicBezTo>
                    <a:pt x="1381" y="1610"/>
                    <a:pt x="1381" y="1610"/>
                    <a:pt x="1381" y="1610"/>
                  </a:cubicBezTo>
                  <a:cubicBezTo>
                    <a:pt x="1380" y="1608"/>
                    <a:pt x="1380" y="1605"/>
                    <a:pt x="1380" y="1601"/>
                  </a:cubicBezTo>
                  <a:cubicBezTo>
                    <a:pt x="1379" y="1593"/>
                    <a:pt x="1379" y="1584"/>
                    <a:pt x="1374" y="1579"/>
                  </a:cubicBezTo>
                  <a:cubicBezTo>
                    <a:pt x="1370" y="1576"/>
                    <a:pt x="1370" y="1571"/>
                    <a:pt x="1369" y="1566"/>
                  </a:cubicBezTo>
                  <a:cubicBezTo>
                    <a:pt x="1369" y="1560"/>
                    <a:pt x="1368" y="1555"/>
                    <a:pt x="1363" y="1553"/>
                  </a:cubicBezTo>
                  <a:cubicBezTo>
                    <a:pt x="1358" y="1551"/>
                    <a:pt x="1353" y="1543"/>
                    <a:pt x="1352" y="1538"/>
                  </a:cubicBezTo>
                  <a:cubicBezTo>
                    <a:pt x="1352" y="1535"/>
                    <a:pt x="1352" y="1534"/>
                    <a:pt x="1354" y="1533"/>
                  </a:cubicBezTo>
                  <a:cubicBezTo>
                    <a:pt x="1358" y="1530"/>
                    <a:pt x="1358" y="1525"/>
                    <a:pt x="1358" y="1521"/>
                  </a:cubicBezTo>
                  <a:cubicBezTo>
                    <a:pt x="1357" y="1518"/>
                    <a:pt x="1357" y="1515"/>
                    <a:pt x="1360" y="1513"/>
                  </a:cubicBezTo>
                  <a:cubicBezTo>
                    <a:pt x="1361" y="1512"/>
                    <a:pt x="1362" y="1511"/>
                    <a:pt x="1362" y="1509"/>
                  </a:cubicBezTo>
                  <a:cubicBezTo>
                    <a:pt x="1362" y="1507"/>
                    <a:pt x="1360" y="1505"/>
                    <a:pt x="1357" y="1503"/>
                  </a:cubicBezTo>
                  <a:cubicBezTo>
                    <a:pt x="1355" y="1501"/>
                    <a:pt x="1351" y="1499"/>
                    <a:pt x="1348" y="1495"/>
                  </a:cubicBezTo>
                  <a:cubicBezTo>
                    <a:pt x="1345" y="1491"/>
                    <a:pt x="1345" y="1486"/>
                    <a:pt x="1346" y="1481"/>
                  </a:cubicBezTo>
                  <a:cubicBezTo>
                    <a:pt x="1346" y="1480"/>
                    <a:pt x="1346" y="1480"/>
                    <a:pt x="1346" y="1479"/>
                  </a:cubicBezTo>
                  <a:cubicBezTo>
                    <a:pt x="1347" y="1474"/>
                    <a:pt x="1346" y="1469"/>
                    <a:pt x="1341" y="1465"/>
                  </a:cubicBezTo>
                  <a:cubicBezTo>
                    <a:pt x="1337" y="1461"/>
                    <a:pt x="1334" y="1457"/>
                    <a:pt x="1333" y="1455"/>
                  </a:cubicBezTo>
                  <a:cubicBezTo>
                    <a:pt x="1332" y="1453"/>
                    <a:pt x="1331" y="1452"/>
                    <a:pt x="1330" y="1452"/>
                  </a:cubicBezTo>
                  <a:cubicBezTo>
                    <a:pt x="1330" y="1451"/>
                    <a:pt x="1330" y="1451"/>
                    <a:pt x="1330" y="1450"/>
                  </a:cubicBezTo>
                  <a:cubicBezTo>
                    <a:pt x="1330" y="1450"/>
                    <a:pt x="1330" y="1449"/>
                    <a:pt x="1330" y="1449"/>
                  </a:cubicBezTo>
                  <a:cubicBezTo>
                    <a:pt x="1330" y="1448"/>
                    <a:pt x="1330" y="1448"/>
                    <a:pt x="1330" y="1447"/>
                  </a:cubicBezTo>
                  <a:cubicBezTo>
                    <a:pt x="1330" y="1447"/>
                    <a:pt x="1330" y="1446"/>
                    <a:pt x="1330" y="1446"/>
                  </a:cubicBezTo>
                  <a:cubicBezTo>
                    <a:pt x="1330" y="1446"/>
                    <a:pt x="1331" y="1445"/>
                    <a:pt x="1331" y="1445"/>
                  </a:cubicBezTo>
                  <a:cubicBezTo>
                    <a:pt x="1331" y="1445"/>
                    <a:pt x="1331" y="1444"/>
                    <a:pt x="1331" y="1444"/>
                  </a:cubicBezTo>
                  <a:cubicBezTo>
                    <a:pt x="1331" y="1444"/>
                    <a:pt x="1332" y="1443"/>
                    <a:pt x="1332" y="1443"/>
                  </a:cubicBezTo>
                  <a:cubicBezTo>
                    <a:pt x="1338" y="1439"/>
                    <a:pt x="1348" y="1426"/>
                    <a:pt x="1348" y="1419"/>
                  </a:cubicBezTo>
                  <a:cubicBezTo>
                    <a:pt x="1348" y="1416"/>
                    <a:pt x="1345" y="1414"/>
                    <a:pt x="1342" y="1412"/>
                  </a:cubicBezTo>
                  <a:cubicBezTo>
                    <a:pt x="1339" y="1410"/>
                    <a:pt x="1337" y="1409"/>
                    <a:pt x="1337" y="1406"/>
                  </a:cubicBezTo>
                  <a:cubicBezTo>
                    <a:pt x="1337" y="1403"/>
                    <a:pt x="1339" y="1400"/>
                    <a:pt x="1341" y="1396"/>
                  </a:cubicBezTo>
                  <a:cubicBezTo>
                    <a:pt x="1344" y="1390"/>
                    <a:pt x="1347" y="1384"/>
                    <a:pt x="1343" y="1381"/>
                  </a:cubicBezTo>
                  <a:cubicBezTo>
                    <a:pt x="1341" y="1380"/>
                    <a:pt x="1344" y="1375"/>
                    <a:pt x="1346" y="1371"/>
                  </a:cubicBezTo>
                  <a:cubicBezTo>
                    <a:pt x="1348" y="1367"/>
                    <a:pt x="1351" y="1362"/>
                    <a:pt x="1350" y="1359"/>
                  </a:cubicBezTo>
                  <a:cubicBezTo>
                    <a:pt x="1350" y="1358"/>
                    <a:pt x="1350" y="1356"/>
                    <a:pt x="1350" y="1355"/>
                  </a:cubicBezTo>
                  <a:cubicBezTo>
                    <a:pt x="1349" y="1349"/>
                    <a:pt x="1348" y="1345"/>
                    <a:pt x="1348" y="1341"/>
                  </a:cubicBezTo>
                  <a:cubicBezTo>
                    <a:pt x="1347" y="1334"/>
                    <a:pt x="1347" y="1328"/>
                    <a:pt x="1347" y="1325"/>
                  </a:cubicBezTo>
                  <a:cubicBezTo>
                    <a:pt x="1347" y="1323"/>
                    <a:pt x="1347" y="1321"/>
                    <a:pt x="1347" y="1321"/>
                  </a:cubicBezTo>
                  <a:cubicBezTo>
                    <a:pt x="1348" y="1320"/>
                    <a:pt x="1349" y="1319"/>
                    <a:pt x="1350" y="1319"/>
                  </a:cubicBezTo>
                  <a:cubicBezTo>
                    <a:pt x="1353" y="1316"/>
                    <a:pt x="1358" y="1312"/>
                    <a:pt x="1355" y="1304"/>
                  </a:cubicBezTo>
                  <a:cubicBezTo>
                    <a:pt x="1354" y="1301"/>
                    <a:pt x="1351" y="1295"/>
                    <a:pt x="1347" y="1288"/>
                  </a:cubicBezTo>
                  <a:cubicBezTo>
                    <a:pt x="1346" y="1286"/>
                    <a:pt x="1345" y="1284"/>
                    <a:pt x="1344" y="1282"/>
                  </a:cubicBezTo>
                  <a:cubicBezTo>
                    <a:pt x="1344" y="1282"/>
                    <a:pt x="1344" y="1281"/>
                    <a:pt x="1343" y="1281"/>
                  </a:cubicBezTo>
                  <a:cubicBezTo>
                    <a:pt x="1343" y="1279"/>
                    <a:pt x="1342" y="1278"/>
                    <a:pt x="1341" y="1277"/>
                  </a:cubicBezTo>
                  <a:cubicBezTo>
                    <a:pt x="1341" y="1276"/>
                    <a:pt x="1341" y="1275"/>
                    <a:pt x="1340" y="1275"/>
                  </a:cubicBezTo>
                  <a:cubicBezTo>
                    <a:pt x="1340" y="1273"/>
                    <a:pt x="1339" y="1272"/>
                    <a:pt x="1339" y="1271"/>
                  </a:cubicBezTo>
                  <a:cubicBezTo>
                    <a:pt x="1338" y="1270"/>
                    <a:pt x="1338" y="1270"/>
                    <a:pt x="1338" y="1269"/>
                  </a:cubicBezTo>
                  <a:cubicBezTo>
                    <a:pt x="1337" y="1269"/>
                    <a:pt x="1337" y="1268"/>
                    <a:pt x="1337" y="1267"/>
                  </a:cubicBezTo>
                  <a:cubicBezTo>
                    <a:pt x="1337" y="1268"/>
                    <a:pt x="1338" y="1268"/>
                    <a:pt x="1338" y="1268"/>
                  </a:cubicBezTo>
                  <a:cubicBezTo>
                    <a:pt x="1339" y="1268"/>
                    <a:pt x="1339" y="1268"/>
                    <a:pt x="1340" y="1268"/>
                  </a:cubicBezTo>
                  <a:close/>
                  <a:moveTo>
                    <a:pt x="1656" y="1520"/>
                  </a:moveTo>
                  <a:cubicBezTo>
                    <a:pt x="1656" y="1521"/>
                    <a:pt x="1656" y="1521"/>
                    <a:pt x="1657" y="1522"/>
                  </a:cubicBezTo>
                  <a:cubicBezTo>
                    <a:pt x="1657" y="1522"/>
                    <a:pt x="1657" y="1522"/>
                    <a:pt x="1657" y="1523"/>
                  </a:cubicBezTo>
                  <a:cubicBezTo>
                    <a:pt x="1657" y="1523"/>
                    <a:pt x="1657" y="1524"/>
                    <a:pt x="1658" y="1524"/>
                  </a:cubicBezTo>
                  <a:cubicBezTo>
                    <a:pt x="1658" y="1524"/>
                    <a:pt x="1658" y="1524"/>
                    <a:pt x="1658" y="1525"/>
                  </a:cubicBezTo>
                  <a:cubicBezTo>
                    <a:pt x="1658" y="1525"/>
                    <a:pt x="1658" y="1526"/>
                    <a:pt x="1658" y="1526"/>
                  </a:cubicBezTo>
                  <a:cubicBezTo>
                    <a:pt x="1658" y="1527"/>
                    <a:pt x="1657" y="1528"/>
                    <a:pt x="1655" y="1529"/>
                  </a:cubicBezTo>
                  <a:cubicBezTo>
                    <a:pt x="1650" y="1532"/>
                    <a:pt x="1652" y="1537"/>
                    <a:pt x="1655" y="1542"/>
                  </a:cubicBezTo>
                  <a:cubicBezTo>
                    <a:pt x="1658" y="1548"/>
                    <a:pt x="1661" y="1555"/>
                    <a:pt x="1659" y="1565"/>
                  </a:cubicBezTo>
                  <a:cubicBezTo>
                    <a:pt x="1657" y="1575"/>
                    <a:pt x="1655" y="1581"/>
                    <a:pt x="1658" y="1585"/>
                  </a:cubicBezTo>
                  <a:cubicBezTo>
                    <a:pt x="1661" y="1588"/>
                    <a:pt x="1666" y="1589"/>
                    <a:pt x="1675" y="1589"/>
                  </a:cubicBezTo>
                  <a:cubicBezTo>
                    <a:pt x="1684" y="1590"/>
                    <a:pt x="1688" y="1591"/>
                    <a:pt x="1691" y="1592"/>
                  </a:cubicBezTo>
                  <a:cubicBezTo>
                    <a:pt x="1694" y="1593"/>
                    <a:pt x="1696" y="1594"/>
                    <a:pt x="1700" y="1591"/>
                  </a:cubicBezTo>
                  <a:cubicBezTo>
                    <a:pt x="1700" y="1591"/>
                    <a:pt x="1700" y="1591"/>
                    <a:pt x="1701" y="1591"/>
                  </a:cubicBezTo>
                  <a:cubicBezTo>
                    <a:pt x="1701" y="1591"/>
                    <a:pt x="1702" y="1591"/>
                    <a:pt x="1702" y="1591"/>
                  </a:cubicBezTo>
                  <a:cubicBezTo>
                    <a:pt x="1708" y="1593"/>
                    <a:pt x="1715" y="1606"/>
                    <a:pt x="1717" y="1614"/>
                  </a:cubicBezTo>
                  <a:cubicBezTo>
                    <a:pt x="1717" y="1614"/>
                    <a:pt x="1726" y="1646"/>
                    <a:pt x="1732" y="1646"/>
                  </a:cubicBezTo>
                  <a:cubicBezTo>
                    <a:pt x="1733" y="1646"/>
                    <a:pt x="1735" y="1645"/>
                    <a:pt x="1737" y="1644"/>
                  </a:cubicBezTo>
                  <a:cubicBezTo>
                    <a:pt x="1739" y="1643"/>
                    <a:pt x="1742" y="1641"/>
                    <a:pt x="1745" y="1640"/>
                  </a:cubicBezTo>
                  <a:cubicBezTo>
                    <a:pt x="1745" y="1640"/>
                    <a:pt x="1745" y="1640"/>
                    <a:pt x="1745" y="1640"/>
                  </a:cubicBezTo>
                  <a:cubicBezTo>
                    <a:pt x="1748" y="1639"/>
                    <a:pt x="1751" y="1639"/>
                    <a:pt x="1754" y="1641"/>
                  </a:cubicBezTo>
                  <a:cubicBezTo>
                    <a:pt x="1754" y="1641"/>
                    <a:pt x="1754" y="1641"/>
                    <a:pt x="1754" y="1641"/>
                  </a:cubicBezTo>
                  <a:cubicBezTo>
                    <a:pt x="1755" y="1641"/>
                    <a:pt x="1755" y="1642"/>
                    <a:pt x="1756" y="1642"/>
                  </a:cubicBezTo>
                  <a:cubicBezTo>
                    <a:pt x="1756" y="1643"/>
                    <a:pt x="1757" y="1644"/>
                    <a:pt x="1757" y="1645"/>
                  </a:cubicBezTo>
                  <a:cubicBezTo>
                    <a:pt x="1758" y="1651"/>
                    <a:pt x="1756" y="1662"/>
                    <a:pt x="1754" y="1671"/>
                  </a:cubicBezTo>
                  <a:cubicBezTo>
                    <a:pt x="1753" y="1677"/>
                    <a:pt x="1751" y="1683"/>
                    <a:pt x="1751" y="1688"/>
                  </a:cubicBezTo>
                  <a:cubicBezTo>
                    <a:pt x="1751" y="1688"/>
                    <a:pt x="1751" y="1688"/>
                    <a:pt x="1751" y="1688"/>
                  </a:cubicBezTo>
                  <a:cubicBezTo>
                    <a:pt x="1751" y="1689"/>
                    <a:pt x="1751" y="1689"/>
                    <a:pt x="1751" y="1689"/>
                  </a:cubicBezTo>
                  <a:cubicBezTo>
                    <a:pt x="1751" y="1691"/>
                    <a:pt x="1751" y="1691"/>
                    <a:pt x="1751" y="1691"/>
                  </a:cubicBezTo>
                  <a:cubicBezTo>
                    <a:pt x="1751" y="1691"/>
                    <a:pt x="1751" y="1691"/>
                    <a:pt x="1751" y="1691"/>
                  </a:cubicBezTo>
                  <a:cubicBezTo>
                    <a:pt x="1751" y="1691"/>
                    <a:pt x="1751" y="1692"/>
                    <a:pt x="1751" y="1692"/>
                  </a:cubicBezTo>
                  <a:cubicBezTo>
                    <a:pt x="1752" y="1702"/>
                    <a:pt x="1748" y="1724"/>
                    <a:pt x="1741" y="1730"/>
                  </a:cubicBezTo>
                  <a:cubicBezTo>
                    <a:pt x="1740" y="1731"/>
                    <a:pt x="1739" y="1732"/>
                    <a:pt x="1739" y="1732"/>
                  </a:cubicBezTo>
                  <a:cubicBezTo>
                    <a:pt x="1738" y="1732"/>
                    <a:pt x="1737" y="1732"/>
                    <a:pt x="1737" y="1732"/>
                  </a:cubicBezTo>
                  <a:cubicBezTo>
                    <a:pt x="1733" y="1732"/>
                    <a:pt x="1729" y="1735"/>
                    <a:pt x="1726" y="1738"/>
                  </a:cubicBezTo>
                  <a:cubicBezTo>
                    <a:pt x="1723" y="1741"/>
                    <a:pt x="1720" y="1743"/>
                    <a:pt x="1717" y="1743"/>
                  </a:cubicBezTo>
                  <a:cubicBezTo>
                    <a:pt x="1714" y="1742"/>
                    <a:pt x="1710" y="1744"/>
                    <a:pt x="1706" y="1746"/>
                  </a:cubicBezTo>
                  <a:cubicBezTo>
                    <a:pt x="1702" y="1748"/>
                    <a:pt x="1697" y="1750"/>
                    <a:pt x="1693" y="1748"/>
                  </a:cubicBezTo>
                  <a:cubicBezTo>
                    <a:pt x="1692" y="1747"/>
                    <a:pt x="1692" y="1747"/>
                    <a:pt x="1691" y="1747"/>
                  </a:cubicBezTo>
                  <a:cubicBezTo>
                    <a:pt x="1691" y="1747"/>
                    <a:pt x="1691" y="1747"/>
                    <a:pt x="1690" y="1747"/>
                  </a:cubicBezTo>
                  <a:cubicBezTo>
                    <a:pt x="1690" y="1746"/>
                    <a:pt x="1689" y="1746"/>
                    <a:pt x="1689" y="1746"/>
                  </a:cubicBezTo>
                  <a:cubicBezTo>
                    <a:pt x="1689" y="1746"/>
                    <a:pt x="1688" y="1746"/>
                    <a:pt x="1688" y="1746"/>
                  </a:cubicBezTo>
                  <a:cubicBezTo>
                    <a:pt x="1688" y="1746"/>
                    <a:pt x="1687" y="1746"/>
                    <a:pt x="1687" y="1746"/>
                  </a:cubicBezTo>
                  <a:cubicBezTo>
                    <a:pt x="1687" y="1746"/>
                    <a:pt x="1686" y="1746"/>
                    <a:pt x="1686" y="1746"/>
                  </a:cubicBezTo>
                  <a:cubicBezTo>
                    <a:pt x="1685" y="1746"/>
                    <a:pt x="1685" y="1746"/>
                    <a:pt x="1684" y="1746"/>
                  </a:cubicBezTo>
                  <a:cubicBezTo>
                    <a:pt x="1684" y="1746"/>
                    <a:pt x="1684" y="1746"/>
                    <a:pt x="1684" y="1746"/>
                  </a:cubicBezTo>
                  <a:cubicBezTo>
                    <a:pt x="1684" y="1746"/>
                    <a:pt x="1684" y="1746"/>
                    <a:pt x="1684" y="1746"/>
                  </a:cubicBezTo>
                  <a:cubicBezTo>
                    <a:pt x="1683" y="1746"/>
                    <a:pt x="1682" y="1746"/>
                    <a:pt x="1681" y="1746"/>
                  </a:cubicBezTo>
                  <a:cubicBezTo>
                    <a:pt x="1681" y="1746"/>
                    <a:pt x="1681" y="1746"/>
                    <a:pt x="1680" y="1746"/>
                  </a:cubicBezTo>
                  <a:cubicBezTo>
                    <a:pt x="1679" y="1746"/>
                    <a:pt x="1678" y="1746"/>
                    <a:pt x="1678" y="1746"/>
                  </a:cubicBezTo>
                  <a:cubicBezTo>
                    <a:pt x="1673" y="1747"/>
                    <a:pt x="1669" y="1747"/>
                    <a:pt x="1666" y="1745"/>
                  </a:cubicBezTo>
                  <a:cubicBezTo>
                    <a:pt x="1663" y="1743"/>
                    <a:pt x="1657" y="1743"/>
                    <a:pt x="1651" y="1743"/>
                  </a:cubicBezTo>
                  <a:cubicBezTo>
                    <a:pt x="1648" y="1742"/>
                    <a:pt x="1641" y="1742"/>
                    <a:pt x="1641" y="1741"/>
                  </a:cubicBezTo>
                  <a:cubicBezTo>
                    <a:pt x="1641" y="1740"/>
                    <a:pt x="1642" y="1739"/>
                    <a:pt x="1643" y="1738"/>
                  </a:cubicBezTo>
                  <a:cubicBezTo>
                    <a:pt x="1646" y="1736"/>
                    <a:pt x="1650" y="1733"/>
                    <a:pt x="1650" y="1722"/>
                  </a:cubicBezTo>
                  <a:cubicBezTo>
                    <a:pt x="1650" y="1715"/>
                    <a:pt x="1658" y="1706"/>
                    <a:pt x="1664" y="1699"/>
                  </a:cubicBezTo>
                  <a:cubicBezTo>
                    <a:pt x="1670" y="1692"/>
                    <a:pt x="1674" y="1688"/>
                    <a:pt x="1672" y="1684"/>
                  </a:cubicBezTo>
                  <a:cubicBezTo>
                    <a:pt x="1670" y="1681"/>
                    <a:pt x="1661" y="1677"/>
                    <a:pt x="1647" y="1671"/>
                  </a:cubicBezTo>
                  <a:cubicBezTo>
                    <a:pt x="1647" y="1671"/>
                    <a:pt x="1646" y="1671"/>
                    <a:pt x="1645" y="1671"/>
                  </a:cubicBezTo>
                  <a:cubicBezTo>
                    <a:pt x="1634" y="1666"/>
                    <a:pt x="1622" y="1661"/>
                    <a:pt x="1620" y="1658"/>
                  </a:cubicBezTo>
                  <a:cubicBezTo>
                    <a:pt x="1615" y="1651"/>
                    <a:pt x="1606" y="1643"/>
                    <a:pt x="1588" y="1641"/>
                  </a:cubicBezTo>
                  <a:cubicBezTo>
                    <a:pt x="1578" y="1640"/>
                    <a:pt x="1575" y="1637"/>
                    <a:pt x="1570" y="1632"/>
                  </a:cubicBezTo>
                  <a:cubicBezTo>
                    <a:pt x="1567" y="1629"/>
                    <a:pt x="1563" y="1626"/>
                    <a:pt x="1558" y="1622"/>
                  </a:cubicBezTo>
                  <a:cubicBezTo>
                    <a:pt x="1557" y="1622"/>
                    <a:pt x="1556" y="1621"/>
                    <a:pt x="1555" y="1621"/>
                  </a:cubicBezTo>
                  <a:cubicBezTo>
                    <a:pt x="1555" y="1621"/>
                    <a:pt x="1555" y="1620"/>
                    <a:pt x="1554" y="1620"/>
                  </a:cubicBezTo>
                  <a:cubicBezTo>
                    <a:pt x="1554" y="1620"/>
                    <a:pt x="1553" y="1619"/>
                    <a:pt x="1553" y="1619"/>
                  </a:cubicBezTo>
                  <a:cubicBezTo>
                    <a:pt x="1552" y="1619"/>
                    <a:pt x="1552" y="1618"/>
                    <a:pt x="1552" y="1618"/>
                  </a:cubicBezTo>
                  <a:cubicBezTo>
                    <a:pt x="1551" y="1618"/>
                    <a:pt x="1551" y="1617"/>
                    <a:pt x="1550" y="1617"/>
                  </a:cubicBezTo>
                  <a:cubicBezTo>
                    <a:pt x="1550" y="1617"/>
                    <a:pt x="1549" y="1616"/>
                    <a:pt x="1549" y="1616"/>
                  </a:cubicBezTo>
                  <a:cubicBezTo>
                    <a:pt x="1548" y="1616"/>
                    <a:pt x="1548" y="1615"/>
                    <a:pt x="1547" y="1615"/>
                  </a:cubicBezTo>
                  <a:cubicBezTo>
                    <a:pt x="1547" y="1614"/>
                    <a:pt x="1547" y="1614"/>
                    <a:pt x="1546" y="1614"/>
                  </a:cubicBezTo>
                  <a:cubicBezTo>
                    <a:pt x="1546" y="1613"/>
                    <a:pt x="1545" y="1613"/>
                    <a:pt x="1545" y="1612"/>
                  </a:cubicBezTo>
                  <a:cubicBezTo>
                    <a:pt x="1544" y="1612"/>
                    <a:pt x="1544" y="1612"/>
                    <a:pt x="1544" y="1611"/>
                  </a:cubicBezTo>
                  <a:cubicBezTo>
                    <a:pt x="1543" y="1611"/>
                    <a:pt x="1543" y="1610"/>
                    <a:pt x="1542" y="1610"/>
                  </a:cubicBezTo>
                  <a:cubicBezTo>
                    <a:pt x="1542" y="1610"/>
                    <a:pt x="1541" y="1609"/>
                    <a:pt x="1541" y="1609"/>
                  </a:cubicBezTo>
                  <a:cubicBezTo>
                    <a:pt x="1540" y="1608"/>
                    <a:pt x="1540" y="1608"/>
                    <a:pt x="1539" y="1607"/>
                  </a:cubicBezTo>
                  <a:cubicBezTo>
                    <a:pt x="1539" y="1607"/>
                    <a:pt x="1539" y="1607"/>
                    <a:pt x="1538" y="1606"/>
                  </a:cubicBezTo>
                  <a:cubicBezTo>
                    <a:pt x="1538" y="1606"/>
                    <a:pt x="1537" y="1605"/>
                    <a:pt x="1537" y="1605"/>
                  </a:cubicBezTo>
                  <a:cubicBezTo>
                    <a:pt x="1536" y="1604"/>
                    <a:pt x="1536" y="1604"/>
                    <a:pt x="1536" y="1603"/>
                  </a:cubicBezTo>
                  <a:cubicBezTo>
                    <a:pt x="1535" y="1603"/>
                    <a:pt x="1535" y="1602"/>
                    <a:pt x="1534" y="1602"/>
                  </a:cubicBezTo>
                  <a:cubicBezTo>
                    <a:pt x="1534" y="1602"/>
                    <a:pt x="1533" y="1601"/>
                    <a:pt x="1533" y="1601"/>
                  </a:cubicBezTo>
                  <a:cubicBezTo>
                    <a:pt x="1533" y="1600"/>
                    <a:pt x="1532" y="1600"/>
                    <a:pt x="1532" y="1599"/>
                  </a:cubicBezTo>
                  <a:cubicBezTo>
                    <a:pt x="1531" y="1599"/>
                    <a:pt x="1531" y="1598"/>
                    <a:pt x="1531" y="1598"/>
                  </a:cubicBezTo>
                  <a:cubicBezTo>
                    <a:pt x="1530" y="1597"/>
                    <a:pt x="1530" y="1597"/>
                    <a:pt x="1529" y="1596"/>
                  </a:cubicBezTo>
                  <a:cubicBezTo>
                    <a:pt x="1529" y="1596"/>
                    <a:pt x="1529" y="1596"/>
                    <a:pt x="1528" y="1595"/>
                  </a:cubicBezTo>
                  <a:cubicBezTo>
                    <a:pt x="1528" y="1595"/>
                    <a:pt x="1527" y="1594"/>
                    <a:pt x="1527" y="1594"/>
                  </a:cubicBezTo>
                  <a:cubicBezTo>
                    <a:pt x="1527" y="1593"/>
                    <a:pt x="1526" y="1593"/>
                    <a:pt x="1526" y="1593"/>
                  </a:cubicBezTo>
                  <a:cubicBezTo>
                    <a:pt x="1525" y="1592"/>
                    <a:pt x="1525" y="1591"/>
                    <a:pt x="1524" y="1590"/>
                  </a:cubicBezTo>
                  <a:cubicBezTo>
                    <a:pt x="1524" y="1590"/>
                    <a:pt x="1524" y="1590"/>
                    <a:pt x="1524" y="1589"/>
                  </a:cubicBezTo>
                  <a:cubicBezTo>
                    <a:pt x="1523" y="1589"/>
                    <a:pt x="1523" y="1588"/>
                    <a:pt x="1522" y="1588"/>
                  </a:cubicBezTo>
                  <a:cubicBezTo>
                    <a:pt x="1522" y="1588"/>
                    <a:pt x="1522" y="1587"/>
                    <a:pt x="1522" y="1587"/>
                  </a:cubicBezTo>
                  <a:cubicBezTo>
                    <a:pt x="1521" y="1587"/>
                    <a:pt x="1521" y="1586"/>
                    <a:pt x="1521" y="1586"/>
                  </a:cubicBezTo>
                  <a:cubicBezTo>
                    <a:pt x="1524" y="1586"/>
                    <a:pt x="1525" y="1586"/>
                    <a:pt x="1527" y="1586"/>
                  </a:cubicBezTo>
                  <a:cubicBezTo>
                    <a:pt x="1527" y="1586"/>
                    <a:pt x="1527" y="1586"/>
                    <a:pt x="1527" y="1586"/>
                  </a:cubicBezTo>
                  <a:cubicBezTo>
                    <a:pt x="1527" y="1586"/>
                    <a:pt x="1528" y="1586"/>
                    <a:pt x="1528" y="1586"/>
                  </a:cubicBezTo>
                  <a:cubicBezTo>
                    <a:pt x="1535" y="1583"/>
                    <a:pt x="1538" y="1546"/>
                    <a:pt x="1537" y="1541"/>
                  </a:cubicBezTo>
                  <a:cubicBezTo>
                    <a:pt x="1537" y="1537"/>
                    <a:pt x="1548" y="1523"/>
                    <a:pt x="1558" y="1516"/>
                  </a:cubicBezTo>
                  <a:cubicBezTo>
                    <a:pt x="1563" y="1513"/>
                    <a:pt x="1570" y="1513"/>
                    <a:pt x="1577" y="1513"/>
                  </a:cubicBezTo>
                  <a:cubicBezTo>
                    <a:pt x="1583" y="1513"/>
                    <a:pt x="1588" y="1513"/>
                    <a:pt x="1592" y="1511"/>
                  </a:cubicBezTo>
                  <a:cubicBezTo>
                    <a:pt x="1593" y="1510"/>
                    <a:pt x="1594" y="1510"/>
                    <a:pt x="1594" y="1509"/>
                  </a:cubicBezTo>
                  <a:cubicBezTo>
                    <a:pt x="1595" y="1509"/>
                    <a:pt x="1595" y="1509"/>
                    <a:pt x="1595" y="1509"/>
                  </a:cubicBezTo>
                  <a:cubicBezTo>
                    <a:pt x="1601" y="1507"/>
                    <a:pt x="1610" y="1507"/>
                    <a:pt x="1618" y="1507"/>
                  </a:cubicBezTo>
                  <a:cubicBezTo>
                    <a:pt x="1620" y="1507"/>
                    <a:pt x="1622" y="1507"/>
                    <a:pt x="1623" y="1507"/>
                  </a:cubicBezTo>
                  <a:cubicBezTo>
                    <a:pt x="1629" y="1507"/>
                    <a:pt x="1635" y="1511"/>
                    <a:pt x="1639" y="1514"/>
                  </a:cubicBezTo>
                  <a:cubicBezTo>
                    <a:pt x="1640" y="1515"/>
                    <a:pt x="1641" y="1515"/>
                    <a:pt x="1641" y="1516"/>
                  </a:cubicBezTo>
                  <a:cubicBezTo>
                    <a:pt x="1642" y="1516"/>
                    <a:pt x="1642" y="1516"/>
                    <a:pt x="1643" y="1516"/>
                  </a:cubicBezTo>
                  <a:cubicBezTo>
                    <a:pt x="1643" y="1517"/>
                    <a:pt x="1643" y="1517"/>
                    <a:pt x="1643" y="1517"/>
                  </a:cubicBezTo>
                  <a:cubicBezTo>
                    <a:pt x="1646" y="1518"/>
                    <a:pt x="1648" y="1519"/>
                    <a:pt x="1650" y="1519"/>
                  </a:cubicBezTo>
                  <a:cubicBezTo>
                    <a:pt x="1651" y="1519"/>
                    <a:pt x="1652" y="1519"/>
                    <a:pt x="1654" y="1518"/>
                  </a:cubicBezTo>
                  <a:cubicBezTo>
                    <a:pt x="1654" y="1518"/>
                    <a:pt x="1654" y="1518"/>
                    <a:pt x="1654" y="1518"/>
                  </a:cubicBezTo>
                  <a:cubicBezTo>
                    <a:pt x="1654" y="1518"/>
                    <a:pt x="1654" y="1519"/>
                    <a:pt x="1655" y="1519"/>
                  </a:cubicBezTo>
                  <a:cubicBezTo>
                    <a:pt x="1655" y="1519"/>
                    <a:pt x="1655" y="1520"/>
                    <a:pt x="1656" y="1520"/>
                  </a:cubicBezTo>
                  <a:close/>
                  <a:moveTo>
                    <a:pt x="1393" y="2686"/>
                  </a:moveTo>
                  <a:cubicBezTo>
                    <a:pt x="1393" y="2688"/>
                    <a:pt x="1392" y="2689"/>
                    <a:pt x="1391" y="2689"/>
                  </a:cubicBezTo>
                  <a:cubicBezTo>
                    <a:pt x="1388" y="2691"/>
                    <a:pt x="1382" y="2689"/>
                    <a:pt x="1377" y="2688"/>
                  </a:cubicBezTo>
                  <a:cubicBezTo>
                    <a:pt x="1370" y="2685"/>
                    <a:pt x="1365" y="2684"/>
                    <a:pt x="1362" y="2684"/>
                  </a:cubicBezTo>
                  <a:cubicBezTo>
                    <a:pt x="1365" y="2683"/>
                    <a:pt x="1368" y="2683"/>
                    <a:pt x="1371" y="2683"/>
                  </a:cubicBezTo>
                  <a:cubicBezTo>
                    <a:pt x="1371" y="2683"/>
                    <a:pt x="1372" y="2683"/>
                    <a:pt x="1372" y="2683"/>
                  </a:cubicBezTo>
                  <a:cubicBezTo>
                    <a:pt x="1373" y="2683"/>
                    <a:pt x="1374" y="2683"/>
                    <a:pt x="1375" y="2683"/>
                  </a:cubicBezTo>
                  <a:cubicBezTo>
                    <a:pt x="1376" y="2683"/>
                    <a:pt x="1377" y="2683"/>
                    <a:pt x="1377" y="2683"/>
                  </a:cubicBezTo>
                  <a:cubicBezTo>
                    <a:pt x="1378" y="2683"/>
                    <a:pt x="1379" y="2683"/>
                    <a:pt x="1379" y="2683"/>
                  </a:cubicBezTo>
                  <a:cubicBezTo>
                    <a:pt x="1380" y="2683"/>
                    <a:pt x="1381" y="2683"/>
                    <a:pt x="1382" y="2683"/>
                  </a:cubicBezTo>
                  <a:cubicBezTo>
                    <a:pt x="1383" y="2683"/>
                    <a:pt x="1383" y="2683"/>
                    <a:pt x="1383" y="2683"/>
                  </a:cubicBezTo>
                  <a:cubicBezTo>
                    <a:pt x="1385" y="2683"/>
                    <a:pt x="1386" y="2683"/>
                    <a:pt x="1387" y="2683"/>
                  </a:cubicBezTo>
                  <a:cubicBezTo>
                    <a:pt x="1387" y="2683"/>
                    <a:pt x="1387" y="2683"/>
                    <a:pt x="1387" y="2683"/>
                  </a:cubicBezTo>
                  <a:cubicBezTo>
                    <a:pt x="1388" y="2683"/>
                    <a:pt x="1389" y="2684"/>
                    <a:pt x="1390" y="2684"/>
                  </a:cubicBezTo>
                  <a:cubicBezTo>
                    <a:pt x="1391" y="2684"/>
                    <a:pt x="1391" y="2684"/>
                    <a:pt x="1391" y="2684"/>
                  </a:cubicBezTo>
                  <a:cubicBezTo>
                    <a:pt x="1392" y="2684"/>
                    <a:pt x="1393" y="2684"/>
                    <a:pt x="1394" y="2684"/>
                  </a:cubicBezTo>
                  <a:cubicBezTo>
                    <a:pt x="1394" y="2684"/>
                    <a:pt x="1394" y="2684"/>
                    <a:pt x="1394" y="2684"/>
                  </a:cubicBezTo>
                  <a:cubicBezTo>
                    <a:pt x="1394" y="2685"/>
                    <a:pt x="1394" y="2686"/>
                    <a:pt x="1393" y="2686"/>
                  </a:cubicBezTo>
                  <a:close/>
                  <a:moveTo>
                    <a:pt x="1360" y="2619"/>
                  </a:moveTo>
                  <a:cubicBezTo>
                    <a:pt x="1365" y="2618"/>
                    <a:pt x="1365" y="2619"/>
                    <a:pt x="1366" y="2622"/>
                  </a:cubicBezTo>
                  <a:cubicBezTo>
                    <a:pt x="1367" y="2624"/>
                    <a:pt x="1368" y="2628"/>
                    <a:pt x="1372" y="2632"/>
                  </a:cubicBezTo>
                  <a:cubicBezTo>
                    <a:pt x="1374" y="2633"/>
                    <a:pt x="1376" y="2635"/>
                    <a:pt x="1379" y="2637"/>
                  </a:cubicBezTo>
                  <a:cubicBezTo>
                    <a:pt x="1392" y="2648"/>
                    <a:pt x="1415" y="2668"/>
                    <a:pt x="1428" y="2668"/>
                  </a:cubicBezTo>
                  <a:cubicBezTo>
                    <a:pt x="1448" y="2669"/>
                    <a:pt x="1449" y="2671"/>
                    <a:pt x="1449" y="2672"/>
                  </a:cubicBezTo>
                  <a:cubicBezTo>
                    <a:pt x="1449" y="2672"/>
                    <a:pt x="1449" y="2673"/>
                    <a:pt x="1446" y="2674"/>
                  </a:cubicBezTo>
                  <a:cubicBezTo>
                    <a:pt x="1442" y="2677"/>
                    <a:pt x="1435" y="2678"/>
                    <a:pt x="1429" y="2678"/>
                  </a:cubicBezTo>
                  <a:cubicBezTo>
                    <a:pt x="1422" y="2679"/>
                    <a:pt x="1415" y="2680"/>
                    <a:pt x="1411" y="2684"/>
                  </a:cubicBezTo>
                  <a:cubicBezTo>
                    <a:pt x="1409" y="2686"/>
                    <a:pt x="1406" y="2686"/>
                    <a:pt x="1402" y="2684"/>
                  </a:cubicBezTo>
                  <a:cubicBezTo>
                    <a:pt x="1401" y="2684"/>
                    <a:pt x="1401" y="2684"/>
                    <a:pt x="1400" y="2684"/>
                  </a:cubicBezTo>
                  <a:cubicBezTo>
                    <a:pt x="1400" y="2683"/>
                    <a:pt x="1400" y="2683"/>
                    <a:pt x="1399" y="2683"/>
                  </a:cubicBezTo>
                  <a:cubicBezTo>
                    <a:pt x="1399" y="2683"/>
                    <a:pt x="1399" y="2683"/>
                    <a:pt x="1399" y="2683"/>
                  </a:cubicBezTo>
                  <a:cubicBezTo>
                    <a:pt x="1398" y="2683"/>
                    <a:pt x="1398" y="2682"/>
                    <a:pt x="1398" y="2682"/>
                  </a:cubicBezTo>
                  <a:cubicBezTo>
                    <a:pt x="1397" y="2682"/>
                    <a:pt x="1397" y="2682"/>
                    <a:pt x="1397" y="2682"/>
                  </a:cubicBezTo>
                  <a:cubicBezTo>
                    <a:pt x="1397" y="2682"/>
                    <a:pt x="1396" y="2682"/>
                    <a:pt x="1396" y="2682"/>
                  </a:cubicBezTo>
                  <a:cubicBezTo>
                    <a:pt x="1395" y="2682"/>
                    <a:pt x="1395" y="2682"/>
                    <a:pt x="1395" y="2681"/>
                  </a:cubicBezTo>
                  <a:cubicBezTo>
                    <a:pt x="1395" y="2681"/>
                    <a:pt x="1394" y="2681"/>
                    <a:pt x="1393" y="2681"/>
                  </a:cubicBezTo>
                  <a:cubicBezTo>
                    <a:pt x="1393" y="2681"/>
                    <a:pt x="1393" y="2681"/>
                    <a:pt x="1393" y="2681"/>
                  </a:cubicBezTo>
                  <a:cubicBezTo>
                    <a:pt x="1392" y="2681"/>
                    <a:pt x="1392" y="2681"/>
                    <a:pt x="1391" y="2681"/>
                  </a:cubicBezTo>
                  <a:cubicBezTo>
                    <a:pt x="1391" y="2681"/>
                    <a:pt x="1391" y="2681"/>
                    <a:pt x="1391" y="2681"/>
                  </a:cubicBezTo>
                  <a:cubicBezTo>
                    <a:pt x="1390" y="2681"/>
                    <a:pt x="1389" y="2680"/>
                    <a:pt x="1388" y="2680"/>
                  </a:cubicBezTo>
                  <a:cubicBezTo>
                    <a:pt x="1388" y="2680"/>
                    <a:pt x="1388" y="2680"/>
                    <a:pt x="1388" y="2680"/>
                  </a:cubicBezTo>
                  <a:cubicBezTo>
                    <a:pt x="1380" y="2680"/>
                    <a:pt x="1369" y="2680"/>
                    <a:pt x="1362" y="2681"/>
                  </a:cubicBezTo>
                  <a:cubicBezTo>
                    <a:pt x="1359" y="2681"/>
                    <a:pt x="1356" y="2681"/>
                    <a:pt x="1355" y="2681"/>
                  </a:cubicBezTo>
                  <a:cubicBezTo>
                    <a:pt x="1354" y="2681"/>
                    <a:pt x="1354" y="2681"/>
                    <a:pt x="1354" y="2681"/>
                  </a:cubicBezTo>
                  <a:cubicBezTo>
                    <a:pt x="1354" y="2681"/>
                    <a:pt x="1353" y="2681"/>
                    <a:pt x="1353" y="2681"/>
                  </a:cubicBezTo>
                  <a:cubicBezTo>
                    <a:pt x="1353" y="2681"/>
                    <a:pt x="1353" y="2680"/>
                    <a:pt x="1353" y="2680"/>
                  </a:cubicBezTo>
                  <a:cubicBezTo>
                    <a:pt x="1353" y="2680"/>
                    <a:pt x="1353" y="2680"/>
                    <a:pt x="1353" y="2680"/>
                  </a:cubicBezTo>
                  <a:cubicBezTo>
                    <a:pt x="1353" y="2679"/>
                    <a:pt x="1353" y="2679"/>
                    <a:pt x="1353" y="2678"/>
                  </a:cubicBezTo>
                  <a:cubicBezTo>
                    <a:pt x="1353" y="2678"/>
                    <a:pt x="1353" y="2678"/>
                    <a:pt x="1353" y="2678"/>
                  </a:cubicBezTo>
                  <a:cubicBezTo>
                    <a:pt x="1352" y="2677"/>
                    <a:pt x="1352" y="2676"/>
                    <a:pt x="1352" y="2676"/>
                  </a:cubicBezTo>
                  <a:cubicBezTo>
                    <a:pt x="1352" y="2675"/>
                    <a:pt x="1352" y="2675"/>
                    <a:pt x="1352" y="2675"/>
                  </a:cubicBezTo>
                  <a:cubicBezTo>
                    <a:pt x="1352" y="2665"/>
                    <a:pt x="1352" y="2644"/>
                    <a:pt x="1353" y="2617"/>
                  </a:cubicBezTo>
                  <a:cubicBezTo>
                    <a:pt x="1353" y="2618"/>
                    <a:pt x="1355" y="2620"/>
                    <a:pt x="1360" y="2619"/>
                  </a:cubicBezTo>
                  <a:close/>
                  <a:moveTo>
                    <a:pt x="1363" y="2602"/>
                  </a:moveTo>
                  <a:cubicBezTo>
                    <a:pt x="1363" y="2604"/>
                    <a:pt x="1362" y="2604"/>
                    <a:pt x="1361" y="2604"/>
                  </a:cubicBezTo>
                  <a:cubicBezTo>
                    <a:pt x="1358" y="2606"/>
                    <a:pt x="1354" y="2610"/>
                    <a:pt x="1353" y="2613"/>
                  </a:cubicBezTo>
                  <a:cubicBezTo>
                    <a:pt x="1353" y="2607"/>
                    <a:pt x="1353" y="2600"/>
                    <a:pt x="1354" y="2593"/>
                  </a:cubicBezTo>
                  <a:cubicBezTo>
                    <a:pt x="1358" y="2594"/>
                    <a:pt x="1362" y="2599"/>
                    <a:pt x="1363" y="2602"/>
                  </a:cubicBezTo>
                  <a:close/>
                  <a:moveTo>
                    <a:pt x="1348" y="2592"/>
                  </a:moveTo>
                  <a:cubicBezTo>
                    <a:pt x="1349" y="2592"/>
                    <a:pt x="1350" y="2592"/>
                    <a:pt x="1351" y="2592"/>
                  </a:cubicBezTo>
                  <a:cubicBezTo>
                    <a:pt x="1346" y="2680"/>
                    <a:pt x="1350" y="2683"/>
                    <a:pt x="1352" y="2684"/>
                  </a:cubicBezTo>
                  <a:cubicBezTo>
                    <a:pt x="1352" y="2684"/>
                    <a:pt x="1352" y="2684"/>
                    <a:pt x="1352" y="2684"/>
                  </a:cubicBezTo>
                  <a:cubicBezTo>
                    <a:pt x="1353" y="2684"/>
                    <a:pt x="1353" y="2684"/>
                    <a:pt x="1353" y="2684"/>
                  </a:cubicBezTo>
                  <a:cubicBezTo>
                    <a:pt x="1353" y="2684"/>
                    <a:pt x="1353" y="2684"/>
                    <a:pt x="1353" y="2684"/>
                  </a:cubicBezTo>
                  <a:cubicBezTo>
                    <a:pt x="1354" y="2684"/>
                    <a:pt x="1354" y="2684"/>
                    <a:pt x="1354" y="2684"/>
                  </a:cubicBezTo>
                  <a:cubicBezTo>
                    <a:pt x="1355" y="2684"/>
                    <a:pt x="1355" y="2684"/>
                    <a:pt x="1355" y="2684"/>
                  </a:cubicBezTo>
                  <a:cubicBezTo>
                    <a:pt x="1355" y="2684"/>
                    <a:pt x="1356" y="2684"/>
                    <a:pt x="1356" y="2684"/>
                  </a:cubicBezTo>
                  <a:cubicBezTo>
                    <a:pt x="1357" y="2684"/>
                    <a:pt x="1358" y="2684"/>
                    <a:pt x="1359" y="2684"/>
                  </a:cubicBezTo>
                  <a:cubicBezTo>
                    <a:pt x="1358" y="2684"/>
                    <a:pt x="1358" y="2684"/>
                    <a:pt x="1357" y="2685"/>
                  </a:cubicBezTo>
                  <a:cubicBezTo>
                    <a:pt x="1356" y="2687"/>
                    <a:pt x="1358" y="2689"/>
                    <a:pt x="1359" y="2690"/>
                  </a:cubicBezTo>
                  <a:cubicBezTo>
                    <a:pt x="1365" y="2696"/>
                    <a:pt x="1368" y="2704"/>
                    <a:pt x="1367" y="2706"/>
                  </a:cubicBezTo>
                  <a:cubicBezTo>
                    <a:pt x="1367" y="2707"/>
                    <a:pt x="1365" y="2706"/>
                    <a:pt x="1364" y="2706"/>
                  </a:cubicBezTo>
                  <a:cubicBezTo>
                    <a:pt x="1361" y="2705"/>
                    <a:pt x="1357" y="2701"/>
                    <a:pt x="1353" y="2696"/>
                  </a:cubicBezTo>
                  <a:cubicBezTo>
                    <a:pt x="1348" y="2690"/>
                    <a:pt x="1343" y="2684"/>
                    <a:pt x="1338" y="2684"/>
                  </a:cubicBezTo>
                  <a:cubicBezTo>
                    <a:pt x="1337" y="2684"/>
                    <a:pt x="1335" y="2685"/>
                    <a:pt x="1334" y="2685"/>
                  </a:cubicBezTo>
                  <a:cubicBezTo>
                    <a:pt x="1329" y="2689"/>
                    <a:pt x="1331" y="2694"/>
                    <a:pt x="1332" y="2696"/>
                  </a:cubicBezTo>
                  <a:cubicBezTo>
                    <a:pt x="1332" y="2696"/>
                    <a:pt x="1332" y="2697"/>
                    <a:pt x="1333" y="2697"/>
                  </a:cubicBezTo>
                  <a:cubicBezTo>
                    <a:pt x="1332" y="2697"/>
                    <a:pt x="1330" y="2697"/>
                    <a:pt x="1325" y="2695"/>
                  </a:cubicBezTo>
                  <a:cubicBezTo>
                    <a:pt x="1315" y="2692"/>
                    <a:pt x="1313" y="2684"/>
                    <a:pt x="1312" y="2677"/>
                  </a:cubicBezTo>
                  <a:cubicBezTo>
                    <a:pt x="1311" y="2673"/>
                    <a:pt x="1310" y="2668"/>
                    <a:pt x="1305" y="2669"/>
                  </a:cubicBezTo>
                  <a:cubicBezTo>
                    <a:pt x="1299" y="2670"/>
                    <a:pt x="1299" y="2678"/>
                    <a:pt x="1299" y="2684"/>
                  </a:cubicBezTo>
                  <a:cubicBezTo>
                    <a:pt x="1298" y="2687"/>
                    <a:pt x="1298" y="2691"/>
                    <a:pt x="1297" y="2692"/>
                  </a:cubicBezTo>
                  <a:cubicBezTo>
                    <a:pt x="1297" y="2692"/>
                    <a:pt x="1297" y="2692"/>
                    <a:pt x="1297" y="2692"/>
                  </a:cubicBezTo>
                  <a:cubicBezTo>
                    <a:pt x="1297" y="2692"/>
                    <a:pt x="1297" y="2692"/>
                    <a:pt x="1296" y="2691"/>
                  </a:cubicBezTo>
                  <a:cubicBezTo>
                    <a:pt x="1293" y="2689"/>
                    <a:pt x="1292" y="2684"/>
                    <a:pt x="1291" y="2680"/>
                  </a:cubicBezTo>
                  <a:cubicBezTo>
                    <a:pt x="1290" y="2674"/>
                    <a:pt x="1289" y="2668"/>
                    <a:pt x="1281" y="2666"/>
                  </a:cubicBezTo>
                  <a:cubicBezTo>
                    <a:pt x="1277" y="2665"/>
                    <a:pt x="1272" y="2666"/>
                    <a:pt x="1269" y="2667"/>
                  </a:cubicBezTo>
                  <a:cubicBezTo>
                    <a:pt x="1266" y="2667"/>
                    <a:pt x="1264" y="2668"/>
                    <a:pt x="1263" y="2667"/>
                  </a:cubicBezTo>
                  <a:cubicBezTo>
                    <a:pt x="1263" y="2667"/>
                    <a:pt x="1262" y="2665"/>
                    <a:pt x="1262" y="2663"/>
                  </a:cubicBezTo>
                  <a:cubicBezTo>
                    <a:pt x="1262" y="2658"/>
                    <a:pt x="1266" y="2658"/>
                    <a:pt x="1272" y="2657"/>
                  </a:cubicBezTo>
                  <a:cubicBezTo>
                    <a:pt x="1275" y="2657"/>
                    <a:pt x="1277" y="2657"/>
                    <a:pt x="1278" y="2655"/>
                  </a:cubicBezTo>
                  <a:cubicBezTo>
                    <a:pt x="1278" y="2654"/>
                    <a:pt x="1277" y="2652"/>
                    <a:pt x="1276" y="2651"/>
                  </a:cubicBezTo>
                  <a:cubicBezTo>
                    <a:pt x="1274" y="2649"/>
                    <a:pt x="1273" y="2646"/>
                    <a:pt x="1274" y="2644"/>
                  </a:cubicBezTo>
                  <a:cubicBezTo>
                    <a:pt x="1274" y="2643"/>
                    <a:pt x="1276" y="2641"/>
                    <a:pt x="1277" y="2641"/>
                  </a:cubicBezTo>
                  <a:cubicBezTo>
                    <a:pt x="1278" y="2641"/>
                    <a:pt x="1280" y="2641"/>
                    <a:pt x="1281" y="2643"/>
                  </a:cubicBezTo>
                  <a:cubicBezTo>
                    <a:pt x="1285" y="2647"/>
                    <a:pt x="1294" y="2656"/>
                    <a:pt x="1298" y="2654"/>
                  </a:cubicBezTo>
                  <a:cubicBezTo>
                    <a:pt x="1300" y="2653"/>
                    <a:pt x="1299" y="2649"/>
                    <a:pt x="1297" y="2646"/>
                  </a:cubicBezTo>
                  <a:cubicBezTo>
                    <a:pt x="1293" y="2636"/>
                    <a:pt x="1295" y="2632"/>
                    <a:pt x="1296" y="2631"/>
                  </a:cubicBezTo>
                  <a:cubicBezTo>
                    <a:pt x="1297" y="2630"/>
                    <a:pt x="1299" y="2630"/>
                    <a:pt x="1301" y="2631"/>
                  </a:cubicBezTo>
                  <a:cubicBezTo>
                    <a:pt x="1303" y="2631"/>
                    <a:pt x="1303" y="2636"/>
                    <a:pt x="1304" y="2641"/>
                  </a:cubicBezTo>
                  <a:cubicBezTo>
                    <a:pt x="1305" y="2646"/>
                    <a:pt x="1305" y="2652"/>
                    <a:pt x="1309" y="2654"/>
                  </a:cubicBezTo>
                  <a:cubicBezTo>
                    <a:pt x="1310" y="2654"/>
                    <a:pt x="1312" y="2654"/>
                    <a:pt x="1314" y="2653"/>
                  </a:cubicBezTo>
                  <a:cubicBezTo>
                    <a:pt x="1316" y="2652"/>
                    <a:pt x="1318" y="2651"/>
                    <a:pt x="1318" y="2649"/>
                  </a:cubicBezTo>
                  <a:cubicBezTo>
                    <a:pt x="1319" y="2646"/>
                    <a:pt x="1317" y="2643"/>
                    <a:pt x="1316" y="2640"/>
                  </a:cubicBezTo>
                  <a:cubicBezTo>
                    <a:pt x="1314" y="2638"/>
                    <a:pt x="1312" y="2635"/>
                    <a:pt x="1313" y="2633"/>
                  </a:cubicBezTo>
                  <a:cubicBezTo>
                    <a:pt x="1315" y="2630"/>
                    <a:pt x="1319" y="2629"/>
                    <a:pt x="1323" y="2628"/>
                  </a:cubicBezTo>
                  <a:cubicBezTo>
                    <a:pt x="1326" y="2627"/>
                    <a:pt x="1330" y="2626"/>
                    <a:pt x="1330" y="2623"/>
                  </a:cubicBezTo>
                  <a:cubicBezTo>
                    <a:pt x="1331" y="2621"/>
                    <a:pt x="1329" y="2619"/>
                    <a:pt x="1329" y="2619"/>
                  </a:cubicBezTo>
                  <a:cubicBezTo>
                    <a:pt x="1325" y="2615"/>
                    <a:pt x="1320" y="2617"/>
                    <a:pt x="1316" y="2618"/>
                  </a:cubicBezTo>
                  <a:cubicBezTo>
                    <a:pt x="1311" y="2620"/>
                    <a:pt x="1307" y="2621"/>
                    <a:pt x="1303" y="2618"/>
                  </a:cubicBezTo>
                  <a:cubicBezTo>
                    <a:pt x="1300" y="2614"/>
                    <a:pt x="1298" y="2611"/>
                    <a:pt x="1299" y="2610"/>
                  </a:cubicBezTo>
                  <a:cubicBezTo>
                    <a:pt x="1299" y="2608"/>
                    <a:pt x="1302" y="2606"/>
                    <a:pt x="1307" y="2604"/>
                  </a:cubicBezTo>
                  <a:cubicBezTo>
                    <a:pt x="1314" y="2601"/>
                    <a:pt x="1321" y="2593"/>
                    <a:pt x="1319" y="2589"/>
                  </a:cubicBezTo>
                  <a:cubicBezTo>
                    <a:pt x="1319" y="2587"/>
                    <a:pt x="1316" y="2585"/>
                    <a:pt x="1310" y="2588"/>
                  </a:cubicBezTo>
                  <a:cubicBezTo>
                    <a:pt x="1300" y="2591"/>
                    <a:pt x="1280" y="2598"/>
                    <a:pt x="1284" y="2616"/>
                  </a:cubicBezTo>
                  <a:cubicBezTo>
                    <a:pt x="1286" y="2622"/>
                    <a:pt x="1284" y="2628"/>
                    <a:pt x="1279" y="2632"/>
                  </a:cubicBezTo>
                  <a:cubicBezTo>
                    <a:pt x="1275" y="2636"/>
                    <a:pt x="1269" y="2636"/>
                    <a:pt x="1264" y="2634"/>
                  </a:cubicBezTo>
                  <a:cubicBezTo>
                    <a:pt x="1257" y="2630"/>
                    <a:pt x="1252" y="2633"/>
                    <a:pt x="1250" y="2636"/>
                  </a:cubicBezTo>
                  <a:cubicBezTo>
                    <a:pt x="1248" y="2639"/>
                    <a:pt x="1249" y="2643"/>
                    <a:pt x="1252" y="2645"/>
                  </a:cubicBezTo>
                  <a:cubicBezTo>
                    <a:pt x="1253" y="2646"/>
                    <a:pt x="1255" y="2646"/>
                    <a:pt x="1256" y="2647"/>
                  </a:cubicBezTo>
                  <a:cubicBezTo>
                    <a:pt x="1257" y="2647"/>
                    <a:pt x="1259" y="2648"/>
                    <a:pt x="1259" y="2648"/>
                  </a:cubicBezTo>
                  <a:cubicBezTo>
                    <a:pt x="1259" y="2648"/>
                    <a:pt x="1259" y="2649"/>
                    <a:pt x="1257" y="2652"/>
                  </a:cubicBezTo>
                  <a:cubicBezTo>
                    <a:pt x="1253" y="2655"/>
                    <a:pt x="1252" y="2654"/>
                    <a:pt x="1249" y="2651"/>
                  </a:cubicBezTo>
                  <a:cubicBezTo>
                    <a:pt x="1247" y="2649"/>
                    <a:pt x="1244" y="2646"/>
                    <a:pt x="1241" y="2644"/>
                  </a:cubicBezTo>
                  <a:cubicBezTo>
                    <a:pt x="1235" y="2640"/>
                    <a:pt x="1231" y="2641"/>
                    <a:pt x="1227" y="2642"/>
                  </a:cubicBezTo>
                  <a:cubicBezTo>
                    <a:pt x="1223" y="2642"/>
                    <a:pt x="1221" y="2643"/>
                    <a:pt x="1217" y="2639"/>
                  </a:cubicBezTo>
                  <a:cubicBezTo>
                    <a:pt x="1210" y="2632"/>
                    <a:pt x="1207" y="2626"/>
                    <a:pt x="1209" y="2623"/>
                  </a:cubicBezTo>
                  <a:cubicBezTo>
                    <a:pt x="1209" y="2622"/>
                    <a:pt x="1211" y="2622"/>
                    <a:pt x="1212" y="2623"/>
                  </a:cubicBezTo>
                  <a:cubicBezTo>
                    <a:pt x="1215" y="2623"/>
                    <a:pt x="1220" y="2625"/>
                    <a:pt x="1224" y="2626"/>
                  </a:cubicBezTo>
                  <a:cubicBezTo>
                    <a:pt x="1232" y="2629"/>
                    <a:pt x="1239" y="2631"/>
                    <a:pt x="1242" y="2629"/>
                  </a:cubicBezTo>
                  <a:cubicBezTo>
                    <a:pt x="1243" y="2628"/>
                    <a:pt x="1244" y="2627"/>
                    <a:pt x="1244" y="2625"/>
                  </a:cubicBezTo>
                  <a:cubicBezTo>
                    <a:pt x="1243" y="2619"/>
                    <a:pt x="1246" y="2613"/>
                    <a:pt x="1250" y="2611"/>
                  </a:cubicBezTo>
                  <a:cubicBezTo>
                    <a:pt x="1252" y="2610"/>
                    <a:pt x="1254" y="2611"/>
                    <a:pt x="1255" y="2612"/>
                  </a:cubicBezTo>
                  <a:cubicBezTo>
                    <a:pt x="1260" y="2617"/>
                    <a:pt x="1270" y="2615"/>
                    <a:pt x="1275" y="2611"/>
                  </a:cubicBezTo>
                  <a:cubicBezTo>
                    <a:pt x="1279" y="2608"/>
                    <a:pt x="1281" y="2603"/>
                    <a:pt x="1279" y="2599"/>
                  </a:cubicBezTo>
                  <a:cubicBezTo>
                    <a:pt x="1278" y="2597"/>
                    <a:pt x="1277" y="2596"/>
                    <a:pt x="1275" y="2595"/>
                  </a:cubicBezTo>
                  <a:cubicBezTo>
                    <a:pt x="1272" y="2594"/>
                    <a:pt x="1269" y="2596"/>
                    <a:pt x="1265" y="2598"/>
                  </a:cubicBezTo>
                  <a:cubicBezTo>
                    <a:pt x="1260" y="2601"/>
                    <a:pt x="1254" y="2605"/>
                    <a:pt x="1246" y="2604"/>
                  </a:cubicBezTo>
                  <a:cubicBezTo>
                    <a:pt x="1236" y="2603"/>
                    <a:pt x="1232" y="2608"/>
                    <a:pt x="1229" y="2611"/>
                  </a:cubicBezTo>
                  <a:cubicBezTo>
                    <a:pt x="1227" y="2614"/>
                    <a:pt x="1225" y="2616"/>
                    <a:pt x="1221" y="2615"/>
                  </a:cubicBezTo>
                  <a:cubicBezTo>
                    <a:pt x="1219" y="2614"/>
                    <a:pt x="1218" y="2614"/>
                    <a:pt x="1217" y="2613"/>
                  </a:cubicBezTo>
                  <a:cubicBezTo>
                    <a:pt x="1217" y="2613"/>
                    <a:pt x="1217" y="2613"/>
                    <a:pt x="1218" y="2613"/>
                  </a:cubicBezTo>
                  <a:cubicBezTo>
                    <a:pt x="1219" y="2611"/>
                    <a:pt x="1221" y="2609"/>
                    <a:pt x="1221" y="2605"/>
                  </a:cubicBezTo>
                  <a:cubicBezTo>
                    <a:pt x="1222" y="2600"/>
                    <a:pt x="1228" y="2596"/>
                    <a:pt x="1232" y="2595"/>
                  </a:cubicBezTo>
                  <a:cubicBezTo>
                    <a:pt x="1233" y="2595"/>
                    <a:pt x="1234" y="2595"/>
                    <a:pt x="1234" y="2596"/>
                  </a:cubicBezTo>
                  <a:cubicBezTo>
                    <a:pt x="1234" y="2597"/>
                    <a:pt x="1236" y="2599"/>
                    <a:pt x="1240" y="2599"/>
                  </a:cubicBezTo>
                  <a:cubicBezTo>
                    <a:pt x="1240" y="2599"/>
                    <a:pt x="1240" y="2599"/>
                    <a:pt x="1240" y="2599"/>
                  </a:cubicBezTo>
                  <a:cubicBezTo>
                    <a:pt x="1245" y="2599"/>
                    <a:pt x="1253" y="2596"/>
                    <a:pt x="1254" y="2593"/>
                  </a:cubicBezTo>
                  <a:cubicBezTo>
                    <a:pt x="1254" y="2592"/>
                    <a:pt x="1259" y="2592"/>
                    <a:pt x="1261" y="2592"/>
                  </a:cubicBezTo>
                  <a:cubicBezTo>
                    <a:pt x="1265" y="2592"/>
                    <a:pt x="1269" y="2592"/>
                    <a:pt x="1271" y="2590"/>
                  </a:cubicBezTo>
                  <a:cubicBezTo>
                    <a:pt x="1272" y="2589"/>
                    <a:pt x="1272" y="2588"/>
                    <a:pt x="1271" y="2586"/>
                  </a:cubicBezTo>
                  <a:cubicBezTo>
                    <a:pt x="1271" y="2583"/>
                    <a:pt x="1267" y="2581"/>
                    <a:pt x="1261" y="2580"/>
                  </a:cubicBezTo>
                  <a:cubicBezTo>
                    <a:pt x="1251" y="2577"/>
                    <a:pt x="1232" y="2577"/>
                    <a:pt x="1226" y="2583"/>
                  </a:cubicBezTo>
                  <a:cubicBezTo>
                    <a:pt x="1225" y="2584"/>
                    <a:pt x="1225" y="2584"/>
                    <a:pt x="1225" y="2584"/>
                  </a:cubicBezTo>
                  <a:cubicBezTo>
                    <a:pt x="1221" y="2588"/>
                    <a:pt x="1216" y="2593"/>
                    <a:pt x="1212" y="2593"/>
                  </a:cubicBezTo>
                  <a:cubicBezTo>
                    <a:pt x="1211" y="2593"/>
                    <a:pt x="1209" y="2592"/>
                    <a:pt x="1208" y="2590"/>
                  </a:cubicBezTo>
                  <a:cubicBezTo>
                    <a:pt x="1205" y="2586"/>
                    <a:pt x="1205" y="2582"/>
                    <a:pt x="1207" y="2579"/>
                  </a:cubicBezTo>
                  <a:cubicBezTo>
                    <a:pt x="1209" y="2576"/>
                    <a:pt x="1211" y="2575"/>
                    <a:pt x="1215" y="2576"/>
                  </a:cubicBezTo>
                  <a:cubicBezTo>
                    <a:pt x="1222" y="2577"/>
                    <a:pt x="1235" y="2575"/>
                    <a:pt x="1240" y="2570"/>
                  </a:cubicBezTo>
                  <a:cubicBezTo>
                    <a:pt x="1241" y="2568"/>
                    <a:pt x="1242" y="2566"/>
                    <a:pt x="1241" y="2564"/>
                  </a:cubicBezTo>
                  <a:cubicBezTo>
                    <a:pt x="1239" y="2558"/>
                    <a:pt x="1231" y="2552"/>
                    <a:pt x="1225" y="2553"/>
                  </a:cubicBezTo>
                  <a:cubicBezTo>
                    <a:pt x="1222" y="2553"/>
                    <a:pt x="1220" y="2555"/>
                    <a:pt x="1220" y="2558"/>
                  </a:cubicBezTo>
                  <a:cubicBezTo>
                    <a:pt x="1220" y="2562"/>
                    <a:pt x="1218" y="2564"/>
                    <a:pt x="1217" y="2565"/>
                  </a:cubicBezTo>
                  <a:cubicBezTo>
                    <a:pt x="1216" y="2565"/>
                    <a:pt x="1215" y="2563"/>
                    <a:pt x="1214" y="2561"/>
                  </a:cubicBezTo>
                  <a:cubicBezTo>
                    <a:pt x="1212" y="2554"/>
                    <a:pt x="1205" y="2556"/>
                    <a:pt x="1201" y="2557"/>
                  </a:cubicBezTo>
                  <a:cubicBezTo>
                    <a:pt x="1199" y="2558"/>
                    <a:pt x="1197" y="2558"/>
                    <a:pt x="1196" y="2558"/>
                  </a:cubicBezTo>
                  <a:cubicBezTo>
                    <a:pt x="1196" y="2556"/>
                    <a:pt x="1202" y="2550"/>
                    <a:pt x="1209" y="2548"/>
                  </a:cubicBezTo>
                  <a:cubicBezTo>
                    <a:pt x="1212" y="2547"/>
                    <a:pt x="1214" y="2545"/>
                    <a:pt x="1214" y="2543"/>
                  </a:cubicBezTo>
                  <a:cubicBezTo>
                    <a:pt x="1215" y="2540"/>
                    <a:pt x="1214" y="2538"/>
                    <a:pt x="1212" y="2536"/>
                  </a:cubicBezTo>
                  <a:cubicBezTo>
                    <a:pt x="1209" y="2534"/>
                    <a:pt x="1206" y="2534"/>
                    <a:pt x="1203" y="2536"/>
                  </a:cubicBezTo>
                  <a:cubicBezTo>
                    <a:pt x="1197" y="2538"/>
                    <a:pt x="1196" y="2538"/>
                    <a:pt x="1193" y="2537"/>
                  </a:cubicBezTo>
                  <a:cubicBezTo>
                    <a:pt x="1192" y="2536"/>
                    <a:pt x="1191" y="2536"/>
                    <a:pt x="1190" y="2535"/>
                  </a:cubicBezTo>
                  <a:cubicBezTo>
                    <a:pt x="1185" y="2533"/>
                    <a:pt x="1182" y="2536"/>
                    <a:pt x="1180" y="2538"/>
                  </a:cubicBezTo>
                  <a:cubicBezTo>
                    <a:pt x="1177" y="2541"/>
                    <a:pt x="1176" y="2541"/>
                    <a:pt x="1175" y="2540"/>
                  </a:cubicBezTo>
                  <a:cubicBezTo>
                    <a:pt x="1174" y="2538"/>
                    <a:pt x="1175" y="2537"/>
                    <a:pt x="1177" y="2534"/>
                  </a:cubicBezTo>
                  <a:cubicBezTo>
                    <a:pt x="1178" y="2531"/>
                    <a:pt x="1181" y="2526"/>
                    <a:pt x="1176" y="2523"/>
                  </a:cubicBezTo>
                  <a:cubicBezTo>
                    <a:pt x="1176" y="2523"/>
                    <a:pt x="1176" y="2523"/>
                    <a:pt x="1176" y="2523"/>
                  </a:cubicBezTo>
                  <a:cubicBezTo>
                    <a:pt x="1180" y="2523"/>
                    <a:pt x="1186" y="2522"/>
                    <a:pt x="1186" y="2517"/>
                  </a:cubicBezTo>
                  <a:cubicBezTo>
                    <a:pt x="1185" y="2514"/>
                    <a:pt x="1186" y="2513"/>
                    <a:pt x="1188" y="2512"/>
                  </a:cubicBezTo>
                  <a:cubicBezTo>
                    <a:pt x="1190" y="2512"/>
                    <a:pt x="1193" y="2510"/>
                    <a:pt x="1193" y="2506"/>
                  </a:cubicBezTo>
                  <a:cubicBezTo>
                    <a:pt x="1193" y="2503"/>
                    <a:pt x="1194" y="2499"/>
                    <a:pt x="1195" y="2496"/>
                  </a:cubicBezTo>
                  <a:cubicBezTo>
                    <a:pt x="1196" y="2492"/>
                    <a:pt x="1197" y="2488"/>
                    <a:pt x="1197" y="2485"/>
                  </a:cubicBezTo>
                  <a:cubicBezTo>
                    <a:pt x="1197" y="2483"/>
                    <a:pt x="1199" y="2481"/>
                    <a:pt x="1200" y="2479"/>
                  </a:cubicBezTo>
                  <a:cubicBezTo>
                    <a:pt x="1203" y="2475"/>
                    <a:pt x="1206" y="2469"/>
                    <a:pt x="1201" y="2464"/>
                  </a:cubicBezTo>
                  <a:cubicBezTo>
                    <a:pt x="1197" y="2461"/>
                    <a:pt x="1194" y="2462"/>
                    <a:pt x="1192" y="2463"/>
                  </a:cubicBezTo>
                  <a:cubicBezTo>
                    <a:pt x="1187" y="2466"/>
                    <a:pt x="1185" y="2474"/>
                    <a:pt x="1186" y="2479"/>
                  </a:cubicBezTo>
                  <a:cubicBezTo>
                    <a:pt x="1187" y="2482"/>
                    <a:pt x="1187" y="2485"/>
                    <a:pt x="1185" y="2486"/>
                  </a:cubicBezTo>
                  <a:cubicBezTo>
                    <a:pt x="1184" y="2488"/>
                    <a:pt x="1182" y="2488"/>
                    <a:pt x="1179" y="2488"/>
                  </a:cubicBezTo>
                  <a:cubicBezTo>
                    <a:pt x="1176" y="2487"/>
                    <a:pt x="1176" y="2486"/>
                    <a:pt x="1176" y="2483"/>
                  </a:cubicBezTo>
                  <a:cubicBezTo>
                    <a:pt x="1176" y="2481"/>
                    <a:pt x="1177" y="2480"/>
                    <a:pt x="1175" y="2479"/>
                  </a:cubicBezTo>
                  <a:cubicBezTo>
                    <a:pt x="1174" y="2478"/>
                    <a:pt x="1173" y="2479"/>
                    <a:pt x="1172" y="2479"/>
                  </a:cubicBezTo>
                  <a:cubicBezTo>
                    <a:pt x="1169" y="2481"/>
                    <a:pt x="1167" y="2479"/>
                    <a:pt x="1165" y="2477"/>
                  </a:cubicBezTo>
                  <a:cubicBezTo>
                    <a:pt x="1165" y="2476"/>
                    <a:pt x="1163" y="2473"/>
                    <a:pt x="1167" y="2470"/>
                  </a:cubicBezTo>
                  <a:cubicBezTo>
                    <a:pt x="1176" y="2464"/>
                    <a:pt x="1180" y="2459"/>
                    <a:pt x="1182" y="2453"/>
                  </a:cubicBezTo>
                  <a:cubicBezTo>
                    <a:pt x="1183" y="2451"/>
                    <a:pt x="1185" y="2451"/>
                    <a:pt x="1188" y="2450"/>
                  </a:cubicBezTo>
                  <a:cubicBezTo>
                    <a:pt x="1192" y="2449"/>
                    <a:pt x="1197" y="2448"/>
                    <a:pt x="1197" y="2440"/>
                  </a:cubicBezTo>
                  <a:cubicBezTo>
                    <a:pt x="1196" y="2435"/>
                    <a:pt x="1194" y="2433"/>
                    <a:pt x="1192" y="2432"/>
                  </a:cubicBezTo>
                  <a:cubicBezTo>
                    <a:pt x="1188" y="2432"/>
                    <a:pt x="1184" y="2435"/>
                    <a:pt x="1182" y="2439"/>
                  </a:cubicBezTo>
                  <a:cubicBezTo>
                    <a:pt x="1180" y="2443"/>
                    <a:pt x="1173" y="2446"/>
                    <a:pt x="1170" y="2447"/>
                  </a:cubicBezTo>
                  <a:cubicBezTo>
                    <a:pt x="1169" y="2447"/>
                    <a:pt x="1168" y="2446"/>
                    <a:pt x="1167" y="2443"/>
                  </a:cubicBezTo>
                  <a:cubicBezTo>
                    <a:pt x="1166" y="2441"/>
                    <a:pt x="1164" y="2437"/>
                    <a:pt x="1160" y="2434"/>
                  </a:cubicBezTo>
                  <a:cubicBezTo>
                    <a:pt x="1160" y="2434"/>
                    <a:pt x="1159" y="2433"/>
                    <a:pt x="1160" y="2431"/>
                  </a:cubicBezTo>
                  <a:cubicBezTo>
                    <a:pt x="1163" y="2426"/>
                    <a:pt x="1174" y="2420"/>
                    <a:pt x="1177" y="2422"/>
                  </a:cubicBezTo>
                  <a:cubicBezTo>
                    <a:pt x="1178" y="2422"/>
                    <a:pt x="1178" y="2422"/>
                    <a:pt x="1178" y="2422"/>
                  </a:cubicBezTo>
                  <a:cubicBezTo>
                    <a:pt x="1184" y="2424"/>
                    <a:pt x="1191" y="2428"/>
                    <a:pt x="1196" y="2420"/>
                  </a:cubicBezTo>
                  <a:cubicBezTo>
                    <a:pt x="1197" y="2418"/>
                    <a:pt x="1198" y="2418"/>
                    <a:pt x="1199" y="2417"/>
                  </a:cubicBezTo>
                  <a:cubicBezTo>
                    <a:pt x="1203" y="2417"/>
                    <a:pt x="1208" y="2420"/>
                    <a:pt x="1212" y="2424"/>
                  </a:cubicBezTo>
                  <a:cubicBezTo>
                    <a:pt x="1214" y="2426"/>
                    <a:pt x="1215" y="2426"/>
                    <a:pt x="1216" y="2425"/>
                  </a:cubicBezTo>
                  <a:cubicBezTo>
                    <a:pt x="1218" y="2424"/>
                    <a:pt x="1219" y="2422"/>
                    <a:pt x="1219" y="2419"/>
                  </a:cubicBezTo>
                  <a:cubicBezTo>
                    <a:pt x="1219" y="2416"/>
                    <a:pt x="1217" y="2412"/>
                    <a:pt x="1213" y="2411"/>
                  </a:cubicBezTo>
                  <a:cubicBezTo>
                    <a:pt x="1210" y="2410"/>
                    <a:pt x="1205" y="2410"/>
                    <a:pt x="1201" y="2411"/>
                  </a:cubicBezTo>
                  <a:cubicBezTo>
                    <a:pt x="1196" y="2412"/>
                    <a:pt x="1191" y="2413"/>
                    <a:pt x="1189" y="2412"/>
                  </a:cubicBezTo>
                  <a:cubicBezTo>
                    <a:pt x="1189" y="2411"/>
                    <a:pt x="1188" y="2411"/>
                    <a:pt x="1188" y="2409"/>
                  </a:cubicBezTo>
                  <a:cubicBezTo>
                    <a:pt x="1187" y="2403"/>
                    <a:pt x="1189" y="2398"/>
                    <a:pt x="1192" y="2395"/>
                  </a:cubicBezTo>
                  <a:cubicBezTo>
                    <a:pt x="1193" y="2395"/>
                    <a:pt x="1194" y="2394"/>
                    <a:pt x="1195" y="2394"/>
                  </a:cubicBezTo>
                  <a:cubicBezTo>
                    <a:pt x="1198" y="2394"/>
                    <a:pt x="1200" y="2392"/>
                    <a:pt x="1200" y="2389"/>
                  </a:cubicBezTo>
                  <a:cubicBezTo>
                    <a:pt x="1201" y="2384"/>
                    <a:pt x="1199" y="2378"/>
                    <a:pt x="1193" y="2377"/>
                  </a:cubicBezTo>
                  <a:cubicBezTo>
                    <a:pt x="1189" y="2376"/>
                    <a:pt x="1186" y="2377"/>
                    <a:pt x="1183" y="2378"/>
                  </a:cubicBezTo>
                  <a:cubicBezTo>
                    <a:pt x="1180" y="2379"/>
                    <a:pt x="1179" y="2379"/>
                    <a:pt x="1178" y="2376"/>
                  </a:cubicBezTo>
                  <a:cubicBezTo>
                    <a:pt x="1176" y="2371"/>
                    <a:pt x="1172" y="2369"/>
                    <a:pt x="1168" y="2370"/>
                  </a:cubicBezTo>
                  <a:cubicBezTo>
                    <a:pt x="1165" y="2370"/>
                    <a:pt x="1162" y="2373"/>
                    <a:pt x="1162" y="2376"/>
                  </a:cubicBezTo>
                  <a:cubicBezTo>
                    <a:pt x="1162" y="2377"/>
                    <a:pt x="1162" y="2378"/>
                    <a:pt x="1161" y="2379"/>
                  </a:cubicBezTo>
                  <a:cubicBezTo>
                    <a:pt x="1161" y="2379"/>
                    <a:pt x="1160" y="2379"/>
                    <a:pt x="1160" y="2379"/>
                  </a:cubicBezTo>
                  <a:cubicBezTo>
                    <a:pt x="1159" y="2378"/>
                    <a:pt x="1158" y="2377"/>
                    <a:pt x="1158" y="2375"/>
                  </a:cubicBezTo>
                  <a:cubicBezTo>
                    <a:pt x="1159" y="2370"/>
                    <a:pt x="1168" y="2362"/>
                    <a:pt x="1175" y="2360"/>
                  </a:cubicBezTo>
                  <a:cubicBezTo>
                    <a:pt x="1175" y="2360"/>
                    <a:pt x="1177" y="2359"/>
                    <a:pt x="1177" y="2358"/>
                  </a:cubicBezTo>
                  <a:cubicBezTo>
                    <a:pt x="1178" y="2356"/>
                    <a:pt x="1177" y="2354"/>
                    <a:pt x="1175" y="2353"/>
                  </a:cubicBezTo>
                  <a:cubicBezTo>
                    <a:pt x="1173" y="2350"/>
                    <a:pt x="1172" y="2348"/>
                    <a:pt x="1174" y="2346"/>
                  </a:cubicBezTo>
                  <a:cubicBezTo>
                    <a:pt x="1176" y="2343"/>
                    <a:pt x="1179" y="2343"/>
                    <a:pt x="1182" y="2342"/>
                  </a:cubicBezTo>
                  <a:cubicBezTo>
                    <a:pt x="1186" y="2341"/>
                    <a:pt x="1191" y="2339"/>
                    <a:pt x="1190" y="2333"/>
                  </a:cubicBezTo>
                  <a:cubicBezTo>
                    <a:pt x="1190" y="2332"/>
                    <a:pt x="1191" y="2331"/>
                    <a:pt x="1191" y="2331"/>
                  </a:cubicBezTo>
                  <a:cubicBezTo>
                    <a:pt x="1192" y="2330"/>
                    <a:pt x="1194" y="2331"/>
                    <a:pt x="1196" y="2331"/>
                  </a:cubicBezTo>
                  <a:cubicBezTo>
                    <a:pt x="1198" y="2331"/>
                    <a:pt x="1200" y="2331"/>
                    <a:pt x="1201" y="2331"/>
                  </a:cubicBezTo>
                  <a:cubicBezTo>
                    <a:pt x="1198" y="2335"/>
                    <a:pt x="1194" y="2338"/>
                    <a:pt x="1195" y="2341"/>
                  </a:cubicBezTo>
                  <a:cubicBezTo>
                    <a:pt x="1195" y="2342"/>
                    <a:pt x="1195" y="2343"/>
                    <a:pt x="1196" y="2344"/>
                  </a:cubicBezTo>
                  <a:cubicBezTo>
                    <a:pt x="1197" y="2345"/>
                    <a:pt x="1197" y="2345"/>
                    <a:pt x="1198" y="2346"/>
                  </a:cubicBezTo>
                  <a:cubicBezTo>
                    <a:pt x="1202" y="2350"/>
                    <a:pt x="1208" y="2355"/>
                    <a:pt x="1212" y="2354"/>
                  </a:cubicBezTo>
                  <a:cubicBezTo>
                    <a:pt x="1214" y="2354"/>
                    <a:pt x="1215" y="2353"/>
                    <a:pt x="1216" y="2351"/>
                  </a:cubicBezTo>
                  <a:cubicBezTo>
                    <a:pt x="1218" y="2347"/>
                    <a:pt x="1216" y="2343"/>
                    <a:pt x="1214" y="2340"/>
                  </a:cubicBezTo>
                  <a:cubicBezTo>
                    <a:pt x="1212" y="2336"/>
                    <a:pt x="1211" y="2335"/>
                    <a:pt x="1213" y="2333"/>
                  </a:cubicBezTo>
                  <a:cubicBezTo>
                    <a:pt x="1216" y="2331"/>
                    <a:pt x="1219" y="2331"/>
                    <a:pt x="1222" y="2330"/>
                  </a:cubicBezTo>
                  <a:cubicBezTo>
                    <a:pt x="1225" y="2330"/>
                    <a:pt x="1227" y="2330"/>
                    <a:pt x="1229" y="2328"/>
                  </a:cubicBezTo>
                  <a:cubicBezTo>
                    <a:pt x="1229" y="2327"/>
                    <a:pt x="1229" y="2325"/>
                    <a:pt x="1228" y="2323"/>
                  </a:cubicBezTo>
                  <a:cubicBezTo>
                    <a:pt x="1226" y="2319"/>
                    <a:pt x="1223" y="2312"/>
                    <a:pt x="1224" y="2310"/>
                  </a:cubicBezTo>
                  <a:cubicBezTo>
                    <a:pt x="1224" y="2309"/>
                    <a:pt x="1225" y="2309"/>
                    <a:pt x="1226" y="2308"/>
                  </a:cubicBezTo>
                  <a:cubicBezTo>
                    <a:pt x="1227" y="2308"/>
                    <a:pt x="1228" y="2308"/>
                    <a:pt x="1229" y="2307"/>
                  </a:cubicBezTo>
                  <a:cubicBezTo>
                    <a:pt x="1230" y="2305"/>
                    <a:pt x="1229" y="2303"/>
                    <a:pt x="1228" y="2301"/>
                  </a:cubicBezTo>
                  <a:cubicBezTo>
                    <a:pt x="1226" y="2298"/>
                    <a:pt x="1226" y="2297"/>
                    <a:pt x="1227" y="2297"/>
                  </a:cubicBezTo>
                  <a:cubicBezTo>
                    <a:pt x="1230" y="2295"/>
                    <a:pt x="1229" y="2293"/>
                    <a:pt x="1228" y="2291"/>
                  </a:cubicBezTo>
                  <a:cubicBezTo>
                    <a:pt x="1227" y="2289"/>
                    <a:pt x="1226" y="2287"/>
                    <a:pt x="1226" y="2282"/>
                  </a:cubicBezTo>
                  <a:cubicBezTo>
                    <a:pt x="1227" y="2277"/>
                    <a:pt x="1228" y="2275"/>
                    <a:pt x="1230" y="2273"/>
                  </a:cubicBezTo>
                  <a:cubicBezTo>
                    <a:pt x="1232" y="2271"/>
                    <a:pt x="1234" y="2268"/>
                    <a:pt x="1231" y="2263"/>
                  </a:cubicBezTo>
                  <a:cubicBezTo>
                    <a:pt x="1228" y="2257"/>
                    <a:pt x="1232" y="2251"/>
                    <a:pt x="1236" y="2245"/>
                  </a:cubicBezTo>
                  <a:cubicBezTo>
                    <a:pt x="1237" y="2244"/>
                    <a:pt x="1237" y="2243"/>
                    <a:pt x="1238" y="2242"/>
                  </a:cubicBezTo>
                  <a:cubicBezTo>
                    <a:pt x="1240" y="2239"/>
                    <a:pt x="1239" y="2235"/>
                    <a:pt x="1238" y="2231"/>
                  </a:cubicBezTo>
                  <a:cubicBezTo>
                    <a:pt x="1237" y="2225"/>
                    <a:pt x="1236" y="2222"/>
                    <a:pt x="1240" y="2219"/>
                  </a:cubicBezTo>
                  <a:cubicBezTo>
                    <a:pt x="1244" y="2217"/>
                    <a:pt x="1246" y="2214"/>
                    <a:pt x="1245" y="2211"/>
                  </a:cubicBezTo>
                  <a:cubicBezTo>
                    <a:pt x="1245" y="2208"/>
                    <a:pt x="1242" y="2206"/>
                    <a:pt x="1238" y="2204"/>
                  </a:cubicBezTo>
                  <a:cubicBezTo>
                    <a:pt x="1236" y="2204"/>
                    <a:pt x="1236" y="2203"/>
                    <a:pt x="1236" y="2200"/>
                  </a:cubicBezTo>
                  <a:cubicBezTo>
                    <a:pt x="1236" y="2198"/>
                    <a:pt x="1236" y="2195"/>
                    <a:pt x="1235" y="2194"/>
                  </a:cubicBezTo>
                  <a:cubicBezTo>
                    <a:pt x="1233" y="2193"/>
                    <a:pt x="1231" y="2193"/>
                    <a:pt x="1229" y="2194"/>
                  </a:cubicBezTo>
                  <a:cubicBezTo>
                    <a:pt x="1224" y="2195"/>
                    <a:pt x="1223" y="2199"/>
                    <a:pt x="1223" y="2201"/>
                  </a:cubicBezTo>
                  <a:cubicBezTo>
                    <a:pt x="1223" y="2203"/>
                    <a:pt x="1223" y="2204"/>
                    <a:pt x="1219" y="2204"/>
                  </a:cubicBezTo>
                  <a:cubicBezTo>
                    <a:pt x="1215" y="2204"/>
                    <a:pt x="1214" y="2210"/>
                    <a:pt x="1214" y="2212"/>
                  </a:cubicBezTo>
                  <a:cubicBezTo>
                    <a:pt x="1214" y="2215"/>
                    <a:pt x="1214" y="2220"/>
                    <a:pt x="1214" y="2226"/>
                  </a:cubicBezTo>
                  <a:cubicBezTo>
                    <a:pt x="1214" y="2238"/>
                    <a:pt x="1214" y="2254"/>
                    <a:pt x="1207" y="2254"/>
                  </a:cubicBezTo>
                  <a:cubicBezTo>
                    <a:pt x="1206" y="2254"/>
                    <a:pt x="1206" y="2254"/>
                    <a:pt x="1206" y="2254"/>
                  </a:cubicBezTo>
                  <a:cubicBezTo>
                    <a:pt x="1200" y="2255"/>
                    <a:pt x="1197" y="2255"/>
                    <a:pt x="1195" y="2254"/>
                  </a:cubicBezTo>
                  <a:cubicBezTo>
                    <a:pt x="1194" y="2252"/>
                    <a:pt x="1194" y="2247"/>
                    <a:pt x="1195" y="2237"/>
                  </a:cubicBezTo>
                  <a:cubicBezTo>
                    <a:pt x="1198" y="2217"/>
                    <a:pt x="1201" y="2208"/>
                    <a:pt x="1206" y="2208"/>
                  </a:cubicBezTo>
                  <a:cubicBezTo>
                    <a:pt x="1209" y="2208"/>
                    <a:pt x="1210" y="2208"/>
                    <a:pt x="1212" y="2206"/>
                  </a:cubicBezTo>
                  <a:cubicBezTo>
                    <a:pt x="1214" y="2203"/>
                    <a:pt x="1213" y="2198"/>
                    <a:pt x="1210" y="2190"/>
                  </a:cubicBezTo>
                  <a:cubicBezTo>
                    <a:pt x="1207" y="2183"/>
                    <a:pt x="1209" y="2177"/>
                    <a:pt x="1211" y="2170"/>
                  </a:cubicBezTo>
                  <a:cubicBezTo>
                    <a:pt x="1212" y="2166"/>
                    <a:pt x="1213" y="2162"/>
                    <a:pt x="1213" y="2157"/>
                  </a:cubicBezTo>
                  <a:cubicBezTo>
                    <a:pt x="1213" y="2151"/>
                    <a:pt x="1215" y="2149"/>
                    <a:pt x="1217" y="2145"/>
                  </a:cubicBezTo>
                  <a:cubicBezTo>
                    <a:pt x="1219" y="2142"/>
                    <a:pt x="1220" y="2139"/>
                    <a:pt x="1222" y="2134"/>
                  </a:cubicBezTo>
                  <a:cubicBezTo>
                    <a:pt x="1223" y="2131"/>
                    <a:pt x="1223" y="2131"/>
                    <a:pt x="1223" y="2131"/>
                  </a:cubicBezTo>
                  <a:cubicBezTo>
                    <a:pt x="1226" y="2122"/>
                    <a:pt x="1228" y="2117"/>
                    <a:pt x="1221" y="2105"/>
                  </a:cubicBezTo>
                  <a:cubicBezTo>
                    <a:pt x="1217" y="2099"/>
                    <a:pt x="1218" y="2093"/>
                    <a:pt x="1218" y="2087"/>
                  </a:cubicBezTo>
                  <a:cubicBezTo>
                    <a:pt x="1219" y="2082"/>
                    <a:pt x="1220" y="2076"/>
                    <a:pt x="1217" y="2070"/>
                  </a:cubicBezTo>
                  <a:cubicBezTo>
                    <a:pt x="1214" y="2062"/>
                    <a:pt x="1213" y="2056"/>
                    <a:pt x="1215" y="2053"/>
                  </a:cubicBezTo>
                  <a:cubicBezTo>
                    <a:pt x="1216" y="2052"/>
                    <a:pt x="1217" y="2051"/>
                    <a:pt x="1219" y="2051"/>
                  </a:cubicBezTo>
                  <a:cubicBezTo>
                    <a:pt x="1226" y="2051"/>
                    <a:pt x="1228" y="2046"/>
                    <a:pt x="1230" y="2038"/>
                  </a:cubicBezTo>
                  <a:cubicBezTo>
                    <a:pt x="1231" y="2035"/>
                    <a:pt x="1232" y="2032"/>
                    <a:pt x="1234" y="2028"/>
                  </a:cubicBezTo>
                  <a:cubicBezTo>
                    <a:pt x="1235" y="2024"/>
                    <a:pt x="1237" y="2020"/>
                    <a:pt x="1239" y="2015"/>
                  </a:cubicBezTo>
                  <a:cubicBezTo>
                    <a:pt x="1246" y="2000"/>
                    <a:pt x="1254" y="1982"/>
                    <a:pt x="1255" y="1968"/>
                  </a:cubicBezTo>
                  <a:cubicBezTo>
                    <a:pt x="1256" y="1960"/>
                    <a:pt x="1259" y="1954"/>
                    <a:pt x="1261" y="1950"/>
                  </a:cubicBezTo>
                  <a:cubicBezTo>
                    <a:pt x="1264" y="1945"/>
                    <a:pt x="1266" y="1940"/>
                    <a:pt x="1265" y="1933"/>
                  </a:cubicBezTo>
                  <a:cubicBezTo>
                    <a:pt x="1264" y="1926"/>
                    <a:pt x="1266" y="1924"/>
                    <a:pt x="1268" y="1921"/>
                  </a:cubicBezTo>
                  <a:cubicBezTo>
                    <a:pt x="1270" y="1920"/>
                    <a:pt x="1271" y="1918"/>
                    <a:pt x="1271" y="1914"/>
                  </a:cubicBezTo>
                  <a:cubicBezTo>
                    <a:pt x="1271" y="1913"/>
                    <a:pt x="1272" y="1910"/>
                    <a:pt x="1272" y="1906"/>
                  </a:cubicBezTo>
                  <a:cubicBezTo>
                    <a:pt x="1273" y="1893"/>
                    <a:pt x="1274" y="1869"/>
                    <a:pt x="1271" y="1853"/>
                  </a:cubicBezTo>
                  <a:cubicBezTo>
                    <a:pt x="1270" y="1844"/>
                    <a:pt x="1273" y="1839"/>
                    <a:pt x="1277" y="1834"/>
                  </a:cubicBezTo>
                  <a:cubicBezTo>
                    <a:pt x="1279" y="1831"/>
                    <a:pt x="1282" y="1827"/>
                    <a:pt x="1282" y="1823"/>
                  </a:cubicBezTo>
                  <a:cubicBezTo>
                    <a:pt x="1282" y="1818"/>
                    <a:pt x="1279" y="1812"/>
                    <a:pt x="1276" y="1806"/>
                  </a:cubicBezTo>
                  <a:cubicBezTo>
                    <a:pt x="1272" y="1800"/>
                    <a:pt x="1268" y="1793"/>
                    <a:pt x="1271" y="1791"/>
                  </a:cubicBezTo>
                  <a:cubicBezTo>
                    <a:pt x="1278" y="1785"/>
                    <a:pt x="1285" y="1777"/>
                    <a:pt x="1284" y="1765"/>
                  </a:cubicBezTo>
                  <a:cubicBezTo>
                    <a:pt x="1283" y="1759"/>
                    <a:pt x="1285" y="1754"/>
                    <a:pt x="1287" y="1749"/>
                  </a:cubicBezTo>
                  <a:cubicBezTo>
                    <a:pt x="1289" y="1745"/>
                    <a:pt x="1291" y="1741"/>
                    <a:pt x="1291" y="1736"/>
                  </a:cubicBezTo>
                  <a:cubicBezTo>
                    <a:pt x="1292" y="1732"/>
                    <a:pt x="1293" y="1725"/>
                    <a:pt x="1296" y="1716"/>
                  </a:cubicBezTo>
                  <a:cubicBezTo>
                    <a:pt x="1299" y="1702"/>
                    <a:pt x="1304" y="1685"/>
                    <a:pt x="1304" y="1673"/>
                  </a:cubicBezTo>
                  <a:cubicBezTo>
                    <a:pt x="1304" y="1668"/>
                    <a:pt x="1304" y="1664"/>
                    <a:pt x="1303" y="1660"/>
                  </a:cubicBezTo>
                  <a:cubicBezTo>
                    <a:pt x="1303" y="1648"/>
                    <a:pt x="1303" y="1640"/>
                    <a:pt x="1306" y="1637"/>
                  </a:cubicBezTo>
                  <a:cubicBezTo>
                    <a:pt x="1310" y="1633"/>
                    <a:pt x="1307" y="1631"/>
                    <a:pt x="1305" y="1629"/>
                  </a:cubicBezTo>
                  <a:cubicBezTo>
                    <a:pt x="1303" y="1627"/>
                    <a:pt x="1301" y="1625"/>
                    <a:pt x="1303" y="1620"/>
                  </a:cubicBezTo>
                  <a:cubicBezTo>
                    <a:pt x="1307" y="1610"/>
                    <a:pt x="1310" y="1595"/>
                    <a:pt x="1314" y="1578"/>
                  </a:cubicBezTo>
                  <a:cubicBezTo>
                    <a:pt x="1318" y="1560"/>
                    <a:pt x="1316" y="1515"/>
                    <a:pt x="1312" y="1505"/>
                  </a:cubicBezTo>
                  <a:cubicBezTo>
                    <a:pt x="1310" y="1501"/>
                    <a:pt x="1311" y="1494"/>
                    <a:pt x="1312" y="1488"/>
                  </a:cubicBezTo>
                  <a:cubicBezTo>
                    <a:pt x="1312" y="1486"/>
                    <a:pt x="1312" y="1483"/>
                    <a:pt x="1312" y="1481"/>
                  </a:cubicBezTo>
                  <a:cubicBezTo>
                    <a:pt x="1312" y="1481"/>
                    <a:pt x="1312" y="1481"/>
                    <a:pt x="1313" y="1481"/>
                  </a:cubicBezTo>
                  <a:cubicBezTo>
                    <a:pt x="1313" y="1481"/>
                    <a:pt x="1313" y="1480"/>
                    <a:pt x="1314" y="1480"/>
                  </a:cubicBezTo>
                  <a:cubicBezTo>
                    <a:pt x="1314" y="1480"/>
                    <a:pt x="1314" y="1480"/>
                    <a:pt x="1314" y="1480"/>
                  </a:cubicBezTo>
                  <a:cubicBezTo>
                    <a:pt x="1315" y="1479"/>
                    <a:pt x="1315" y="1479"/>
                    <a:pt x="1315" y="1479"/>
                  </a:cubicBezTo>
                  <a:cubicBezTo>
                    <a:pt x="1315" y="1479"/>
                    <a:pt x="1315" y="1479"/>
                    <a:pt x="1316" y="1479"/>
                  </a:cubicBezTo>
                  <a:cubicBezTo>
                    <a:pt x="1316" y="1478"/>
                    <a:pt x="1316" y="1478"/>
                    <a:pt x="1316" y="1478"/>
                  </a:cubicBezTo>
                  <a:cubicBezTo>
                    <a:pt x="1317" y="1478"/>
                    <a:pt x="1317" y="1478"/>
                    <a:pt x="1317" y="1478"/>
                  </a:cubicBezTo>
                  <a:cubicBezTo>
                    <a:pt x="1324" y="1474"/>
                    <a:pt x="1326" y="1466"/>
                    <a:pt x="1328" y="1460"/>
                  </a:cubicBezTo>
                  <a:cubicBezTo>
                    <a:pt x="1328" y="1460"/>
                    <a:pt x="1328" y="1459"/>
                    <a:pt x="1328" y="1459"/>
                  </a:cubicBezTo>
                  <a:cubicBezTo>
                    <a:pt x="1328" y="1458"/>
                    <a:pt x="1328" y="1458"/>
                    <a:pt x="1328" y="1458"/>
                  </a:cubicBezTo>
                  <a:cubicBezTo>
                    <a:pt x="1328" y="1458"/>
                    <a:pt x="1328" y="1457"/>
                    <a:pt x="1328" y="1457"/>
                  </a:cubicBezTo>
                  <a:cubicBezTo>
                    <a:pt x="1328" y="1457"/>
                    <a:pt x="1329" y="1457"/>
                    <a:pt x="1329" y="1457"/>
                  </a:cubicBezTo>
                  <a:cubicBezTo>
                    <a:pt x="1329" y="1456"/>
                    <a:pt x="1329" y="1456"/>
                    <a:pt x="1329" y="1456"/>
                  </a:cubicBezTo>
                  <a:cubicBezTo>
                    <a:pt x="1329" y="1456"/>
                    <a:pt x="1329" y="1456"/>
                    <a:pt x="1329" y="1455"/>
                  </a:cubicBezTo>
                  <a:cubicBezTo>
                    <a:pt x="1329" y="1455"/>
                    <a:pt x="1329" y="1455"/>
                    <a:pt x="1329" y="1455"/>
                  </a:cubicBezTo>
                  <a:cubicBezTo>
                    <a:pt x="1330" y="1455"/>
                    <a:pt x="1330" y="1456"/>
                    <a:pt x="1330" y="1456"/>
                  </a:cubicBezTo>
                  <a:cubicBezTo>
                    <a:pt x="1332" y="1459"/>
                    <a:pt x="1334" y="1464"/>
                    <a:pt x="1340" y="1468"/>
                  </a:cubicBezTo>
                  <a:cubicBezTo>
                    <a:pt x="1344" y="1471"/>
                    <a:pt x="1343" y="1475"/>
                    <a:pt x="1343" y="1481"/>
                  </a:cubicBezTo>
                  <a:cubicBezTo>
                    <a:pt x="1342" y="1486"/>
                    <a:pt x="1342" y="1492"/>
                    <a:pt x="1346" y="1497"/>
                  </a:cubicBezTo>
                  <a:cubicBezTo>
                    <a:pt x="1349" y="1501"/>
                    <a:pt x="1353" y="1504"/>
                    <a:pt x="1355" y="1505"/>
                  </a:cubicBezTo>
                  <a:cubicBezTo>
                    <a:pt x="1357" y="1507"/>
                    <a:pt x="1359" y="1508"/>
                    <a:pt x="1359" y="1509"/>
                  </a:cubicBezTo>
                  <a:cubicBezTo>
                    <a:pt x="1359" y="1509"/>
                    <a:pt x="1359" y="1510"/>
                    <a:pt x="1358" y="1511"/>
                  </a:cubicBezTo>
                  <a:cubicBezTo>
                    <a:pt x="1354" y="1513"/>
                    <a:pt x="1354" y="1518"/>
                    <a:pt x="1355" y="1521"/>
                  </a:cubicBezTo>
                  <a:cubicBezTo>
                    <a:pt x="1355" y="1525"/>
                    <a:pt x="1355" y="1528"/>
                    <a:pt x="1352" y="1530"/>
                  </a:cubicBezTo>
                  <a:cubicBezTo>
                    <a:pt x="1350" y="1532"/>
                    <a:pt x="1349" y="1535"/>
                    <a:pt x="1349" y="1538"/>
                  </a:cubicBezTo>
                  <a:cubicBezTo>
                    <a:pt x="1350" y="1545"/>
                    <a:pt x="1356" y="1553"/>
                    <a:pt x="1362" y="1556"/>
                  </a:cubicBezTo>
                  <a:cubicBezTo>
                    <a:pt x="1365" y="1557"/>
                    <a:pt x="1366" y="1561"/>
                    <a:pt x="1366" y="1566"/>
                  </a:cubicBezTo>
                  <a:cubicBezTo>
                    <a:pt x="1367" y="1571"/>
                    <a:pt x="1368" y="1577"/>
                    <a:pt x="1372" y="1581"/>
                  </a:cubicBezTo>
                  <a:cubicBezTo>
                    <a:pt x="1376" y="1585"/>
                    <a:pt x="1376" y="1594"/>
                    <a:pt x="1377" y="1601"/>
                  </a:cubicBezTo>
                  <a:cubicBezTo>
                    <a:pt x="1377" y="1602"/>
                    <a:pt x="1377" y="1603"/>
                    <a:pt x="1377" y="1604"/>
                  </a:cubicBezTo>
                  <a:cubicBezTo>
                    <a:pt x="1377" y="1607"/>
                    <a:pt x="1377" y="1609"/>
                    <a:pt x="1378" y="1611"/>
                  </a:cubicBezTo>
                  <a:cubicBezTo>
                    <a:pt x="1378" y="1612"/>
                    <a:pt x="1378" y="1612"/>
                    <a:pt x="1379" y="1612"/>
                  </a:cubicBezTo>
                  <a:cubicBezTo>
                    <a:pt x="1379" y="1612"/>
                    <a:pt x="1379" y="1612"/>
                    <a:pt x="1379" y="1612"/>
                  </a:cubicBezTo>
                  <a:cubicBezTo>
                    <a:pt x="1379" y="1613"/>
                    <a:pt x="1379" y="1613"/>
                    <a:pt x="1380" y="1613"/>
                  </a:cubicBezTo>
                  <a:cubicBezTo>
                    <a:pt x="1380" y="1613"/>
                    <a:pt x="1380" y="1613"/>
                    <a:pt x="1380" y="1613"/>
                  </a:cubicBezTo>
                  <a:cubicBezTo>
                    <a:pt x="1380" y="1613"/>
                    <a:pt x="1380" y="1613"/>
                    <a:pt x="1380" y="1613"/>
                  </a:cubicBezTo>
                  <a:cubicBezTo>
                    <a:pt x="1380" y="1613"/>
                    <a:pt x="1381" y="1613"/>
                    <a:pt x="1381" y="1613"/>
                  </a:cubicBezTo>
                  <a:cubicBezTo>
                    <a:pt x="1381" y="1613"/>
                    <a:pt x="1381" y="1613"/>
                    <a:pt x="1382" y="1613"/>
                  </a:cubicBezTo>
                  <a:cubicBezTo>
                    <a:pt x="1385" y="1613"/>
                    <a:pt x="1390" y="1611"/>
                    <a:pt x="1395" y="1608"/>
                  </a:cubicBezTo>
                  <a:cubicBezTo>
                    <a:pt x="1395" y="1608"/>
                    <a:pt x="1395" y="1608"/>
                    <a:pt x="1395" y="1609"/>
                  </a:cubicBezTo>
                  <a:cubicBezTo>
                    <a:pt x="1395" y="1610"/>
                    <a:pt x="1395" y="1611"/>
                    <a:pt x="1395" y="1613"/>
                  </a:cubicBezTo>
                  <a:cubicBezTo>
                    <a:pt x="1395" y="1613"/>
                    <a:pt x="1395" y="1613"/>
                    <a:pt x="1395" y="1613"/>
                  </a:cubicBezTo>
                  <a:cubicBezTo>
                    <a:pt x="1394" y="1614"/>
                    <a:pt x="1394" y="1616"/>
                    <a:pt x="1394" y="1617"/>
                  </a:cubicBezTo>
                  <a:cubicBezTo>
                    <a:pt x="1394" y="1617"/>
                    <a:pt x="1394" y="1618"/>
                    <a:pt x="1394" y="1618"/>
                  </a:cubicBezTo>
                  <a:cubicBezTo>
                    <a:pt x="1394" y="1619"/>
                    <a:pt x="1394" y="1620"/>
                    <a:pt x="1394" y="1622"/>
                  </a:cubicBezTo>
                  <a:cubicBezTo>
                    <a:pt x="1393" y="1622"/>
                    <a:pt x="1393" y="1622"/>
                    <a:pt x="1393" y="1622"/>
                  </a:cubicBezTo>
                  <a:cubicBezTo>
                    <a:pt x="1393" y="1623"/>
                    <a:pt x="1393" y="1625"/>
                    <a:pt x="1393" y="1626"/>
                  </a:cubicBezTo>
                  <a:cubicBezTo>
                    <a:pt x="1393" y="1626"/>
                    <a:pt x="1393" y="1626"/>
                    <a:pt x="1393" y="1626"/>
                  </a:cubicBezTo>
                  <a:cubicBezTo>
                    <a:pt x="1393" y="1627"/>
                    <a:pt x="1392" y="1629"/>
                    <a:pt x="1392" y="1630"/>
                  </a:cubicBezTo>
                  <a:cubicBezTo>
                    <a:pt x="1392" y="1630"/>
                    <a:pt x="1392" y="1630"/>
                    <a:pt x="1392" y="1630"/>
                  </a:cubicBezTo>
                  <a:cubicBezTo>
                    <a:pt x="1392" y="1631"/>
                    <a:pt x="1392" y="1632"/>
                    <a:pt x="1391" y="1633"/>
                  </a:cubicBezTo>
                  <a:cubicBezTo>
                    <a:pt x="1391" y="1633"/>
                    <a:pt x="1391" y="1633"/>
                    <a:pt x="1391" y="1633"/>
                  </a:cubicBezTo>
                  <a:cubicBezTo>
                    <a:pt x="1391" y="1634"/>
                    <a:pt x="1391" y="1635"/>
                    <a:pt x="1391" y="1635"/>
                  </a:cubicBezTo>
                  <a:cubicBezTo>
                    <a:pt x="1391" y="1635"/>
                    <a:pt x="1390" y="1635"/>
                    <a:pt x="1390" y="1635"/>
                  </a:cubicBezTo>
                  <a:cubicBezTo>
                    <a:pt x="1390" y="1636"/>
                    <a:pt x="1390" y="1637"/>
                    <a:pt x="1390" y="1637"/>
                  </a:cubicBezTo>
                  <a:cubicBezTo>
                    <a:pt x="1388" y="1639"/>
                    <a:pt x="1382" y="1643"/>
                    <a:pt x="1376" y="1647"/>
                  </a:cubicBezTo>
                  <a:cubicBezTo>
                    <a:pt x="1365" y="1654"/>
                    <a:pt x="1358" y="1659"/>
                    <a:pt x="1358" y="1663"/>
                  </a:cubicBezTo>
                  <a:cubicBezTo>
                    <a:pt x="1357" y="1665"/>
                    <a:pt x="1358" y="1668"/>
                    <a:pt x="1358" y="1671"/>
                  </a:cubicBezTo>
                  <a:cubicBezTo>
                    <a:pt x="1359" y="1675"/>
                    <a:pt x="1359" y="1680"/>
                    <a:pt x="1357" y="1682"/>
                  </a:cubicBezTo>
                  <a:cubicBezTo>
                    <a:pt x="1356" y="1682"/>
                    <a:pt x="1355" y="1683"/>
                    <a:pt x="1355" y="1684"/>
                  </a:cubicBezTo>
                  <a:cubicBezTo>
                    <a:pt x="1355" y="1685"/>
                    <a:pt x="1355" y="1685"/>
                    <a:pt x="1355" y="1686"/>
                  </a:cubicBezTo>
                  <a:cubicBezTo>
                    <a:pt x="1355" y="1688"/>
                    <a:pt x="1357" y="1692"/>
                    <a:pt x="1358" y="1696"/>
                  </a:cubicBezTo>
                  <a:cubicBezTo>
                    <a:pt x="1360" y="1700"/>
                    <a:pt x="1361" y="1704"/>
                    <a:pt x="1361" y="1708"/>
                  </a:cubicBezTo>
                  <a:cubicBezTo>
                    <a:pt x="1361" y="1708"/>
                    <a:pt x="1361" y="1709"/>
                    <a:pt x="1361" y="1709"/>
                  </a:cubicBezTo>
                  <a:cubicBezTo>
                    <a:pt x="1361" y="1710"/>
                    <a:pt x="1360" y="1711"/>
                    <a:pt x="1359" y="1712"/>
                  </a:cubicBezTo>
                  <a:cubicBezTo>
                    <a:pt x="1357" y="1713"/>
                    <a:pt x="1356" y="1714"/>
                    <a:pt x="1356" y="1716"/>
                  </a:cubicBezTo>
                  <a:cubicBezTo>
                    <a:pt x="1355" y="1719"/>
                    <a:pt x="1357" y="1721"/>
                    <a:pt x="1358" y="1724"/>
                  </a:cubicBezTo>
                  <a:cubicBezTo>
                    <a:pt x="1361" y="1728"/>
                    <a:pt x="1361" y="1729"/>
                    <a:pt x="1360" y="1730"/>
                  </a:cubicBezTo>
                  <a:cubicBezTo>
                    <a:pt x="1358" y="1732"/>
                    <a:pt x="1355" y="1734"/>
                    <a:pt x="1353" y="1735"/>
                  </a:cubicBezTo>
                  <a:cubicBezTo>
                    <a:pt x="1348" y="1738"/>
                    <a:pt x="1343" y="1740"/>
                    <a:pt x="1343" y="1745"/>
                  </a:cubicBezTo>
                  <a:cubicBezTo>
                    <a:pt x="1343" y="1749"/>
                    <a:pt x="1342" y="1764"/>
                    <a:pt x="1335" y="1767"/>
                  </a:cubicBezTo>
                  <a:cubicBezTo>
                    <a:pt x="1327" y="1771"/>
                    <a:pt x="1322" y="1784"/>
                    <a:pt x="1322" y="1794"/>
                  </a:cubicBezTo>
                  <a:cubicBezTo>
                    <a:pt x="1322" y="1797"/>
                    <a:pt x="1320" y="1797"/>
                    <a:pt x="1318" y="1798"/>
                  </a:cubicBezTo>
                  <a:cubicBezTo>
                    <a:pt x="1315" y="1800"/>
                    <a:pt x="1312" y="1802"/>
                    <a:pt x="1314" y="1809"/>
                  </a:cubicBezTo>
                  <a:cubicBezTo>
                    <a:pt x="1317" y="1818"/>
                    <a:pt x="1321" y="1828"/>
                    <a:pt x="1319" y="1833"/>
                  </a:cubicBezTo>
                  <a:cubicBezTo>
                    <a:pt x="1318" y="1834"/>
                    <a:pt x="1317" y="1835"/>
                    <a:pt x="1315" y="1836"/>
                  </a:cubicBezTo>
                  <a:cubicBezTo>
                    <a:pt x="1309" y="1837"/>
                    <a:pt x="1308" y="1845"/>
                    <a:pt x="1306" y="1851"/>
                  </a:cubicBezTo>
                  <a:cubicBezTo>
                    <a:pt x="1306" y="1853"/>
                    <a:pt x="1305" y="1857"/>
                    <a:pt x="1304" y="1857"/>
                  </a:cubicBezTo>
                  <a:cubicBezTo>
                    <a:pt x="1303" y="1857"/>
                    <a:pt x="1301" y="1858"/>
                    <a:pt x="1300" y="1861"/>
                  </a:cubicBezTo>
                  <a:cubicBezTo>
                    <a:pt x="1297" y="1867"/>
                    <a:pt x="1296" y="1881"/>
                    <a:pt x="1303" y="1890"/>
                  </a:cubicBezTo>
                  <a:cubicBezTo>
                    <a:pt x="1310" y="1900"/>
                    <a:pt x="1312" y="1908"/>
                    <a:pt x="1312" y="1917"/>
                  </a:cubicBezTo>
                  <a:cubicBezTo>
                    <a:pt x="1312" y="1921"/>
                    <a:pt x="1314" y="1924"/>
                    <a:pt x="1316" y="1928"/>
                  </a:cubicBezTo>
                  <a:cubicBezTo>
                    <a:pt x="1318" y="1932"/>
                    <a:pt x="1320" y="1935"/>
                    <a:pt x="1318" y="1940"/>
                  </a:cubicBezTo>
                  <a:cubicBezTo>
                    <a:pt x="1317" y="1944"/>
                    <a:pt x="1317" y="1948"/>
                    <a:pt x="1316" y="1951"/>
                  </a:cubicBezTo>
                  <a:cubicBezTo>
                    <a:pt x="1315" y="1957"/>
                    <a:pt x="1315" y="1961"/>
                    <a:pt x="1311" y="1963"/>
                  </a:cubicBezTo>
                  <a:cubicBezTo>
                    <a:pt x="1308" y="1965"/>
                    <a:pt x="1308" y="1970"/>
                    <a:pt x="1307" y="1974"/>
                  </a:cubicBezTo>
                  <a:cubicBezTo>
                    <a:pt x="1307" y="1978"/>
                    <a:pt x="1307" y="1982"/>
                    <a:pt x="1303" y="1983"/>
                  </a:cubicBezTo>
                  <a:cubicBezTo>
                    <a:pt x="1298" y="1985"/>
                    <a:pt x="1300" y="1994"/>
                    <a:pt x="1302" y="2003"/>
                  </a:cubicBezTo>
                  <a:cubicBezTo>
                    <a:pt x="1303" y="2009"/>
                    <a:pt x="1305" y="2017"/>
                    <a:pt x="1303" y="2018"/>
                  </a:cubicBezTo>
                  <a:cubicBezTo>
                    <a:pt x="1302" y="2019"/>
                    <a:pt x="1300" y="2020"/>
                    <a:pt x="1298" y="2022"/>
                  </a:cubicBezTo>
                  <a:cubicBezTo>
                    <a:pt x="1291" y="2026"/>
                    <a:pt x="1282" y="2032"/>
                    <a:pt x="1282" y="2047"/>
                  </a:cubicBezTo>
                  <a:cubicBezTo>
                    <a:pt x="1282" y="2055"/>
                    <a:pt x="1282" y="2062"/>
                    <a:pt x="1283" y="2067"/>
                  </a:cubicBezTo>
                  <a:cubicBezTo>
                    <a:pt x="1283" y="2074"/>
                    <a:pt x="1284" y="2079"/>
                    <a:pt x="1282" y="2084"/>
                  </a:cubicBezTo>
                  <a:cubicBezTo>
                    <a:pt x="1281" y="2088"/>
                    <a:pt x="1284" y="2089"/>
                    <a:pt x="1286" y="2091"/>
                  </a:cubicBezTo>
                  <a:cubicBezTo>
                    <a:pt x="1288" y="2093"/>
                    <a:pt x="1290" y="2094"/>
                    <a:pt x="1289" y="2100"/>
                  </a:cubicBezTo>
                  <a:cubicBezTo>
                    <a:pt x="1288" y="2104"/>
                    <a:pt x="1286" y="2105"/>
                    <a:pt x="1281" y="2106"/>
                  </a:cubicBezTo>
                  <a:cubicBezTo>
                    <a:pt x="1278" y="2106"/>
                    <a:pt x="1274" y="2106"/>
                    <a:pt x="1273" y="2111"/>
                  </a:cubicBezTo>
                  <a:cubicBezTo>
                    <a:pt x="1273" y="2113"/>
                    <a:pt x="1273" y="2116"/>
                    <a:pt x="1274" y="2120"/>
                  </a:cubicBezTo>
                  <a:cubicBezTo>
                    <a:pt x="1274" y="2124"/>
                    <a:pt x="1275" y="2130"/>
                    <a:pt x="1273" y="2130"/>
                  </a:cubicBezTo>
                  <a:cubicBezTo>
                    <a:pt x="1265" y="2131"/>
                    <a:pt x="1264" y="2141"/>
                    <a:pt x="1264" y="2149"/>
                  </a:cubicBezTo>
                  <a:cubicBezTo>
                    <a:pt x="1264" y="2156"/>
                    <a:pt x="1262" y="2159"/>
                    <a:pt x="1260" y="2162"/>
                  </a:cubicBezTo>
                  <a:cubicBezTo>
                    <a:pt x="1258" y="2164"/>
                    <a:pt x="1257" y="2166"/>
                    <a:pt x="1256" y="2168"/>
                  </a:cubicBezTo>
                  <a:cubicBezTo>
                    <a:pt x="1256" y="2172"/>
                    <a:pt x="1258" y="2175"/>
                    <a:pt x="1259" y="2179"/>
                  </a:cubicBezTo>
                  <a:cubicBezTo>
                    <a:pt x="1261" y="2182"/>
                    <a:pt x="1262" y="2185"/>
                    <a:pt x="1262" y="2188"/>
                  </a:cubicBezTo>
                  <a:cubicBezTo>
                    <a:pt x="1262" y="2189"/>
                    <a:pt x="1263" y="2192"/>
                    <a:pt x="1263" y="2195"/>
                  </a:cubicBezTo>
                  <a:cubicBezTo>
                    <a:pt x="1263" y="2201"/>
                    <a:pt x="1265" y="2216"/>
                    <a:pt x="1262" y="2216"/>
                  </a:cubicBezTo>
                  <a:cubicBezTo>
                    <a:pt x="1258" y="2217"/>
                    <a:pt x="1256" y="2223"/>
                    <a:pt x="1255" y="2227"/>
                  </a:cubicBezTo>
                  <a:cubicBezTo>
                    <a:pt x="1254" y="2234"/>
                    <a:pt x="1253" y="2246"/>
                    <a:pt x="1257" y="2248"/>
                  </a:cubicBezTo>
                  <a:cubicBezTo>
                    <a:pt x="1258" y="2249"/>
                    <a:pt x="1259" y="2250"/>
                    <a:pt x="1260" y="2251"/>
                  </a:cubicBezTo>
                  <a:cubicBezTo>
                    <a:pt x="1261" y="2254"/>
                    <a:pt x="1261" y="2258"/>
                    <a:pt x="1259" y="2262"/>
                  </a:cubicBezTo>
                  <a:cubicBezTo>
                    <a:pt x="1258" y="2264"/>
                    <a:pt x="1259" y="2266"/>
                    <a:pt x="1261" y="2268"/>
                  </a:cubicBezTo>
                  <a:cubicBezTo>
                    <a:pt x="1261" y="2268"/>
                    <a:pt x="1262" y="2269"/>
                    <a:pt x="1262" y="2270"/>
                  </a:cubicBezTo>
                  <a:cubicBezTo>
                    <a:pt x="1265" y="2273"/>
                    <a:pt x="1267" y="2275"/>
                    <a:pt x="1264" y="2279"/>
                  </a:cubicBezTo>
                  <a:cubicBezTo>
                    <a:pt x="1260" y="2283"/>
                    <a:pt x="1259" y="2288"/>
                    <a:pt x="1261" y="2292"/>
                  </a:cubicBezTo>
                  <a:cubicBezTo>
                    <a:pt x="1262" y="2294"/>
                    <a:pt x="1265" y="2296"/>
                    <a:pt x="1268" y="2296"/>
                  </a:cubicBezTo>
                  <a:cubicBezTo>
                    <a:pt x="1268" y="2296"/>
                    <a:pt x="1269" y="2296"/>
                    <a:pt x="1269" y="2296"/>
                  </a:cubicBezTo>
                  <a:cubicBezTo>
                    <a:pt x="1269" y="2296"/>
                    <a:pt x="1270" y="2296"/>
                    <a:pt x="1270" y="2296"/>
                  </a:cubicBezTo>
                  <a:cubicBezTo>
                    <a:pt x="1271" y="2296"/>
                    <a:pt x="1272" y="2296"/>
                    <a:pt x="1273" y="2295"/>
                  </a:cubicBezTo>
                  <a:cubicBezTo>
                    <a:pt x="1276" y="2295"/>
                    <a:pt x="1278" y="2296"/>
                    <a:pt x="1279" y="2297"/>
                  </a:cubicBezTo>
                  <a:cubicBezTo>
                    <a:pt x="1280" y="2299"/>
                    <a:pt x="1281" y="2302"/>
                    <a:pt x="1280" y="2303"/>
                  </a:cubicBezTo>
                  <a:cubicBezTo>
                    <a:pt x="1280" y="2305"/>
                    <a:pt x="1279" y="2305"/>
                    <a:pt x="1277" y="2305"/>
                  </a:cubicBezTo>
                  <a:cubicBezTo>
                    <a:pt x="1268" y="2305"/>
                    <a:pt x="1263" y="2305"/>
                    <a:pt x="1262" y="2308"/>
                  </a:cubicBezTo>
                  <a:cubicBezTo>
                    <a:pt x="1261" y="2310"/>
                    <a:pt x="1264" y="2312"/>
                    <a:pt x="1265" y="2314"/>
                  </a:cubicBezTo>
                  <a:cubicBezTo>
                    <a:pt x="1272" y="2318"/>
                    <a:pt x="1275" y="2323"/>
                    <a:pt x="1274" y="2326"/>
                  </a:cubicBezTo>
                  <a:cubicBezTo>
                    <a:pt x="1274" y="2327"/>
                    <a:pt x="1273" y="2328"/>
                    <a:pt x="1270" y="2329"/>
                  </a:cubicBezTo>
                  <a:cubicBezTo>
                    <a:pt x="1262" y="2332"/>
                    <a:pt x="1263" y="2338"/>
                    <a:pt x="1264" y="2342"/>
                  </a:cubicBezTo>
                  <a:cubicBezTo>
                    <a:pt x="1265" y="2345"/>
                    <a:pt x="1266" y="2349"/>
                    <a:pt x="1265" y="2352"/>
                  </a:cubicBezTo>
                  <a:cubicBezTo>
                    <a:pt x="1264" y="2357"/>
                    <a:pt x="1265" y="2362"/>
                    <a:pt x="1266" y="2365"/>
                  </a:cubicBezTo>
                  <a:cubicBezTo>
                    <a:pt x="1267" y="2368"/>
                    <a:pt x="1268" y="2370"/>
                    <a:pt x="1267" y="2372"/>
                  </a:cubicBezTo>
                  <a:cubicBezTo>
                    <a:pt x="1267" y="2372"/>
                    <a:pt x="1266" y="2373"/>
                    <a:pt x="1265" y="2373"/>
                  </a:cubicBezTo>
                  <a:cubicBezTo>
                    <a:pt x="1260" y="2374"/>
                    <a:pt x="1261" y="2379"/>
                    <a:pt x="1261" y="2383"/>
                  </a:cubicBezTo>
                  <a:cubicBezTo>
                    <a:pt x="1262" y="2389"/>
                    <a:pt x="1262" y="2391"/>
                    <a:pt x="1257" y="2392"/>
                  </a:cubicBezTo>
                  <a:cubicBezTo>
                    <a:pt x="1249" y="2393"/>
                    <a:pt x="1249" y="2398"/>
                    <a:pt x="1248" y="2403"/>
                  </a:cubicBezTo>
                  <a:cubicBezTo>
                    <a:pt x="1248" y="2406"/>
                    <a:pt x="1247" y="2409"/>
                    <a:pt x="1244" y="2411"/>
                  </a:cubicBezTo>
                  <a:cubicBezTo>
                    <a:pt x="1240" y="2415"/>
                    <a:pt x="1243" y="2419"/>
                    <a:pt x="1245" y="2423"/>
                  </a:cubicBezTo>
                  <a:cubicBezTo>
                    <a:pt x="1248" y="2428"/>
                    <a:pt x="1249" y="2431"/>
                    <a:pt x="1245" y="2433"/>
                  </a:cubicBezTo>
                  <a:cubicBezTo>
                    <a:pt x="1240" y="2436"/>
                    <a:pt x="1240" y="2441"/>
                    <a:pt x="1239" y="2445"/>
                  </a:cubicBezTo>
                  <a:cubicBezTo>
                    <a:pt x="1238" y="2450"/>
                    <a:pt x="1238" y="2452"/>
                    <a:pt x="1235" y="2452"/>
                  </a:cubicBezTo>
                  <a:cubicBezTo>
                    <a:pt x="1224" y="2452"/>
                    <a:pt x="1219" y="2465"/>
                    <a:pt x="1218" y="2471"/>
                  </a:cubicBezTo>
                  <a:cubicBezTo>
                    <a:pt x="1218" y="2472"/>
                    <a:pt x="1217" y="2474"/>
                    <a:pt x="1217" y="2476"/>
                  </a:cubicBezTo>
                  <a:cubicBezTo>
                    <a:pt x="1215" y="2482"/>
                    <a:pt x="1213" y="2491"/>
                    <a:pt x="1219" y="2498"/>
                  </a:cubicBezTo>
                  <a:cubicBezTo>
                    <a:pt x="1223" y="2502"/>
                    <a:pt x="1222" y="2506"/>
                    <a:pt x="1222" y="2509"/>
                  </a:cubicBezTo>
                  <a:cubicBezTo>
                    <a:pt x="1221" y="2512"/>
                    <a:pt x="1220" y="2515"/>
                    <a:pt x="1225" y="2517"/>
                  </a:cubicBezTo>
                  <a:cubicBezTo>
                    <a:pt x="1227" y="2519"/>
                    <a:pt x="1232" y="2519"/>
                    <a:pt x="1237" y="2519"/>
                  </a:cubicBezTo>
                  <a:cubicBezTo>
                    <a:pt x="1242" y="2519"/>
                    <a:pt x="1248" y="2519"/>
                    <a:pt x="1250" y="2521"/>
                  </a:cubicBezTo>
                  <a:cubicBezTo>
                    <a:pt x="1250" y="2521"/>
                    <a:pt x="1250" y="2522"/>
                    <a:pt x="1250" y="2524"/>
                  </a:cubicBezTo>
                  <a:cubicBezTo>
                    <a:pt x="1247" y="2533"/>
                    <a:pt x="1247" y="2551"/>
                    <a:pt x="1250" y="2556"/>
                  </a:cubicBezTo>
                  <a:cubicBezTo>
                    <a:pt x="1251" y="2557"/>
                    <a:pt x="1252" y="2558"/>
                    <a:pt x="1253" y="2558"/>
                  </a:cubicBezTo>
                  <a:cubicBezTo>
                    <a:pt x="1254" y="2558"/>
                    <a:pt x="1255" y="2560"/>
                    <a:pt x="1257" y="2562"/>
                  </a:cubicBezTo>
                  <a:cubicBezTo>
                    <a:pt x="1259" y="2565"/>
                    <a:pt x="1262" y="2570"/>
                    <a:pt x="1267" y="2569"/>
                  </a:cubicBezTo>
                  <a:cubicBezTo>
                    <a:pt x="1267" y="2569"/>
                    <a:pt x="1267" y="2569"/>
                    <a:pt x="1267" y="2569"/>
                  </a:cubicBezTo>
                  <a:cubicBezTo>
                    <a:pt x="1267" y="2569"/>
                    <a:pt x="1267" y="2569"/>
                    <a:pt x="1267" y="2569"/>
                  </a:cubicBezTo>
                  <a:cubicBezTo>
                    <a:pt x="1268" y="2569"/>
                    <a:pt x="1298" y="2565"/>
                    <a:pt x="1313" y="2568"/>
                  </a:cubicBezTo>
                  <a:cubicBezTo>
                    <a:pt x="1314" y="2568"/>
                    <a:pt x="1314" y="2568"/>
                    <a:pt x="1315" y="2568"/>
                  </a:cubicBezTo>
                  <a:cubicBezTo>
                    <a:pt x="1316" y="2569"/>
                    <a:pt x="1318" y="2569"/>
                    <a:pt x="1319" y="2570"/>
                  </a:cubicBezTo>
                  <a:cubicBezTo>
                    <a:pt x="1319" y="2570"/>
                    <a:pt x="1320" y="2570"/>
                    <a:pt x="1320" y="2570"/>
                  </a:cubicBezTo>
                  <a:cubicBezTo>
                    <a:pt x="1321" y="2570"/>
                    <a:pt x="1322" y="2571"/>
                    <a:pt x="1322" y="2571"/>
                  </a:cubicBezTo>
                  <a:cubicBezTo>
                    <a:pt x="1323" y="2571"/>
                    <a:pt x="1323" y="2572"/>
                    <a:pt x="1324" y="2572"/>
                  </a:cubicBezTo>
                  <a:cubicBezTo>
                    <a:pt x="1324" y="2572"/>
                    <a:pt x="1325" y="2573"/>
                    <a:pt x="1326" y="2573"/>
                  </a:cubicBezTo>
                  <a:cubicBezTo>
                    <a:pt x="1326" y="2574"/>
                    <a:pt x="1327" y="2574"/>
                    <a:pt x="1327" y="2574"/>
                  </a:cubicBezTo>
                  <a:cubicBezTo>
                    <a:pt x="1327" y="2575"/>
                    <a:pt x="1328" y="2575"/>
                    <a:pt x="1328" y="2575"/>
                  </a:cubicBezTo>
                  <a:cubicBezTo>
                    <a:pt x="1327" y="2576"/>
                    <a:pt x="1326" y="2578"/>
                    <a:pt x="1326" y="2579"/>
                  </a:cubicBezTo>
                  <a:cubicBezTo>
                    <a:pt x="1325" y="2583"/>
                    <a:pt x="1326" y="2585"/>
                    <a:pt x="1327" y="2587"/>
                  </a:cubicBezTo>
                  <a:cubicBezTo>
                    <a:pt x="1331" y="2592"/>
                    <a:pt x="1341" y="2592"/>
                    <a:pt x="1348" y="2592"/>
                  </a:cubicBezTo>
                  <a:close/>
                  <a:moveTo>
                    <a:pt x="1201" y="2414"/>
                  </a:moveTo>
                  <a:cubicBezTo>
                    <a:pt x="1201" y="2414"/>
                    <a:pt x="1201" y="2414"/>
                    <a:pt x="1201" y="2414"/>
                  </a:cubicBezTo>
                  <a:cubicBezTo>
                    <a:pt x="1205" y="2414"/>
                    <a:pt x="1210" y="2413"/>
                    <a:pt x="1212" y="2414"/>
                  </a:cubicBezTo>
                  <a:cubicBezTo>
                    <a:pt x="1215" y="2414"/>
                    <a:pt x="1216" y="2417"/>
                    <a:pt x="1216" y="2420"/>
                  </a:cubicBezTo>
                  <a:cubicBezTo>
                    <a:pt x="1216" y="2421"/>
                    <a:pt x="1215" y="2423"/>
                    <a:pt x="1215" y="2423"/>
                  </a:cubicBezTo>
                  <a:cubicBezTo>
                    <a:pt x="1215" y="2423"/>
                    <a:pt x="1215" y="2423"/>
                    <a:pt x="1214" y="2422"/>
                  </a:cubicBezTo>
                  <a:cubicBezTo>
                    <a:pt x="1213" y="2421"/>
                    <a:pt x="1207" y="2415"/>
                    <a:pt x="1201" y="2414"/>
                  </a:cubicBezTo>
                  <a:close/>
                  <a:moveTo>
                    <a:pt x="1639" y="1961"/>
                  </a:moveTo>
                  <a:cubicBezTo>
                    <a:pt x="1635" y="1965"/>
                    <a:pt x="1635" y="1968"/>
                    <a:pt x="1636" y="1970"/>
                  </a:cubicBezTo>
                  <a:cubicBezTo>
                    <a:pt x="1638" y="1977"/>
                    <a:pt x="1651" y="1982"/>
                    <a:pt x="1659" y="1983"/>
                  </a:cubicBezTo>
                  <a:cubicBezTo>
                    <a:pt x="1667" y="1983"/>
                    <a:pt x="1674" y="1987"/>
                    <a:pt x="1675" y="1991"/>
                  </a:cubicBezTo>
                  <a:cubicBezTo>
                    <a:pt x="1676" y="1993"/>
                    <a:pt x="1676" y="1995"/>
                    <a:pt x="1674" y="1997"/>
                  </a:cubicBezTo>
                  <a:cubicBezTo>
                    <a:pt x="1669" y="2002"/>
                    <a:pt x="1667" y="2010"/>
                    <a:pt x="1670" y="2016"/>
                  </a:cubicBezTo>
                  <a:cubicBezTo>
                    <a:pt x="1671" y="2020"/>
                    <a:pt x="1675" y="2023"/>
                    <a:pt x="1680" y="2023"/>
                  </a:cubicBezTo>
                  <a:cubicBezTo>
                    <a:pt x="1685" y="2024"/>
                    <a:pt x="1689" y="2027"/>
                    <a:pt x="1691" y="2030"/>
                  </a:cubicBezTo>
                  <a:cubicBezTo>
                    <a:pt x="1692" y="2033"/>
                    <a:pt x="1692" y="2037"/>
                    <a:pt x="1690" y="2040"/>
                  </a:cubicBezTo>
                  <a:cubicBezTo>
                    <a:pt x="1689" y="2042"/>
                    <a:pt x="1685" y="2047"/>
                    <a:pt x="1682" y="2052"/>
                  </a:cubicBezTo>
                  <a:cubicBezTo>
                    <a:pt x="1674" y="2061"/>
                    <a:pt x="1666" y="2071"/>
                    <a:pt x="1665" y="2077"/>
                  </a:cubicBezTo>
                  <a:cubicBezTo>
                    <a:pt x="1663" y="2084"/>
                    <a:pt x="1645" y="2095"/>
                    <a:pt x="1613" y="2102"/>
                  </a:cubicBezTo>
                  <a:cubicBezTo>
                    <a:pt x="1581" y="2108"/>
                    <a:pt x="1547" y="2110"/>
                    <a:pt x="1542" y="2106"/>
                  </a:cubicBezTo>
                  <a:cubicBezTo>
                    <a:pt x="1540" y="2104"/>
                    <a:pt x="1537" y="2103"/>
                    <a:pt x="1534" y="2105"/>
                  </a:cubicBezTo>
                  <a:cubicBezTo>
                    <a:pt x="1530" y="2107"/>
                    <a:pt x="1528" y="2112"/>
                    <a:pt x="1530" y="2119"/>
                  </a:cubicBezTo>
                  <a:cubicBezTo>
                    <a:pt x="1531" y="2122"/>
                    <a:pt x="1533" y="2125"/>
                    <a:pt x="1534" y="2127"/>
                  </a:cubicBezTo>
                  <a:cubicBezTo>
                    <a:pt x="1536" y="2129"/>
                    <a:pt x="1537" y="2131"/>
                    <a:pt x="1537" y="2132"/>
                  </a:cubicBezTo>
                  <a:cubicBezTo>
                    <a:pt x="1536" y="2134"/>
                    <a:pt x="1535" y="2135"/>
                    <a:pt x="1532" y="2137"/>
                  </a:cubicBezTo>
                  <a:cubicBezTo>
                    <a:pt x="1523" y="2143"/>
                    <a:pt x="1526" y="2152"/>
                    <a:pt x="1527" y="2159"/>
                  </a:cubicBezTo>
                  <a:cubicBezTo>
                    <a:pt x="1528" y="2161"/>
                    <a:pt x="1529" y="2163"/>
                    <a:pt x="1529" y="2165"/>
                  </a:cubicBezTo>
                  <a:cubicBezTo>
                    <a:pt x="1529" y="2167"/>
                    <a:pt x="1527" y="2169"/>
                    <a:pt x="1525" y="2171"/>
                  </a:cubicBezTo>
                  <a:cubicBezTo>
                    <a:pt x="1520" y="2176"/>
                    <a:pt x="1511" y="2180"/>
                    <a:pt x="1498" y="2179"/>
                  </a:cubicBezTo>
                  <a:cubicBezTo>
                    <a:pt x="1490" y="2179"/>
                    <a:pt x="1481" y="2175"/>
                    <a:pt x="1473" y="2171"/>
                  </a:cubicBezTo>
                  <a:cubicBezTo>
                    <a:pt x="1463" y="2167"/>
                    <a:pt x="1456" y="2164"/>
                    <a:pt x="1452" y="2168"/>
                  </a:cubicBezTo>
                  <a:cubicBezTo>
                    <a:pt x="1447" y="2176"/>
                    <a:pt x="1451" y="2191"/>
                    <a:pt x="1454" y="2196"/>
                  </a:cubicBezTo>
                  <a:cubicBezTo>
                    <a:pt x="1454" y="2198"/>
                    <a:pt x="1454" y="2201"/>
                    <a:pt x="1454" y="2205"/>
                  </a:cubicBezTo>
                  <a:cubicBezTo>
                    <a:pt x="1454" y="2208"/>
                    <a:pt x="1454" y="2211"/>
                    <a:pt x="1455" y="2213"/>
                  </a:cubicBezTo>
                  <a:cubicBezTo>
                    <a:pt x="1456" y="2217"/>
                    <a:pt x="1458" y="2218"/>
                    <a:pt x="1459" y="2218"/>
                  </a:cubicBezTo>
                  <a:cubicBezTo>
                    <a:pt x="1461" y="2218"/>
                    <a:pt x="1463" y="2219"/>
                    <a:pt x="1466" y="2221"/>
                  </a:cubicBezTo>
                  <a:cubicBezTo>
                    <a:pt x="1468" y="2223"/>
                    <a:pt x="1471" y="2226"/>
                    <a:pt x="1475" y="2225"/>
                  </a:cubicBezTo>
                  <a:cubicBezTo>
                    <a:pt x="1477" y="2225"/>
                    <a:pt x="1479" y="2223"/>
                    <a:pt x="1481" y="2221"/>
                  </a:cubicBezTo>
                  <a:cubicBezTo>
                    <a:pt x="1484" y="2218"/>
                    <a:pt x="1487" y="2215"/>
                    <a:pt x="1493" y="2220"/>
                  </a:cubicBezTo>
                  <a:cubicBezTo>
                    <a:pt x="1496" y="2222"/>
                    <a:pt x="1497" y="2225"/>
                    <a:pt x="1496" y="2228"/>
                  </a:cubicBezTo>
                  <a:cubicBezTo>
                    <a:pt x="1494" y="2234"/>
                    <a:pt x="1487" y="2239"/>
                    <a:pt x="1483" y="2239"/>
                  </a:cubicBezTo>
                  <a:cubicBezTo>
                    <a:pt x="1480" y="2239"/>
                    <a:pt x="1479" y="2237"/>
                    <a:pt x="1478" y="2235"/>
                  </a:cubicBezTo>
                  <a:cubicBezTo>
                    <a:pt x="1476" y="2232"/>
                    <a:pt x="1474" y="2229"/>
                    <a:pt x="1467" y="2229"/>
                  </a:cubicBezTo>
                  <a:cubicBezTo>
                    <a:pt x="1460" y="2230"/>
                    <a:pt x="1459" y="2234"/>
                    <a:pt x="1458" y="2236"/>
                  </a:cubicBezTo>
                  <a:cubicBezTo>
                    <a:pt x="1458" y="2239"/>
                    <a:pt x="1461" y="2242"/>
                    <a:pt x="1466" y="2244"/>
                  </a:cubicBezTo>
                  <a:cubicBezTo>
                    <a:pt x="1467" y="2244"/>
                    <a:pt x="1468" y="2245"/>
                    <a:pt x="1468" y="2245"/>
                  </a:cubicBezTo>
                  <a:cubicBezTo>
                    <a:pt x="1468" y="2247"/>
                    <a:pt x="1465" y="2249"/>
                    <a:pt x="1458" y="2250"/>
                  </a:cubicBezTo>
                  <a:cubicBezTo>
                    <a:pt x="1446" y="2251"/>
                    <a:pt x="1446" y="2269"/>
                    <a:pt x="1446" y="2280"/>
                  </a:cubicBezTo>
                  <a:cubicBezTo>
                    <a:pt x="1446" y="2289"/>
                    <a:pt x="1445" y="2294"/>
                    <a:pt x="1439" y="2298"/>
                  </a:cubicBezTo>
                  <a:cubicBezTo>
                    <a:pt x="1436" y="2300"/>
                    <a:pt x="1436" y="2304"/>
                    <a:pt x="1436" y="2307"/>
                  </a:cubicBezTo>
                  <a:cubicBezTo>
                    <a:pt x="1436" y="2311"/>
                    <a:pt x="1435" y="2312"/>
                    <a:pt x="1433" y="2312"/>
                  </a:cubicBezTo>
                  <a:cubicBezTo>
                    <a:pt x="1405" y="2315"/>
                    <a:pt x="1392" y="2328"/>
                    <a:pt x="1386" y="2339"/>
                  </a:cubicBezTo>
                  <a:cubicBezTo>
                    <a:pt x="1382" y="2347"/>
                    <a:pt x="1381" y="2354"/>
                    <a:pt x="1384" y="2362"/>
                  </a:cubicBezTo>
                  <a:cubicBezTo>
                    <a:pt x="1389" y="2374"/>
                    <a:pt x="1402" y="2382"/>
                    <a:pt x="1406" y="2384"/>
                  </a:cubicBezTo>
                  <a:cubicBezTo>
                    <a:pt x="1409" y="2385"/>
                    <a:pt x="1413" y="2385"/>
                    <a:pt x="1417" y="2386"/>
                  </a:cubicBezTo>
                  <a:cubicBezTo>
                    <a:pt x="1423" y="2386"/>
                    <a:pt x="1433" y="2387"/>
                    <a:pt x="1433" y="2390"/>
                  </a:cubicBezTo>
                  <a:cubicBezTo>
                    <a:pt x="1433" y="2392"/>
                    <a:pt x="1432" y="2396"/>
                    <a:pt x="1430" y="2400"/>
                  </a:cubicBezTo>
                  <a:cubicBezTo>
                    <a:pt x="1428" y="2407"/>
                    <a:pt x="1426" y="2414"/>
                    <a:pt x="1428" y="2418"/>
                  </a:cubicBezTo>
                  <a:cubicBezTo>
                    <a:pt x="1429" y="2420"/>
                    <a:pt x="1419" y="2426"/>
                    <a:pt x="1413" y="2431"/>
                  </a:cubicBezTo>
                  <a:cubicBezTo>
                    <a:pt x="1407" y="2435"/>
                    <a:pt x="1401" y="2439"/>
                    <a:pt x="1396" y="2443"/>
                  </a:cubicBezTo>
                  <a:cubicBezTo>
                    <a:pt x="1395" y="2444"/>
                    <a:pt x="1395" y="2444"/>
                    <a:pt x="1395" y="2444"/>
                  </a:cubicBezTo>
                  <a:cubicBezTo>
                    <a:pt x="1383" y="2454"/>
                    <a:pt x="1376" y="2460"/>
                    <a:pt x="1375" y="2475"/>
                  </a:cubicBezTo>
                  <a:cubicBezTo>
                    <a:pt x="1375" y="2484"/>
                    <a:pt x="1371" y="2489"/>
                    <a:pt x="1368" y="2491"/>
                  </a:cubicBezTo>
                  <a:cubicBezTo>
                    <a:pt x="1365" y="2493"/>
                    <a:pt x="1362" y="2494"/>
                    <a:pt x="1360" y="2494"/>
                  </a:cubicBezTo>
                  <a:cubicBezTo>
                    <a:pt x="1356" y="2493"/>
                    <a:pt x="1354" y="2495"/>
                    <a:pt x="1351" y="2498"/>
                  </a:cubicBezTo>
                  <a:cubicBezTo>
                    <a:pt x="1350" y="2500"/>
                    <a:pt x="1347" y="2502"/>
                    <a:pt x="1344" y="2505"/>
                  </a:cubicBezTo>
                  <a:cubicBezTo>
                    <a:pt x="1336" y="2510"/>
                    <a:pt x="1337" y="2521"/>
                    <a:pt x="1338" y="2528"/>
                  </a:cubicBezTo>
                  <a:cubicBezTo>
                    <a:pt x="1338" y="2530"/>
                    <a:pt x="1338" y="2531"/>
                    <a:pt x="1338" y="2532"/>
                  </a:cubicBezTo>
                  <a:cubicBezTo>
                    <a:pt x="1338" y="2535"/>
                    <a:pt x="1339" y="2539"/>
                    <a:pt x="1339" y="2542"/>
                  </a:cubicBezTo>
                  <a:cubicBezTo>
                    <a:pt x="1340" y="2546"/>
                    <a:pt x="1341" y="2550"/>
                    <a:pt x="1341" y="2553"/>
                  </a:cubicBezTo>
                  <a:cubicBezTo>
                    <a:pt x="1341" y="2556"/>
                    <a:pt x="1344" y="2561"/>
                    <a:pt x="1349" y="2566"/>
                  </a:cubicBezTo>
                  <a:cubicBezTo>
                    <a:pt x="1352" y="2570"/>
                    <a:pt x="1358" y="2577"/>
                    <a:pt x="1356" y="2578"/>
                  </a:cubicBezTo>
                  <a:cubicBezTo>
                    <a:pt x="1355" y="2579"/>
                    <a:pt x="1350" y="2577"/>
                    <a:pt x="1346" y="2576"/>
                  </a:cubicBezTo>
                  <a:cubicBezTo>
                    <a:pt x="1342" y="2575"/>
                    <a:pt x="1338" y="2573"/>
                    <a:pt x="1334" y="2573"/>
                  </a:cubicBezTo>
                  <a:cubicBezTo>
                    <a:pt x="1333" y="2573"/>
                    <a:pt x="1332" y="2574"/>
                    <a:pt x="1331" y="2574"/>
                  </a:cubicBezTo>
                  <a:cubicBezTo>
                    <a:pt x="1330" y="2573"/>
                    <a:pt x="1330" y="2573"/>
                    <a:pt x="1329" y="2572"/>
                  </a:cubicBezTo>
                  <a:cubicBezTo>
                    <a:pt x="1329" y="2572"/>
                    <a:pt x="1328" y="2572"/>
                    <a:pt x="1328" y="2571"/>
                  </a:cubicBezTo>
                  <a:cubicBezTo>
                    <a:pt x="1327" y="2571"/>
                    <a:pt x="1326" y="2570"/>
                    <a:pt x="1325" y="2570"/>
                  </a:cubicBezTo>
                  <a:cubicBezTo>
                    <a:pt x="1325" y="2569"/>
                    <a:pt x="1324" y="2569"/>
                    <a:pt x="1324" y="2569"/>
                  </a:cubicBezTo>
                  <a:cubicBezTo>
                    <a:pt x="1323" y="2568"/>
                    <a:pt x="1322" y="2568"/>
                    <a:pt x="1321" y="2567"/>
                  </a:cubicBezTo>
                  <a:cubicBezTo>
                    <a:pt x="1321" y="2567"/>
                    <a:pt x="1320" y="2567"/>
                    <a:pt x="1320" y="2567"/>
                  </a:cubicBezTo>
                  <a:cubicBezTo>
                    <a:pt x="1319" y="2566"/>
                    <a:pt x="1317" y="2566"/>
                    <a:pt x="1316" y="2565"/>
                  </a:cubicBezTo>
                  <a:cubicBezTo>
                    <a:pt x="1302" y="2562"/>
                    <a:pt x="1268" y="2566"/>
                    <a:pt x="1266" y="2566"/>
                  </a:cubicBezTo>
                  <a:cubicBezTo>
                    <a:pt x="1263" y="2567"/>
                    <a:pt x="1261" y="2563"/>
                    <a:pt x="1259" y="2560"/>
                  </a:cubicBezTo>
                  <a:cubicBezTo>
                    <a:pt x="1257" y="2557"/>
                    <a:pt x="1256" y="2555"/>
                    <a:pt x="1253" y="2555"/>
                  </a:cubicBezTo>
                  <a:cubicBezTo>
                    <a:pt x="1253" y="2555"/>
                    <a:pt x="1253" y="2555"/>
                    <a:pt x="1253" y="2555"/>
                  </a:cubicBezTo>
                  <a:cubicBezTo>
                    <a:pt x="1251" y="2553"/>
                    <a:pt x="1249" y="2535"/>
                    <a:pt x="1253" y="2525"/>
                  </a:cubicBezTo>
                  <a:cubicBezTo>
                    <a:pt x="1253" y="2523"/>
                    <a:pt x="1253" y="2521"/>
                    <a:pt x="1252" y="2520"/>
                  </a:cubicBezTo>
                  <a:cubicBezTo>
                    <a:pt x="1250" y="2516"/>
                    <a:pt x="1243" y="2516"/>
                    <a:pt x="1237" y="2516"/>
                  </a:cubicBezTo>
                  <a:cubicBezTo>
                    <a:pt x="1232" y="2516"/>
                    <a:pt x="1228" y="2516"/>
                    <a:pt x="1226" y="2515"/>
                  </a:cubicBezTo>
                  <a:cubicBezTo>
                    <a:pt x="1224" y="2513"/>
                    <a:pt x="1224" y="2512"/>
                    <a:pt x="1225" y="2509"/>
                  </a:cubicBezTo>
                  <a:cubicBezTo>
                    <a:pt x="1225" y="2506"/>
                    <a:pt x="1226" y="2501"/>
                    <a:pt x="1221" y="2496"/>
                  </a:cubicBezTo>
                  <a:cubicBezTo>
                    <a:pt x="1216" y="2490"/>
                    <a:pt x="1218" y="2482"/>
                    <a:pt x="1220" y="2476"/>
                  </a:cubicBezTo>
                  <a:cubicBezTo>
                    <a:pt x="1220" y="2475"/>
                    <a:pt x="1221" y="2473"/>
                    <a:pt x="1221" y="2472"/>
                  </a:cubicBezTo>
                  <a:cubicBezTo>
                    <a:pt x="1222" y="2466"/>
                    <a:pt x="1227" y="2455"/>
                    <a:pt x="1235" y="2455"/>
                  </a:cubicBezTo>
                  <a:cubicBezTo>
                    <a:pt x="1241" y="2455"/>
                    <a:pt x="1241" y="2450"/>
                    <a:pt x="1242" y="2446"/>
                  </a:cubicBezTo>
                  <a:cubicBezTo>
                    <a:pt x="1243" y="2442"/>
                    <a:pt x="1243" y="2438"/>
                    <a:pt x="1247" y="2435"/>
                  </a:cubicBezTo>
                  <a:cubicBezTo>
                    <a:pt x="1253" y="2431"/>
                    <a:pt x="1250" y="2426"/>
                    <a:pt x="1247" y="2422"/>
                  </a:cubicBezTo>
                  <a:cubicBezTo>
                    <a:pt x="1245" y="2417"/>
                    <a:pt x="1244" y="2415"/>
                    <a:pt x="1246" y="2413"/>
                  </a:cubicBezTo>
                  <a:cubicBezTo>
                    <a:pt x="1250" y="2410"/>
                    <a:pt x="1251" y="2406"/>
                    <a:pt x="1251" y="2403"/>
                  </a:cubicBezTo>
                  <a:cubicBezTo>
                    <a:pt x="1252" y="2399"/>
                    <a:pt x="1252" y="2396"/>
                    <a:pt x="1257" y="2395"/>
                  </a:cubicBezTo>
                  <a:cubicBezTo>
                    <a:pt x="1265" y="2394"/>
                    <a:pt x="1264" y="2388"/>
                    <a:pt x="1264" y="2383"/>
                  </a:cubicBezTo>
                  <a:cubicBezTo>
                    <a:pt x="1263" y="2379"/>
                    <a:pt x="1264" y="2377"/>
                    <a:pt x="1266" y="2376"/>
                  </a:cubicBezTo>
                  <a:cubicBezTo>
                    <a:pt x="1268" y="2375"/>
                    <a:pt x="1269" y="2374"/>
                    <a:pt x="1270" y="2373"/>
                  </a:cubicBezTo>
                  <a:cubicBezTo>
                    <a:pt x="1271" y="2371"/>
                    <a:pt x="1270" y="2368"/>
                    <a:pt x="1269" y="2364"/>
                  </a:cubicBezTo>
                  <a:cubicBezTo>
                    <a:pt x="1268" y="2361"/>
                    <a:pt x="1267" y="2357"/>
                    <a:pt x="1268" y="2353"/>
                  </a:cubicBezTo>
                  <a:cubicBezTo>
                    <a:pt x="1269" y="2349"/>
                    <a:pt x="1268" y="2345"/>
                    <a:pt x="1267" y="2342"/>
                  </a:cubicBezTo>
                  <a:cubicBezTo>
                    <a:pt x="1266" y="2337"/>
                    <a:pt x="1266" y="2334"/>
                    <a:pt x="1271" y="2332"/>
                  </a:cubicBezTo>
                  <a:cubicBezTo>
                    <a:pt x="1275" y="2331"/>
                    <a:pt x="1277" y="2329"/>
                    <a:pt x="1277" y="2326"/>
                  </a:cubicBezTo>
                  <a:cubicBezTo>
                    <a:pt x="1278" y="2322"/>
                    <a:pt x="1275" y="2317"/>
                    <a:pt x="1267" y="2311"/>
                  </a:cubicBezTo>
                  <a:cubicBezTo>
                    <a:pt x="1265" y="2310"/>
                    <a:pt x="1265" y="2309"/>
                    <a:pt x="1265" y="2309"/>
                  </a:cubicBezTo>
                  <a:cubicBezTo>
                    <a:pt x="1266" y="2308"/>
                    <a:pt x="1273" y="2308"/>
                    <a:pt x="1277" y="2308"/>
                  </a:cubicBezTo>
                  <a:cubicBezTo>
                    <a:pt x="1281" y="2308"/>
                    <a:pt x="1282" y="2306"/>
                    <a:pt x="1283" y="2305"/>
                  </a:cubicBezTo>
                  <a:cubicBezTo>
                    <a:pt x="1284" y="2302"/>
                    <a:pt x="1283" y="2298"/>
                    <a:pt x="1281" y="2295"/>
                  </a:cubicBezTo>
                  <a:cubicBezTo>
                    <a:pt x="1279" y="2293"/>
                    <a:pt x="1276" y="2292"/>
                    <a:pt x="1273" y="2293"/>
                  </a:cubicBezTo>
                  <a:cubicBezTo>
                    <a:pt x="1269" y="2294"/>
                    <a:pt x="1265" y="2293"/>
                    <a:pt x="1264" y="2290"/>
                  </a:cubicBezTo>
                  <a:cubicBezTo>
                    <a:pt x="1262" y="2288"/>
                    <a:pt x="1262" y="2284"/>
                    <a:pt x="1266" y="2281"/>
                  </a:cubicBezTo>
                  <a:cubicBezTo>
                    <a:pt x="1271" y="2275"/>
                    <a:pt x="1267" y="2271"/>
                    <a:pt x="1264" y="2268"/>
                  </a:cubicBezTo>
                  <a:cubicBezTo>
                    <a:pt x="1262" y="2265"/>
                    <a:pt x="1261" y="2264"/>
                    <a:pt x="1262" y="2263"/>
                  </a:cubicBezTo>
                  <a:cubicBezTo>
                    <a:pt x="1265" y="2257"/>
                    <a:pt x="1265" y="2250"/>
                    <a:pt x="1259" y="2246"/>
                  </a:cubicBezTo>
                  <a:cubicBezTo>
                    <a:pt x="1258" y="2245"/>
                    <a:pt x="1257" y="2242"/>
                    <a:pt x="1257" y="2237"/>
                  </a:cubicBezTo>
                  <a:cubicBezTo>
                    <a:pt x="1257" y="2234"/>
                    <a:pt x="1257" y="2231"/>
                    <a:pt x="1258" y="2228"/>
                  </a:cubicBezTo>
                  <a:cubicBezTo>
                    <a:pt x="1260" y="2222"/>
                    <a:pt x="1261" y="2219"/>
                    <a:pt x="1262" y="2219"/>
                  </a:cubicBezTo>
                  <a:cubicBezTo>
                    <a:pt x="1268" y="2219"/>
                    <a:pt x="1267" y="2208"/>
                    <a:pt x="1266" y="2195"/>
                  </a:cubicBezTo>
                  <a:cubicBezTo>
                    <a:pt x="1266" y="2192"/>
                    <a:pt x="1265" y="2189"/>
                    <a:pt x="1265" y="2188"/>
                  </a:cubicBezTo>
                  <a:cubicBezTo>
                    <a:pt x="1265" y="2187"/>
                    <a:pt x="1265" y="2186"/>
                    <a:pt x="1265" y="2185"/>
                  </a:cubicBezTo>
                  <a:cubicBezTo>
                    <a:pt x="1264" y="2182"/>
                    <a:pt x="1263" y="2180"/>
                    <a:pt x="1262" y="2177"/>
                  </a:cubicBezTo>
                  <a:cubicBezTo>
                    <a:pt x="1261" y="2174"/>
                    <a:pt x="1259" y="2171"/>
                    <a:pt x="1259" y="2169"/>
                  </a:cubicBezTo>
                  <a:cubicBezTo>
                    <a:pt x="1260" y="2167"/>
                    <a:pt x="1261" y="2165"/>
                    <a:pt x="1262" y="2164"/>
                  </a:cubicBezTo>
                  <a:cubicBezTo>
                    <a:pt x="1264" y="2161"/>
                    <a:pt x="1267" y="2157"/>
                    <a:pt x="1267" y="2149"/>
                  </a:cubicBezTo>
                  <a:cubicBezTo>
                    <a:pt x="1267" y="2136"/>
                    <a:pt x="1270" y="2134"/>
                    <a:pt x="1273" y="2133"/>
                  </a:cubicBezTo>
                  <a:cubicBezTo>
                    <a:pt x="1278" y="2132"/>
                    <a:pt x="1277" y="2126"/>
                    <a:pt x="1277" y="2119"/>
                  </a:cubicBezTo>
                  <a:cubicBezTo>
                    <a:pt x="1276" y="2117"/>
                    <a:pt x="1276" y="2115"/>
                    <a:pt x="1276" y="2113"/>
                  </a:cubicBezTo>
                  <a:cubicBezTo>
                    <a:pt x="1276" y="2112"/>
                    <a:pt x="1276" y="2111"/>
                    <a:pt x="1276" y="2111"/>
                  </a:cubicBezTo>
                  <a:cubicBezTo>
                    <a:pt x="1276" y="2109"/>
                    <a:pt x="1278" y="2109"/>
                    <a:pt x="1281" y="2109"/>
                  </a:cubicBezTo>
                  <a:cubicBezTo>
                    <a:pt x="1285" y="2108"/>
                    <a:pt x="1291" y="2107"/>
                    <a:pt x="1292" y="2100"/>
                  </a:cubicBezTo>
                  <a:cubicBezTo>
                    <a:pt x="1293" y="2093"/>
                    <a:pt x="1290" y="2091"/>
                    <a:pt x="1288" y="2089"/>
                  </a:cubicBezTo>
                  <a:cubicBezTo>
                    <a:pt x="1286" y="2087"/>
                    <a:pt x="1285" y="2086"/>
                    <a:pt x="1285" y="2084"/>
                  </a:cubicBezTo>
                  <a:cubicBezTo>
                    <a:pt x="1286" y="2083"/>
                    <a:pt x="1286" y="2082"/>
                    <a:pt x="1286" y="2081"/>
                  </a:cubicBezTo>
                  <a:cubicBezTo>
                    <a:pt x="1286" y="2079"/>
                    <a:pt x="1286" y="2078"/>
                    <a:pt x="1286" y="2077"/>
                  </a:cubicBezTo>
                  <a:cubicBezTo>
                    <a:pt x="1286" y="2074"/>
                    <a:pt x="1286" y="2070"/>
                    <a:pt x="1286" y="2067"/>
                  </a:cubicBezTo>
                  <a:cubicBezTo>
                    <a:pt x="1285" y="2065"/>
                    <a:pt x="1285" y="2062"/>
                    <a:pt x="1285" y="2060"/>
                  </a:cubicBezTo>
                  <a:cubicBezTo>
                    <a:pt x="1285" y="2056"/>
                    <a:pt x="1285" y="2052"/>
                    <a:pt x="1285" y="2047"/>
                  </a:cubicBezTo>
                  <a:cubicBezTo>
                    <a:pt x="1285" y="2034"/>
                    <a:pt x="1293" y="2028"/>
                    <a:pt x="1300" y="2024"/>
                  </a:cubicBezTo>
                  <a:cubicBezTo>
                    <a:pt x="1302" y="2023"/>
                    <a:pt x="1304" y="2022"/>
                    <a:pt x="1305" y="2021"/>
                  </a:cubicBezTo>
                  <a:cubicBezTo>
                    <a:pt x="1308" y="2018"/>
                    <a:pt x="1307" y="2010"/>
                    <a:pt x="1305" y="2002"/>
                  </a:cubicBezTo>
                  <a:cubicBezTo>
                    <a:pt x="1304" y="1995"/>
                    <a:pt x="1302" y="1987"/>
                    <a:pt x="1305" y="1986"/>
                  </a:cubicBezTo>
                  <a:cubicBezTo>
                    <a:pt x="1309" y="1984"/>
                    <a:pt x="1310" y="1978"/>
                    <a:pt x="1310" y="1974"/>
                  </a:cubicBezTo>
                  <a:cubicBezTo>
                    <a:pt x="1311" y="1970"/>
                    <a:pt x="1311" y="1967"/>
                    <a:pt x="1313" y="1965"/>
                  </a:cubicBezTo>
                  <a:cubicBezTo>
                    <a:pt x="1317" y="1962"/>
                    <a:pt x="1318" y="1957"/>
                    <a:pt x="1319" y="1952"/>
                  </a:cubicBezTo>
                  <a:cubicBezTo>
                    <a:pt x="1320" y="1948"/>
                    <a:pt x="1320" y="1945"/>
                    <a:pt x="1321" y="1941"/>
                  </a:cubicBezTo>
                  <a:cubicBezTo>
                    <a:pt x="1323" y="1935"/>
                    <a:pt x="1321" y="1930"/>
                    <a:pt x="1318" y="1926"/>
                  </a:cubicBezTo>
                  <a:cubicBezTo>
                    <a:pt x="1316" y="1923"/>
                    <a:pt x="1315" y="1920"/>
                    <a:pt x="1315" y="1917"/>
                  </a:cubicBezTo>
                  <a:cubicBezTo>
                    <a:pt x="1315" y="1908"/>
                    <a:pt x="1314" y="1899"/>
                    <a:pt x="1305" y="1888"/>
                  </a:cubicBezTo>
                  <a:cubicBezTo>
                    <a:pt x="1300" y="1881"/>
                    <a:pt x="1300" y="1867"/>
                    <a:pt x="1303" y="1862"/>
                  </a:cubicBezTo>
                  <a:cubicBezTo>
                    <a:pt x="1303" y="1861"/>
                    <a:pt x="1304" y="1860"/>
                    <a:pt x="1304" y="1860"/>
                  </a:cubicBezTo>
                  <a:cubicBezTo>
                    <a:pt x="1307" y="1860"/>
                    <a:pt x="1308" y="1856"/>
                    <a:pt x="1309" y="1851"/>
                  </a:cubicBezTo>
                  <a:cubicBezTo>
                    <a:pt x="1310" y="1846"/>
                    <a:pt x="1312" y="1840"/>
                    <a:pt x="1316" y="1838"/>
                  </a:cubicBezTo>
                  <a:cubicBezTo>
                    <a:pt x="1318" y="1838"/>
                    <a:pt x="1320" y="1837"/>
                    <a:pt x="1321" y="1835"/>
                  </a:cubicBezTo>
                  <a:cubicBezTo>
                    <a:pt x="1324" y="1828"/>
                    <a:pt x="1321" y="1818"/>
                    <a:pt x="1317" y="1808"/>
                  </a:cubicBezTo>
                  <a:cubicBezTo>
                    <a:pt x="1315" y="1803"/>
                    <a:pt x="1317" y="1802"/>
                    <a:pt x="1319" y="1801"/>
                  </a:cubicBezTo>
                  <a:cubicBezTo>
                    <a:pt x="1322" y="1800"/>
                    <a:pt x="1325" y="1799"/>
                    <a:pt x="1325" y="1794"/>
                  </a:cubicBezTo>
                  <a:cubicBezTo>
                    <a:pt x="1325" y="1785"/>
                    <a:pt x="1330" y="1773"/>
                    <a:pt x="1336" y="1770"/>
                  </a:cubicBezTo>
                  <a:cubicBezTo>
                    <a:pt x="1345" y="1766"/>
                    <a:pt x="1346" y="1751"/>
                    <a:pt x="1346" y="1745"/>
                  </a:cubicBezTo>
                  <a:cubicBezTo>
                    <a:pt x="1346" y="1742"/>
                    <a:pt x="1350" y="1740"/>
                    <a:pt x="1354" y="1738"/>
                  </a:cubicBezTo>
                  <a:cubicBezTo>
                    <a:pt x="1357" y="1736"/>
                    <a:pt x="1360" y="1735"/>
                    <a:pt x="1362" y="1733"/>
                  </a:cubicBezTo>
                  <a:cubicBezTo>
                    <a:pt x="1366" y="1730"/>
                    <a:pt x="1363" y="1726"/>
                    <a:pt x="1361" y="1722"/>
                  </a:cubicBezTo>
                  <a:cubicBezTo>
                    <a:pt x="1360" y="1720"/>
                    <a:pt x="1358" y="1718"/>
                    <a:pt x="1359" y="1717"/>
                  </a:cubicBezTo>
                  <a:cubicBezTo>
                    <a:pt x="1359" y="1716"/>
                    <a:pt x="1360" y="1715"/>
                    <a:pt x="1361" y="1714"/>
                  </a:cubicBezTo>
                  <a:cubicBezTo>
                    <a:pt x="1367" y="1711"/>
                    <a:pt x="1364" y="1702"/>
                    <a:pt x="1361" y="1695"/>
                  </a:cubicBezTo>
                  <a:cubicBezTo>
                    <a:pt x="1359" y="1691"/>
                    <a:pt x="1357" y="1685"/>
                    <a:pt x="1359" y="1684"/>
                  </a:cubicBezTo>
                  <a:cubicBezTo>
                    <a:pt x="1362" y="1681"/>
                    <a:pt x="1362" y="1676"/>
                    <a:pt x="1361" y="1670"/>
                  </a:cubicBezTo>
                  <a:cubicBezTo>
                    <a:pt x="1361" y="1668"/>
                    <a:pt x="1360" y="1665"/>
                    <a:pt x="1361" y="1663"/>
                  </a:cubicBezTo>
                  <a:cubicBezTo>
                    <a:pt x="1361" y="1660"/>
                    <a:pt x="1371" y="1654"/>
                    <a:pt x="1378" y="1650"/>
                  </a:cubicBezTo>
                  <a:cubicBezTo>
                    <a:pt x="1385" y="1645"/>
                    <a:pt x="1391" y="1641"/>
                    <a:pt x="1392" y="1639"/>
                  </a:cubicBezTo>
                  <a:cubicBezTo>
                    <a:pt x="1393" y="1638"/>
                    <a:pt x="1393" y="1638"/>
                    <a:pt x="1393" y="1638"/>
                  </a:cubicBezTo>
                  <a:cubicBezTo>
                    <a:pt x="1393" y="1637"/>
                    <a:pt x="1393" y="1637"/>
                    <a:pt x="1393" y="1637"/>
                  </a:cubicBezTo>
                  <a:cubicBezTo>
                    <a:pt x="1393" y="1637"/>
                    <a:pt x="1393" y="1637"/>
                    <a:pt x="1393" y="1636"/>
                  </a:cubicBezTo>
                  <a:cubicBezTo>
                    <a:pt x="1393" y="1636"/>
                    <a:pt x="1393" y="1636"/>
                    <a:pt x="1394" y="1636"/>
                  </a:cubicBezTo>
                  <a:cubicBezTo>
                    <a:pt x="1394" y="1636"/>
                    <a:pt x="1394" y="1635"/>
                    <a:pt x="1394" y="1635"/>
                  </a:cubicBezTo>
                  <a:cubicBezTo>
                    <a:pt x="1394" y="1635"/>
                    <a:pt x="1394" y="1634"/>
                    <a:pt x="1394" y="1634"/>
                  </a:cubicBezTo>
                  <a:cubicBezTo>
                    <a:pt x="1394" y="1634"/>
                    <a:pt x="1394" y="1634"/>
                    <a:pt x="1394" y="1633"/>
                  </a:cubicBezTo>
                  <a:cubicBezTo>
                    <a:pt x="1394" y="1633"/>
                    <a:pt x="1394" y="1633"/>
                    <a:pt x="1394" y="1632"/>
                  </a:cubicBezTo>
                  <a:cubicBezTo>
                    <a:pt x="1395" y="1632"/>
                    <a:pt x="1395" y="1632"/>
                    <a:pt x="1395" y="1631"/>
                  </a:cubicBezTo>
                  <a:cubicBezTo>
                    <a:pt x="1395" y="1631"/>
                    <a:pt x="1395" y="1631"/>
                    <a:pt x="1395" y="1630"/>
                  </a:cubicBezTo>
                  <a:cubicBezTo>
                    <a:pt x="1395" y="1630"/>
                    <a:pt x="1395" y="1630"/>
                    <a:pt x="1395" y="1629"/>
                  </a:cubicBezTo>
                  <a:cubicBezTo>
                    <a:pt x="1395" y="1629"/>
                    <a:pt x="1395" y="1629"/>
                    <a:pt x="1395" y="1628"/>
                  </a:cubicBezTo>
                  <a:cubicBezTo>
                    <a:pt x="1395" y="1628"/>
                    <a:pt x="1396" y="1628"/>
                    <a:pt x="1396" y="1627"/>
                  </a:cubicBezTo>
                  <a:cubicBezTo>
                    <a:pt x="1396" y="1627"/>
                    <a:pt x="1396" y="1627"/>
                    <a:pt x="1396" y="1626"/>
                  </a:cubicBezTo>
                  <a:cubicBezTo>
                    <a:pt x="1396" y="1626"/>
                    <a:pt x="1396" y="1625"/>
                    <a:pt x="1396" y="1625"/>
                  </a:cubicBezTo>
                  <a:cubicBezTo>
                    <a:pt x="1396" y="1625"/>
                    <a:pt x="1396" y="1624"/>
                    <a:pt x="1396" y="1624"/>
                  </a:cubicBezTo>
                  <a:cubicBezTo>
                    <a:pt x="1396" y="1624"/>
                    <a:pt x="1396" y="1623"/>
                    <a:pt x="1396" y="1623"/>
                  </a:cubicBezTo>
                  <a:cubicBezTo>
                    <a:pt x="1396" y="1622"/>
                    <a:pt x="1396" y="1622"/>
                    <a:pt x="1397" y="1622"/>
                  </a:cubicBezTo>
                  <a:cubicBezTo>
                    <a:pt x="1397" y="1621"/>
                    <a:pt x="1397" y="1621"/>
                    <a:pt x="1397" y="1620"/>
                  </a:cubicBezTo>
                  <a:cubicBezTo>
                    <a:pt x="1397" y="1620"/>
                    <a:pt x="1397" y="1620"/>
                    <a:pt x="1397" y="1619"/>
                  </a:cubicBezTo>
                  <a:cubicBezTo>
                    <a:pt x="1397" y="1619"/>
                    <a:pt x="1397" y="1618"/>
                    <a:pt x="1397" y="1618"/>
                  </a:cubicBezTo>
                  <a:cubicBezTo>
                    <a:pt x="1397" y="1617"/>
                    <a:pt x="1397" y="1617"/>
                    <a:pt x="1397" y="1617"/>
                  </a:cubicBezTo>
                  <a:cubicBezTo>
                    <a:pt x="1397" y="1616"/>
                    <a:pt x="1397" y="1616"/>
                    <a:pt x="1397" y="1615"/>
                  </a:cubicBezTo>
                  <a:cubicBezTo>
                    <a:pt x="1397" y="1615"/>
                    <a:pt x="1397" y="1615"/>
                    <a:pt x="1397" y="1614"/>
                  </a:cubicBezTo>
                  <a:cubicBezTo>
                    <a:pt x="1398" y="1614"/>
                    <a:pt x="1398" y="1613"/>
                    <a:pt x="1398" y="1613"/>
                  </a:cubicBezTo>
                  <a:cubicBezTo>
                    <a:pt x="1398" y="1613"/>
                    <a:pt x="1398" y="1612"/>
                    <a:pt x="1398" y="1612"/>
                  </a:cubicBezTo>
                  <a:cubicBezTo>
                    <a:pt x="1398" y="1611"/>
                    <a:pt x="1398" y="1611"/>
                    <a:pt x="1398" y="1610"/>
                  </a:cubicBezTo>
                  <a:cubicBezTo>
                    <a:pt x="1398" y="1610"/>
                    <a:pt x="1398" y="1610"/>
                    <a:pt x="1398" y="1609"/>
                  </a:cubicBezTo>
                  <a:cubicBezTo>
                    <a:pt x="1398" y="1609"/>
                    <a:pt x="1398" y="1608"/>
                    <a:pt x="1398" y="1608"/>
                  </a:cubicBezTo>
                  <a:cubicBezTo>
                    <a:pt x="1398" y="1608"/>
                    <a:pt x="1398" y="1607"/>
                    <a:pt x="1398" y="1607"/>
                  </a:cubicBezTo>
                  <a:cubicBezTo>
                    <a:pt x="1398" y="1607"/>
                    <a:pt x="1398" y="1606"/>
                    <a:pt x="1398" y="1606"/>
                  </a:cubicBezTo>
                  <a:cubicBezTo>
                    <a:pt x="1403" y="1603"/>
                    <a:pt x="1409" y="1598"/>
                    <a:pt x="1414" y="1594"/>
                  </a:cubicBezTo>
                  <a:cubicBezTo>
                    <a:pt x="1414" y="1594"/>
                    <a:pt x="1414" y="1594"/>
                    <a:pt x="1414" y="1594"/>
                  </a:cubicBezTo>
                  <a:cubicBezTo>
                    <a:pt x="1415" y="1592"/>
                    <a:pt x="1417" y="1591"/>
                    <a:pt x="1418" y="1589"/>
                  </a:cubicBezTo>
                  <a:cubicBezTo>
                    <a:pt x="1426" y="1581"/>
                    <a:pt x="1428" y="1582"/>
                    <a:pt x="1432" y="1585"/>
                  </a:cubicBezTo>
                  <a:cubicBezTo>
                    <a:pt x="1434" y="1586"/>
                    <a:pt x="1437" y="1588"/>
                    <a:pt x="1442" y="1589"/>
                  </a:cubicBezTo>
                  <a:cubicBezTo>
                    <a:pt x="1443" y="1589"/>
                    <a:pt x="1445" y="1589"/>
                    <a:pt x="1447" y="1590"/>
                  </a:cubicBezTo>
                  <a:cubicBezTo>
                    <a:pt x="1458" y="1591"/>
                    <a:pt x="1468" y="1592"/>
                    <a:pt x="1473" y="1601"/>
                  </a:cubicBezTo>
                  <a:cubicBezTo>
                    <a:pt x="1474" y="1604"/>
                    <a:pt x="1476" y="1605"/>
                    <a:pt x="1477" y="1605"/>
                  </a:cubicBezTo>
                  <a:cubicBezTo>
                    <a:pt x="1478" y="1605"/>
                    <a:pt x="1478" y="1605"/>
                    <a:pt x="1478" y="1605"/>
                  </a:cubicBezTo>
                  <a:cubicBezTo>
                    <a:pt x="1482" y="1605"/>
                    <a:pt x="1485" y="1599"/>
                    <a:pt x="1488" y="1592"/>
                  </a:cubicBezTo>
                  <a:cubicBezTo>
                    <a:pt x="1489" y="1589"/>
                    <a:pt x="1491" y="1586"/>
                    <a:pt x="1492" y="1585"/>
                  </a:cubicBezTo>
                  <a:cubicBezTo>
                    <a:pt x="1494" y="1583"/>
                    <a:pt x="1506" y="1584"/>
                    <a:pt x="1514" y="1585"/>
                  </a:cubicBezTo>
                  <a:cubicBezTo>
                    <a:pt x="1515" y="1585"/>
                    <a:pt x="1516" y="1585"/>
                    <a:pt x="1517" y="1585"/>
                  </a:cubicBezTo>
                  <a:cubicBezTo>
                    <a:pt x="1517" y="1586"/>
                    <a:pt x="1517" y="1586"/>
                    <a:pt x="1518" y="1586"/>
                  </a:cubicBezTo>
                  <a:cubicBezTo>
                    <a:pt x="1518" y="1587"/>
                    <a:pt x="1518" y="1587"/>
                    <a:pt x="1518" y="1587"/>
                  </a:cubicBezTo>
                  <a:cubicBezTo>
                    <a:pt x="1519" y="1588"/>
                    <a:pt x="1519" y="1588"/>
                    <a:pt x="1519" y="1589"/>
                  </a:cubicBezTo>
                  <a:cubicBezTo>
                    <a:pt x="1519" y="1589"/>
                    <a:pt x="1520" y="1589"/>
                    <a:pt x="1520" y="1590"/>
                  </a:cubicBezTo>
                  <a:cubicBezTo>
                    <a:pt x="1520" y="1590"/>
                    <a:pt x="1521" y="1591"/>
                    <a:pt x="1521" y="1591"/>
                  </a:cubicBezTo>
                  <a:cubicBezTo>
                    <a:pt x="1521" y="1591"/>
                    <a:pt x="1522" y="1592"/>
                    <a:pt x="1522" y="1592"/>
                  </a:cubicBezTo>
                  <a:cubicBezTo>
                    <a:pt x="1522" y="1593"/>
                    <a:pt x="1523" y="1593"/>
                    <a:pt x="1523" y="1594"/>
                  </a:cubicBezTo>
                  <a:cubicBezTo>
                    <a:pt x="1523" y="1594"/>
                    <a:pt x="1524" y="1594"/>
                    <a:pt x="1524" y="1595"/>
                  </a:cubicBezTo>
                  <a:cubicBezTo>
                    <a:pt x="1524" y="1595"/>
                    <a:pt x="1525" y="1596"/>
                    <a:pt x="1525" y="1596"/>
                  </a:cubicBezTo>
                  <a:cubicBezTo>
                    <a:pt x="1526" y="1597"/>
                    <a:pt x="1526" y="1597"/>
                    <a:pt x="1526" y="1598"/>
                  </a:cubicBezTo>
                  <a:cubicBezTo>
                    <a:pt x="1527" y="1598"/>
                    <a:pt x="1527" y="1599"/>
                    <a:pt x="1528" y="1599"/>
                  </a:cubicBezTo>
                  <a:cubicBezTo>
                    <a:pt x="1528" y="1600"/>
                    <a:pt x="1528" y="1600"/>
                    <a:pt x="1529" y="1600"/>
                  </a:cubicBezTo>
                  <a:cubicBezTo>
                    <a:pt x="1529" y="1601"/>
                    <a:pt x="1530" y="1602"/>
                    <a:pt x="1530" y="1602"/>
                  </a:cubicBezTo>
                  <a:cubicBezTo>
                    <a:pt x="1531" y="1603"/>
                    <a:pt x="1531" y="1603"/>
                    <a:pt x="1531" y="1603"/>
                  </a:cubicBezTo>
                  <a:cubicBezTo>
                    <a:pt x="1532" y="1604"/>
                    <a:pt x="1532" y="1604"/>
                    <a:pt x="1533" y="1605"/>
                  </a:cubicBezTo>
                  <a:cubicBezTo>
                    <a:pt x="1533" y="1605"/>
                    <a:pt x="1534" y="1606"/>
                    <a:pt x="1534" y="1606"/>
                  </a:cubicBezTo>
                  <a:cubicBezTo>
                    <a:pt x="1535" y="1607"/>
                    <a:pt x="1535" y="1607"/>
                    <a:pt x="1536" y="1608"/>
                  </a:cubicBezTo>
                  <a:cubicBezTo>
                    <a:pt x="1536" y="1608"/>
                    <a:pt x="1536" y="1609"/>
                    <a:pt x="1537" y="1609"/>
                  </a:cubicBezTo>
                  <a:cubicBezTo>
                    <a:pt x="1537" y="1610"/>
                    <a:pt x="1538" y="1610"/>
                    <a:pt x="1539" y="1611"/>
                  </a:cubicBezTo>
                  <a:cubicBezTo>
                    <a:pt x="1539" y="1611"/>
                    <a:pt x="1539" y="1611"/>
                    <a:pt x="1540" y="1612"/>
                  </a:cubicBezTo>
                  <a:cubicBezTo>
                    <a:pt x="1540" y="1612"/>
                    <a:pt x="1541" y="1613"/>
                    <a:pt x="1541" y="1613"/>
                  </a:cubicBezTo>
                  <a:cubicBezTo>
                    <a:pt x="1542" y="1614"/>
                    <a:pt x="1542" y="1614"/>
                    <a:pt x="1542" y="1614"/>
                  </a:cubicBezTo>
                  <a:cubicBezTo>
                    <a:pt x="1543" y="1615"/>
                    <a:pt x="1544" y="1615"/>
                    <a:pt x="1544" y="1616"/>
                  </a:cubicBezTo>
                  <a:cubicBezTo>
                    <a:pt x="1545" y="1616"/>
                    <a:pt x="1545" y="1617"/>
                    <a:pt x="1545" y="1617"/>
                  </a:cubicBezTo>
                  <a:cubicBezTo>
                    <a:pt x="1546" y="1617"/>
                    <a:pt x="1546" y="1618"/>
                    <a:pt x="1547" y="1618"/>
                  </a:cubicBezTo>
                  <a:cubicBezTo>
                    <a:pt x="1547" y="1619"/>
                    <a:pt x="1548" y="1619"/>
                    <a:pt x="1548" y="1619"/>
                  </a:cubicBezTo>
                  <a:cubicBezTo>
                    <a:pt x="1549" y="1620"/>
                    <a:pt x="1549" y="1620"/>
                    <a:pt x="1550" y="1621"/>
                  </a:cubicBezTo>
                  <a:cubicBezTo>
                    <a:pt x="1550" y="1621"/>
                    <a:pt x="1550" y="1621"/>
                    <a:pt x="1551" y="1621"/>
                  </a:cubicBezTo>
                  <a:cubicBezTo>
                    <a:pt x="1551" y="1622"/>
                    <a:pt x="1552" y="1622"/>
                    <a:pt x="1553" y="1623"/>
                  </a:cubicBezTo>
                  <a:cubicBezTo>
                    <a:pt x="1553" y="1623"/>
                    <a:pt x="1553" y="1623"/>
                    <a:pt x="1553" y="1623"/>
                  </a:cubicBezTo>
                  <a:cubicBezTo>
                    <a:pt x="1554" y="1624"/>
                    <a:pt x="1555" y="1624"/>
                    <a:pt x="1556" y="1625"/>
                  </a:cubicBezTo>
                  <a:cubicBezTo>
                    <a:pt x="1562" y="1628"/>
                    <a:pt x="1565" y="1632"/>
                    <a:pt x="1568" y="1635"/>
                  </a:cubicBezTo>
                  <a:cubicBezTo>
                    <a:pt x="1573" y="1639"/>
                    <a:pt x="1577" y="1643"/>
                    <a:pt x="1588" y="1644"/>
                  </a:cubicBezTo>
                  <a:cubicBezTo>
                    <a:pt x="1605" y="1646"/>
                    <a:pt x="1613" y="1653"/>
                    <a:pt x="1618" y="1660"/>
                  </a:cubicBezTo>
                  <a:cubicBezTo>
                    <a:pt x="1621" y="1664"/>
                    <a:pt x="1633" y="1669"/>
                    <a:pt x="1646" y="1674"/>
                  </a:cubicBezTo>
                  <a:cubicBezTo>
                    <a:pt x="1656" y="1678"/>
                    <a:pt x="1668" y="1683"/>
                    <a:pt x="1669" y="1685"/>
                  </a:cubicBezTo>
                  <a:cubicBezTo>
                    <a:pt x="1670" y="1687"/>
                    <a:pt x="1666" y="1693"/>
                    <a:pt x="1662" y="1697"/>
                  </a:cubicBezTo>
                  <a:cubicBezTo>
                    <a:pt x="1655" y="1704"/>
                    <a:pt x="1647" y="1713"/>
                    <a:pt x="1647" y="1722"/>
                  </a:cubicBezTo>
                  <a:cubicBezTo>
                    <a:pt x="1647" y="1731"/>
                    <a:pt x="1644" y="1734"/>
                    <a:pt x="1642" y="1736"/>
                  </a:cubicBezTo>
                  <a:cubicBezTo>
                    <a:pt x="1640" y="1737"/>
                    <a:pt x="1638" y="1738"/>
                    <a:pt x="1638" y="1741"/>
                  </a:cubicBezTo>
                  <a:cubicBezTo>
                    <a:pt x="1638" y="1745"/>
                    <a:pt x="1644" y="1745"/>
                    <a:pt x="1651" y="1746"/>
                  </a:cubicBezTo>
                  <a:cubicBezTo>
                    <a:pt x="1656" y="1746"/>
                    <a:pt x="1662" y="1746"/>
                    <a:pt x="1665" y="1748"/>
                  </a:cubicBezTo>
                  <a:cubicBezTo>
                    <a:pt x="1668" y="1750"/>
                    <a:pt x="1673" y="1750"/>
                    <a:pt x="1678" y="1749"/>
                  </a:cubicBezTo>
                  <a:cubicBezTo>
                    <a:pt x="1683" y="1749"/>
                    <a:pt x="1688" y="1748"/>
                    <a:pt x="1692" y="1750"/>
                  </a:cubicBezTo>
                  <a:cubicBezTo>
                    <a:pt x="1692" y="1751"/>
                    <a:pt x="1693" y="1751"/>
                    <a:pt x="1693" y="1751"/>
                  </a:cubicBezTo>
                  <a:cubicBezTo>
                    <a:pt x="1694" y="1751"/>
                    <a:pt x="1694" y="1751"/>
                    <a:pt x="1694" y="1751"/>
                  </a:cubicBezTo>
                  <a:cubicBezTo>
                    <a:pt x="1694" y="1752"/>
                    <a:pt x="1695" y="1752"/>
                    <a:pt x="1696" y="1752"/>
                  </a:cubicBezTo>
                  <a:cubicBezTo>
                    <a:pt x="1696" y="1752"/>
                    <a:pt x="1696" y="1752"/>
                    <a:pt x="1696" y="1752"/>
                  </a:cubicBezTo>
                  <a:cubicBezTo>
                    <a:pt x="1696" y="1752"/>
                    <a:pt x="1697" y="1752"/>
                    <a:pt x="1697" y="1752"/>
                  </a:cubicBezTo>
                  <a:cubicBezTo>
                    <a:pt x="1697" y="1752"/>
                    <a:pt x="1697" y="1752"/>
                    <a:pt x="1697" y="1752"/>
                  </a:cubicBezTo>
                  <a:cubicBezTo>
                    <a:pt x="1698" y="1752"/>
                    <a:pt x="1699" y="1752"/>
                    <a:pt x="1699" y="1752"/>
                  </a:cubicBezTo>
                  <a:cubicBezTo>
                    <a:pt x="1700" y="1752"/>
                    <a:pt x="1700" y="1752"/>
                    <a:pt x="1700" y="1752"/>
                  </a:cubicBezTo>
                  <a:cubicBezTo>
                    <a:pt x="1701" y="1751"/>
                    <a:pt x="1701" y="1751"/>
                    <a:pt x="1702" y="1751"/>
                  </a:cubicBezTo>
                  <a:cubicBezTo>
                    <a:pt x="1702" y="1751"/>
                    <a:pt x="1703" y="1751"/>
                    <a:pt x="1703" y="1751"/>
                  </a:cubicBezTo>
                  <a:cubicBezTo>
                    <a:pt x="1704" y="1750"/>
                    <a:pt x="1704" y="1750"/>
                    <a:pt x="1705" y="1750"/>
                  </a:cubicBezTo>
                  <a:cubicBezTo>
                    <a:pt x="1705" y="1750"/>
                    <a:pt x="1705" y="1750"/>
                    <a:pt x="1706" y="1749"/>
                  </a:cubicBezTo>
                  <a:cubicBezTo>
                    <a:pt x="1706" y="1749"/>
                    <a:pt x="1707" y="1749"/>
                    <a:pt x="1708" y="1748"/>
                  </a:cubicBezTo>
                  <a:cubicBezTo>
                    <a:pt x="1711" y="1747"/>
                    <a:pt x="1714" y="1745"/>
                    <a:pt x="1716" y="1746"/>
                  </a:cubicBezTo>
                  <a:cubicBezTo>
                    <a:pt x="1720" y="1747"/>
                    <a:pt x="1724" y="1743"/>
                    <a:pt x="1728" y="1740"/>
                  </a:cubicBezTo>
                  <a:cubicBezTo>
                    <a:pt x="1731" y="1737"/>
                    <a:pt x="1735" y="1734"/>
                    <a:pt x="1738" y="1735"/>
                  </a:cubicBezTo>
                  <a:cubicBezTo>
                    <a:pt x="1740" y="1735"/>
                    <a:pt x="1742" y="1734"/>
                    <a:pt x="1744" y="1732"/>
                  </a:cubicBezTo>
                  <a:cubicBezTo>
                    <a:pt x="1745" y="1731"/>
                    <a:pt x="1746" y="1729"/>
                    <a:pt x="1747" y="1727"/>
                  </a:cubicBezTo>
                  <a:cubicBezTo>
                    <a:pt x="1752" y="1717"/>
                    <a:pt x="1755" y="1700"/>
                    <a:pt x="1754" y="1692"/>
                  </a:cubicBezTo>
                  <a:cubicBezTo>
                    <a:pt x="1754" y="1692"/>
                    <a:pt x="1754" y="1692"/>
                    <a:pt x="1754" y="1692"/>
                  </a:cubicBezTo>
                  <a:cubicBezTo>
                    <a:pt x="1754" y="1691"/>
                    <a:pt x="1754" y="1691"/>
                    <a:pt x="1754" y="1691"/>
                  </a:cubicBezTo>
                  <a:cubicBezTo>
                    <a:pt x="1755" y="1691"/>
                    <a:pt x="1755" y="1691"/>
                    <a:pt x="1756" y="1691"/>
                  </a:cubicBezTo>
                  <a:cubicBezTo>
                    <a:pt x="1756" y="1691"/>
                    <a:pt x="1757" y="1691"/>
                    <a:pt x="1757" y="1691"/>
                  </a:cubicBezTo>
                  <a:cubicBezTo>
                    <a:pt x="1758" y="1691"/>
                    <a:pt x="1759" y="1691"/>
                    <a:pt x="1759" y="1691"/>
                  </a:cubicBezTo>
                  <a:cubicBezTo>
                    <a:pt x="1760" y="1691"/>
                    <a:pt x="1760" y="1691"/>
                    <a:pt x="1761" y="1691"/>
                  </a:cubicBezTo>
                  <a:cubicBezTo>
                    <a:pt x="1761" y="1691"/>
                    <a:pt x="1762" y="1691"/>
                    <a:pt x="1762" y="1691"/>
                  </a:cubicBezTo>
                  <a:cubicBezTo>
                    <a:pt x="1763" y="1691"/>
                    <a:pt x="1763" y="1691"/>
                    <a:pt x="1764" y="1691"/>
                  </a:cubicBezTo>
                  <a:cubicBezTo>
                    <a:pt x="1764" y="1691"/>
                    <a:pt x="1765" y="1691"/>
                    <a:pt x="1765" y="1691"/>
                  </a:cubicBezTo>
                  <a:cubicBezTo>
                    <a:pt x="1765" y="1691"/>
                    <a:pt x="1766" y="1691"/>
                    <a:pt x="1766" y="1691"/>
                  </a:cubicBezTo>
                  <a:cubicBezTo>
                    <a:pt x="1766" y="1691"/>
                    <a:pt x="1767" y="1691"/>
                    <a:pt x="1767" y="1691"/>
                  </a:cubicBezTo>
                  <a:cubicBezTo>
                    <a:pt x="1767" y="1691"/>
                    <a:pt x="1767" y="1691"/>
                    <a:pt x="1767" y="1691"/>
                  </a:cubicBezTo>
                  <a:cubicBezTo>
                    <a:pt x="1768" y="1691"/>
                    <a:pt x="1768" y="1691"/>
                    <a:pt x="1769" y="1691"/>
                  </a:cubicBezTo>
                  <a:cubicBezTo>
                    <a:pt x="1769" y="1691"/>
                    <a:pt x="1769" y="1691"/>
                    <a:pt x="1769" y="1691"/>
                  </a:cubicBezTo>
                  <a:cubicBezTo>
                    <a:pt x="1769" y="1692"/>
                    <a:pt x="1770" y="1692"/>
                    <a:pt x="1770" y="1692"/>
                  </a:cubicBezTo>
                  <a:cubicBezTo>
                    <a:pt x="1772" y="1693"/>
                    <a:pt x="1775" y="1706"/>
                    <a:pt x="1775" y="1717"/>
                  </a:cubicBezTo>
                  <a:cubicBezTo>
                    <a:pt x="1776" y="1724"/>
                    <a:pt x="1775" y="1730"/>
                    <a:pt x="1774" y="1733"/>
                  </a:cubicBezTo>
                  <a:cubicBezTo>
                    <a:pt x="1774" y="1733"/>
                    <a:pt x="1773" y="1734"/>
                    <a:pt x="1772" y="1735"/>
                  </a:cubicBezTo>
                  <a:cubicBezTo>
                    <a:pt x="1769" y="1738"/>
                    <a:pt x="1763" y="1740"/>
                    <a:pt x="1757" y="1743"/>
                  </a:cubicBezTo>
                  <a:cubicBezTo>
                    <a:pt x="1753" y="1745"/>
                    <a:pt x="1748" y="1747"/>
                    <a:pt x="1745" y="1749"/>
                  </a:cubicBezTo>
                  <a:cubicBezTo>
                    <a:pt x="1743" y="1749"/>
                    <a:pt x="1742" y="1750"/>
                    <a:pt x="1741" y="1751"/>
                  </a:cubicBezTo>
                  <a:cubicBezTo>
                    <a:pt x="1739" y="1752"/>
                    <a:pt x="1737" y="1754"/>
                    <a:pt x="1734" y="1756"/>
                  </a:cubicBezTo>
                  <a:cubicBezTo>
                    <a:pt x="1729" y="1760"/>
                    <a:pt x="1724" y="1765"/>
                    <a:pt x="1718" y="1771"/>
                  </a:cubicBezTo>
                  <a:cubicBezTo>
                    <a:pt x="1708" y="1781"/>
                    <a:pt x="1699" y="1792"/>
                    <a:pt x="1693" y="1802"/>
                  </a:cubicBezTo>
                  <a:cubicBezTo>
                    <a:pt x="1692" y="1803"/>
                    <a:pt x="1691" y="1804"/>
                    <a:pt x="1690" y="1806"/>
                  </a:cubicBezTo>
                  <a:cubicBezTo>
                    <a:pt x="1690" y="1806"/>
                    <a:pt x="1689" y="1807"/>
                    <a:pt x="1688" y="1808"/>
                  </a:cubicBezTo>
                  <a:cubicBezTo>
                    <a:pt x="1684" y="1814"/>
                    <a:pt x="1679" y="1819"/>
                    <a:pt x="1675" y="1824"/>
                  </a:cubicBezTo>
                  <a:cubicBezTo>
                    <a:pt x="1672" y="1827"/>
                    <a:pt x="1670" y="1829"/>
                    <a:pt x="1667" y="1832"/>
                  </a:cubicBezTo>
                  <a:cubicBezTo>
                    <a:pt x="1666" y="1833"/>
                    <a:pt x="1666" y="1833"/>
                    <a:pt x="1666" y="1833"/>
                  </a:cubicBezTo>
                  <a:cubicBezTo>
                    <a:pt x="1666" y="1833"/>
                    <a:pt x="1666" y="1833"/>
                    <a:pt x="1666" y="1833"/>
                  </a:cubicBezTo>
                  <a:cubicBezTo>
                    <a:pt x="1666" y="1834"/>
                    <a:pt x="1665" y="1834"/>
                    <a:pt x="1665" y="1835"/>
                  </a:cubicBezTo>
                  <a:cubicBezTo>
                    <a:pt x="1665" y="1835"/>
                    <a:pt x="1665" y="1835"/>
                    <a:pt x="1664" y="1835"/>
                  </a:cubicBezTo>
                  <a:cubicBezTo>
                    <a:pt x="1664" y="1836"/>
                    <a:pt x="1664" y="1836"/>
                    <a:pt x="1663" y="1837"/>
                  </a:cubicBezTo>
                  <a:cubicBezTo>
                    <a:pt x="1663" y="1837"/>
                    <a:pt x="1663" y="1838"/>
                    <a:pt x="1662" y="1838"/>
                  </a:cubicBezTo>
                  <a:cubicBezTo>
                    <a:pt x="1662" y="1839"/>
                    <a:pt x="1662" y="1839"/>
                    <a:pt x="1661" y="1840"/>
                  </a:cubicBezTo>
                  <a:cubicBezTo>
                    <a:pt x="1661" y="1841"/>
                    <a:pt x="1661" y="1841"/>
                    <a:pt x="1661" y="1842"/>
                  </a:cubicBezTo>
                  <a:cubicBezTo>
                    <a:pt x="1660" y="1842"/>
                    <a:pt x="1660" y="1842"/>
                    <a:pt x="1660" y="1843"/>
                  </a:cubicBezTo>
                  <a:cubicBezTo>
                    <a:pt x="1660" y="1843"/>
                    <a:pt x="1660" y="1844"/>
                    <a:pt x="1660" y="1844"/>
                  </a:cubicBezTo>
                  <a:cubicBezTo>
                    <a:pt x="1660" y="1845"/>
                    <a:pt x="1659" y="1845"/>
                    <a:pt x="1659" y="1845"/>
                  </a:cubicBezTo>
                  <a:cubicBezTo>
                    <a:pt x="1659" y="1846"/>
                    <a:pt x="1659" y="1847"/>
                    <a:pt x="1659" y="1848"/>
                  </a:cubicBezTo>
                  <a:cubicBezTo>
                    <a:pt x="1659" y="1853"/>
                    <a:pt x="1657" y="1858"/>
                    <a:pt x="1656" y="1864"/>
                  </a:cubicBezTo>
                  <a:cubicBezTo>
                    <a:pt x="1653" y="1872"/>
                    <a:pt x="1650" y="1882"/>
                    <a:pt x="1650" y="1895"/>
                  </a:cubicBezTo>
                  <a:cubicBezTo>
                    <a:pt x="1649" y="1907"/>
                    <a:pt x="1648" y="1911"/>
                    <a:pt x="1646" y="1916"/>
                  </a:cubicBezTo>
                  <a:cubicBezTo>
                    <a:pt x="1644" y="1920"/>
                    <a:pt x="1642" y="1923"/>
                    <a:pt x="1642" y="1932"/>
                  </a:cubicBezTo>
                  <a:cubicBezTo>
                    <a:pt x="1642" y="1945"/>
                    <a:pt x="1645" y="1948"/>
                    <a:pt x="1649" y="1949"/>
                  </a:cubicBezTo>
                  <a:cubicBezTo>
                    <a:pt x="1650" y="1949"/>
                    <a:pt x="1650" y="1949"/>
                    <a:pt x="1651" y="1950"/>
                  </a:cubicBezTo>
                  <a:cubicBezTo>
                    <a:pt x="1651" y="1950"/>
                    <a:pt x="1651" y="1950"/>
                    <a:pt x="1651" y="1950"/>
                  </a:cubicBezTo>
                  <a:cubicBezTo>
                    <a:pt x="1651" y="1950"/>
                    <a:pt x="1651" y="1950"/>
                    <a:pt x="1651" y="1950"/>
                  </a:cubicBezTo>
                  <a:cubicBezTo>
                    <a:pt x="1651" y="1950"/>
                    <a:pt x="1651" y="1950"/>
                    <a:pt x="1651" y="1950"/>
                  </a:cubicBezTo>
                  <a:cubicBezTo>
                    <a:pt x="1651" y="1950"/>
                    <a:pt x="1651" y="1950"/>
                    <a:pt x="1651" y="1950"/>
                  </a:cubicBezTo>
                  <a:cubicBezTo>
                    <a:pt x="1651" y="1950"/>
                    <a:pt x="1651" y="1950"/>
                    <a:pt x="1651" y="1951"/>
                  </a:cubicBezTo>
                  <a:cubicBezTo>
                    <a:pt x="1651" y="1951"/>
                    <a:pt x="1651" y="1951"/>
                    <a:pt x="1651" y="1951"/>
                  </a:cubicBezTo>
                  <a:cubicBezTo>
                    <a:pt x="1651" y="1951"/>
                    <a:pt x="1651" y="1951"/>
                    <a:pt x="1651" y="1951"/>
                  </a:cubicBezTo>
                  <a:cubicBezTo>
                    <a:pt x="1651" y="1952"/>
                    <a:pt x="1651" y="1952"/>
                    <a:pt x="1651" y="1952"/>
                  </a:cubicBezTo>
                  <a:cubicBezTo>
                    <a:pt x="1651" y="1952"/>
                    <a:pt x="1651" y="1952"/>
                    <a:pt x="1651" y="1953"/>
                  </a:cubicBezTo>
                  <a:cubicBezTo>
                    <a:pt x="1651" y="1953"/>
                    <a:pt x="1650" y="1953"/>
                    <a:pt x="1650" y="1953"/>
                  </a:cubicBezTo>
                  <a:cubicBezTo>
                    <a:pt x="1650" y="1954"/>
                    <a:pt x="1650" y="1954"/>
                    <a:pt x="1650" y="1954"/>
                  </a:cubicBezTo>
                  <a:cubicBezTo>
                    <a:pt x="1650" y="1955"/>
                    <a:pt x="1650" y="1955"/>
                    <a:pt x="1650" y="1955"/>
                  </a:cubicBezTo>
                  <a:cubicBezTo>
                    <a:pt x="1650" y="1955"/>
                    <a:pt x="1650" y="1956"/>
                    <a:pt x="1650" y="1956"/>
                  </a:cubicBezTo>
                  <a:cubicBezTo>
                    <a:pt x="1649" y="1957"/>
                    <a:pt x="1649" y="1957"/>
                    <a:pt x="1649" y="1957"/>
                  </a:cubicBezTo>
                  <a:cubicBezTo>
                    <a:pt x="1649" y="1958"/>
                    <a:pt x="1649" y="1958"/>
                    <a:pt x="1649" y="1958"/>
                  </a:cubicBezTo>
                  <a:cubicBezTo>
                    <a:pt x="1646" y="1956"/>
                    <a:pt x="1643" y="1957"/>
                    <a:pt x="1639" y="1961"/>
                  </a:cubicBezTo>
                  <a:close/>
                  <a:moveTo>
                    <a:pt x="1775" y="1951"/>
                  </a:moveTo>
                  <a:cubicBezTo>
                    <a:pt x="1771" y="1958"/>
                    <a:pt x="1766" y="1964"/>
                    <a:pt x="1760" y="1968"/>
                  </a:cubicBezTo>
                  <a:cubicBezTo>
                    <a:pt x="1746" y="1977"/>
                    <a:pt x="1731" y="1975"/>
                    <a:pt x="1718" y="1974"/>
                  </a:cubicBezTo>
                  <a:cubicBezTo>
                    <a:pt x="1712" y="1973"/>
                    <a:pt x="1710" y="1974"/>
                    <a:pt x="1708" y="1975"/>
                  </a:cubicBezTo>
                  <a:cubicBezTo>
                    <a:pt x="1706" y="1976"/>
                    <a:pt x="1704" y="1977"/>
                    <a:pt x="1697" y="1974"/>
                  </a:cubicBezTo>
                  <a:cubicBezTo>
                    <a:pt x="1686" y="1968"/>
                    <a:pt x="1675" y="1964"/>
                    <a:pt x="1665" y="1964"/>
                  </a:cubicBezTo>
                  <a:cubicBezTo>
                    <a:pt x="1663" y="1964"/>
                    <a:pt x="1662" y="1964"/>
                    <a:pt x="1661" y="1964"/>
                  </a:cubicBezTo>
                  <a:cubicBezTo>
                    <a:pt x="1656" y="1965"/>
                    <a:pt x="1654" y="1963"/>
                    <a:pt x="1652" y="1960"/>
                  </a:cubicBezTo>
                  <a:cubicBezTo>
                    <a:pt x="1652" y="1960"/>
                    <a:pt x="1652" y="1960"/>
                    <a:pt x="1651" y="1960"/>
                  </a:cubicBezTo>
                  <a:cubicBezTo>
                    <a:pt x="1652" y="1960"/>
                    <a:pt x="1652" y="1959"/>
                    <a:pt x="1652" y="1959"/>
                  </a:cubicBezTo>
                  <a:cubicBezTo>
                    <a:pt x="1652" y="1958"/>
                    <a:pt x="1652" y="1958"/>
                    <a:pt x="1652" y="1957"/>
                  </a:cubicBezTo>
                  <a:cubicBezTo>
                    <a:pt x="1653" y="1957"/>
                    <a:pt x="1653" y="1956"/>
                    <a:pt x="1653" y="1956"/>
                  </a:cubicBezTo>
                  <a:cubicBezTo>
                    <a:pt x="1653" y="1955"/>
                    <a:pt x="1653" y="1955"/>
                    <a:pt x="1653" y="1955"/>
                  </a:cubicBezTo>
                  <a:cubicBezTo>
                    <a:pt x="1653" y="1954"/>
                    <a:pt x="1653" y="1954"/>
                    <a:pt x="1653" y="1954"/>
                  </a:cubicBezTo>
                  <a:cubicBezTo>
                    <a:pt x="1653" y="1953"/>
                    <a:pt x="1654" y="1953"/>
                    <a:pt x="1654" y="1953"/>
                  </a:cubicBezTo>
                  <a:cubicBezTo>
                    <a:pt x="1654" y="1952"/>
                    <a:pt x="1654" y="1952"/>
                    <a:pt x="1654" y="1952"/>
                  </a:cubicBezTo>
                  <a:cubicBezTo>
                    <a:pt x="1654" y="1951"/>
                    <a:pt x="1654" y="1951"/>
                    <a:pt x="1654" y="1951"/>
                  </a:cubicBezTo>
                  <a:cubicBezTo>
                    <a:pt x="1654" y="1951"/>
                    <a:pt x="1654" y="1950"/>
                    <a:pt x="1654" y="1950"/>
                  </a:cubicBezTo>
                  <a:cubicBezTo>
                    <a:pt x="1654" y="1950"/>
                    <a:pt x="1654" y="1950"/>
                    <a:pt x="1654" y="1950"/>
                  </a:cubicBezTo>
                  <a:cubicBezTo>
                    <a:pt x="1654" y="1950"/>
                    <a:pt x="1654" y="1949"/>
                    <a:pt x="1654" y="1949"/>
                  </a:cubicBezTo>
                  <a:cubicBezTo>
                    <a:pt x="1654" y="1949"/>
                    <a:pt x="1654" y="1949"/>
                    <a:pt x="1654" y="1949"/>
                  </a:cubicBezTo>
                  <a:cubicBezTo>
                    <a:pt x="1654" y="1949"/>
                    <a:pt x="1653" y="1948"/>
                    <a:pt x="1653" y="1948"/>
                  </a:cubicBezTo>
                  <a:cubicBezTo>
                    <a:pt x="1653" y="1948"/>
                    <a:pt x="1653" y="1948"/>
                    <a:pt x="1653" y="1948"/>
                  </a:cubicBezTo>
                  <a:cubicBezTo>
                    <a:pt x="1653" y="1948"/>
                    <a:pt x="1653" y="1948"/>
                    <a:pt x="1653" y="1948"/>
                  </a:cubicBezTo>
                  <a:cubicBezTo>
                    <a:pt x="1652" y="1947"/>
                    <a:pt x="1651" y="1946"/>
                    <a:pt x="1650" y="1946"/>
                  </a:cubicBezTo>
                  <a:cubicBezTo>
                    <a:pt x="1648" y="1945"/>
                    <a:pt x="1645" y="1944"/>
                    <a:pt x="1645" y="1936"/>
                  </a:cubicBezTo>
                  <a:cubicBezTo>
                    <a:pt x="1645" y="1935"/>
                    <a:pt x="1645" y="1933"/>
                    <a:pt x="1645" y="1932"/>
                  </a:cubicBezTo>
                  <a:cubicBezTo>
                    <a:pt x="1645" y="1924"/>
                    <a:pt x="1647" y="1920"/>
                    <a:pt x="1648" y="1917"/>
                  </a:cubicBezTo>
                  <a:cubicBezTo>
                    <a:pt x="1650" y="1913"/>
                    <a:pt x="1652" y="1908"/>
                    <a:pt x="1653" y="1895"/>
                  </a:cubicBezTo>
                  <a:cubicBezTo>
                    <a:pt x="1653" y="1883"/>
                    <a:pt x="1656" y="1873"/>
                    <a:pt x="1658" y="1865"/>
                  </a:cubicBezTo>
                  <a:cubicBezTo>
                    <a:pt x="1660" y="1859"/>
                    <a:pt x="1662" y="1853"/>
                    <a:pt x="1662" y="1848"/>
                  </a:cubicBezTo>
                  <a:cubicBezTo>
                    <a:pt x="1662" y="1847"/>
                    <a:pt x="1662" y="1846"/>
                    <a:pt x="1662" y="1846"/>
                  </a:cubicBezTo>
                  <a:cubicBezTo>
                    <a:pt x="1662" y="1845"/>
                    <a:pt x="1663" y="1845"/>
                    <a:pt x="1663" y="1845"/>
                  </a:cubicBezTo>
                  <a:cubicBezTo>
                    <a:pt x="1663" y="1844"/>
                    <a:pt x="1663" y="1844"/>
                    <a:pt x="1663" y="1844"/>
                  </a:cubicBezTo>
                  <a:cubicBezTo>
                    <a:pt x="1664" y="1842"/>
                    <a:pt x="1665" y="1841"/>
                    <a:pt x="1666" y="1839"/>
                  </a:cubicBezTo>
                  <a:cubicBezTo>
                    <a:pt x="1666" y="1839"/>
                    <a:pt x="1666" y="1839"/>
                    <a:pt x="1666" y="1839"/>
                  </a:cubicBezTo>
                  <a:cubicBezTo>
                    <a:pt x="1667" y="1837"/>
                    <a:pt x="1668" y="1835"/>
                    <a:pt x="1670" y="1834"/>
                  </a:cubicBezTo>
                  <a:cubicBezTo>
                    <a:pt x="1670" y="1834"/>
                    <a:pt x="1670" y="1834"/>
                    <a:pt x="1671" y="1834"/>
                  </a:cubicBezTo>
                  <a:cubicBezTo>
                    <a:pt x="1671" y="1834"/>
                    <a:pt x="1672" y="1834"/>
                    <a:pt x="1672" y="1834"/>
                  </a:cubicBezTo>
                  <a:cubicBezTo>
                    <a:pt x="1672" y="1834"/>
                    <a:pt x="1673" y="1834"/>
                    <a:pt x="1673" y="1834"/>
                  </a:cubicBezTo>
                  <a:cubicBezTo>
                    <a:pt x="1674" y="1834"/>
                    <a:pt x="1674" y="1834"/>
                    <a:pt x="1674" y="1834"/>
                  </a:cubicBezTo>
                  <a:cubicBezTo>
                    <a:pt x="1675" y="1834"/>
                    <a:pt x="1675" y="1834"/>
                    <a:pt x="1676" y="1834"/>
                  </a:cubicBezTo>
                  <a:cubicBezTo>
                    <a:pt x="1676" y="1834"/>
                    <a:pt x="1676" y="1834"/>
                    <a:pt x="1676" y="1833"/>
                  </a:cubicBezTo>
                  <a:cubicBezTo>
                    <a:pt x="1677" y="1833"/>
                    <a:pt x="1678" y="1833"/>
                    <a:pt x="1678" y="1833"/>
                  </a:cubicBezTo>
                  <a:cubicBezTo>
                    <a:pt x="1682" y="1831"/>
                    <a:pt x="1691" y="1830"/>
                    <a:pt x="1700" y="1841"/>
                  </a:cubicBezTo>
                  <a:cubicBezTo>
                    <a:pt x="1705" y="1847"/>
                    <a:pt x="1707" y="1852"/>
                    <a:pt x="1708" y="1855"/>
                  </a:cubicBezTo>
                  <a:cubicBezTo>
                    <a:pt x="1710" y="1859"/>
                    <a:pt x="1711" y="1862"/>
                    <a:pt x="1714" y="1861"/>
                  </a:cubicBezTo>
                  <a:cubicBezTo>
                    <a:pt x="1716" y="1861"/>
                    <a:pt x="1717" y="1859"/>
                    <a:pt x="1719" y="1857"/>
                  </a:cubicBezTo>
                  <a:cubicBezTo>
                    <a:pt x="1720" y="1855"/>
                    <a:pt x="1722" y="1853"/>
                    <a:pt x="1724" y="1853"/>
                  </a:cubicBezTo>
                  <a:cubicBezTo>
                    <a:pt x="1724" y="1853"/>
                    <a:pt x="1724" y="1853"/>
                    <a:pt x="1724" y="1853"/>
                  </a:cubicBezTo>
                  <a:cubicBezTo>
                    <a:pt x="1725" y="1853"/>
                    <a:pt x="1727" y="1854"/>
                    <a:pt x="1728" y="1856"/>
                  </a:cubicBezTo>
                  <a:cubicBezTo>
                    <a:pt x="1733" y="1863"/>
                    <a:pt x="1742" y="1869"/>
                    <a:pt x="1750" y="1873"/>
                  </a:cubicBezTo>
                  <a:cubicBezTo>
                    <a:pt x="1754" y="1876"/>
                    <a:pt x="1758" y="1878"/>
                    <a:pt x="1760" y="1880"/>
                  </a:cubicBezTo>
                  <a:cubicBezTo>
                    <a:pt x="1761" y="1882"/>
                    <a:pt x="1763" y="1883"/>
                    <a:pt x="1766" y="1885"/>
                  </a:cubicBezTo>
                  <a:cubicBezTo>
                    <a:pt x="1770" y="1887"/>
                    <a:pt x="1775" y="1891"/>
                    <a:pt x="1777" y="1895"/>
                  </a:cubicBezTo>
                  <a:cubicBezTo>
                    <a:pt x="1778" y="1897"/>
                    <a:pt x="1778" y="1899"/>
                    <a:pt x="1778" y="1901"/>
                  </a:cubicBezTo>
                  <a:cubicBezTo>
                    <a:pt x="1778" y="1903"/>
                    <a:pt x="1778" y="1906"/>
                    <a:pt x="1778" y="1909"/>
                  </a:cubicBezTo>
                  <a:cubicBezTo>
                    <a:pt x="1777" y="1910"/>
                    <a:pt x="1777" y="1911"/>
                    <a:pt x="1777" y="1913"/>
                  </a:cubicBezTo>
                  <a:cubicBezTo>
                    <a:pt x="1777" y="1913"/>
                    <a:pt x="1777" y="1914"/>
                    <a:pt x="1777" y="1915"/>
                  </a:cubicBezTo>
                  <a:cubicBezTo>
                    <a:pt x="1777" y="1915"/>
                    <a:pt x="1777" y="1916"/>
                    <a:pt x="1777" y="1917"/>
                  </a:cubicBezTo>
                  <a:cubicBezTo>
                    <a:pt x="1777" y="1917"/>
                    <a:pt x="1777" y="1918"/>
                    <a:pt x="1777" y="1919"/>
                  </a:cubicBezTo>
                  <a:cubicBezTo>
                    <a:pt x="1777" y="1919"/>
                    <a:pt x="1777" y="1920"/>
                    <a:pt x="1777" y="1921"/>
                  </a:cubicBezTo>
                  <a:cubicBezTo>
                    <a:pt x="1777" y="1922"/>
                    <a:pt x="1777" y="1922"/>
                    <a:pt x="1777" y="1923"/>
                  </a:cubicBezTo>
                  <a:cubicBezTo>
                    <a:pt x="1777" y="1924"/>
                    <a:pt x="1777" y="1925"/>
                    <a:pt x="1777" y="1926"/>
                  </a:cubicBezTo>
                  <a:cubicBezTo>
                    <a:pt x="1777" y="1926"/>
                    <a:pt x="1777" y="1927"/>
                    <a:pt x="1777" y="1927"/>
                  </a:cubicBezTo>
                  <a:cubicBezTo>
                    <a:pt x="1777" y="1928"/>
                    <a:pt x="1777" y="1929"/>
                    <a:pt x="1777" y="1930"/>
                  </a:cubicBezTo>
                  <a:cubicBezTo>
                    <a:pt x="1777" y="1931"/>
                    <a:pt x="1777" y="1931"/>
                    <a:pt x="1778" y="1932"/>
                  </a:cubicBezTo>
                  <a:cubicBezTo>
                    <a:pt x="1778" y="1933"/>
                    <a:pt x="1778" y="1934"/>
                    <a:pt x="1778" y="1935"/>
                  </a:cubicBezTo>
                  <a:cubicBezTo>
                    <a:pt x="1778" y="1935"/>
                    <a:pt x="1778" y="1936"/>
                    <a:pt x="1779" y="1937"/>
                  </a:cubicBezTo>
                  <a:cubicBezTo>
                    <a:pt x="1779" y="1937"/>
                    <a:pt x="1779" y="1938"/>
                    <a:pt x="1779" y="1939"/>
                  </a:cubicBezTo>
                  <a:cubicBezTo>
                    <a:pt x="1779" y="1940"/>
                    <a:pt x="1780" y="1940"/>
                    <a:pt x="1780" y="1941"/>
                  </a:cubicBezTo>
                  <a:cubicBezTo>
                    <a:pt x="1780" y="1942"/>
                    <a:pt x="1780" y="1943"/>
                    <a:pt x="1781" y="1943"/>
                  </a:cubicBezTo>
                  <a:cubicBezTo>
                    <a:pt x="1779" y="1946"/>
                    <a:pt x="1777" y="1948"/>
                    <a:pt x="1775" y="1951"/>
                  </a:cubicBezTo>
                  <a:close/>
                  <a:moveTo>
                    <a:pt x="2305" y="1196"/>
                  </a:moveTo>
                  <a:cubicBezTo>
                    <a:pt x="2293" y="1226"/>
                    <a:pt x="2275" y="1247"/>
                    <a:pt x="2267" y="1250"/>
                  </a:cubicBezTo>
                  <a:cubicBezTo>
                    <a:pt x="2265" y="1251"/>
                    <a:pt x="2263" y="1252"/>
                    <a:pt x="2261" y="1252"/>
                  </a:cubicBezTo>
                  <a:cubicBezTo>
                    <a:pt x="2254" y="1254"/>
                    <a:pt x="2245" y="1257"/>
                    <a:pt x="2239" y="1271"/>
                  </a:cubicBezTo>
                  <a:cubicBezTo>
                    <a:pt x="2237" y="1277"/>
                    <a:pt x="2237" y="1277"/>
                    <a:pt x="2237" y="1277"/>
                  </a:cubicBezTo>
                  <a:cubicBezTo>
                    <a:pt x="2231" y="1292"/>
                    <a:pt x="2224" y="1310"/>
                    <a:pt x="2218" y="1314"/>
                  </a:cubicBezTo>
                  <a:cubicBezTo>
                    <a:pt x="2213" y="1317"/>
                    <a:pt x="2210" y="1315"/>
                    <a:pt x="2206" y="1311"/>
                  </a:cubicBezTo>
                  <a:cubicBezTo>
                    <a:pt x="2205" y="1310"/>
                    <a:pt x="2203" y="1309"/>
                    <a:pt x="2202" y="1308"/>
                  </a:cubicBezTo>
                  <a:cubicBezTo>
                    <a:pt x="2198" y="1307"/>
                    <a:pt x="2194" y="1310"/>
                    <a:pt x="2193" y="1313"/>
                  </a:cubicBezTo>
                  <a:cubicBezTo>
                    <a:pt x="2192" y="1316"/>
                    <a:pt x="2193" y="1318"/>
                    <a:pt x="2196" y="1319"/>
                  </a:cubicBezTo>
                  <a:cubicBezTo>
                    <a:pt x="2198" y="1321"/>
                    <a:pt x="2200" y="1322"/>
                    <a:pt x="2200" y="1323"/>
                  </a:cubicBezTo>
                  <a:cubicBezTo>
                    <a:pt x="2200" y="1324"/>
                    <a:pt x="2199" y="1326"/>
                    <a:pt x="2197" y="1328"/>
                  </a:cubicBezTo>
                  <a:cubicBezTo>
                    <a:pt x="2190" y="1334"/>
                    <a:pt x="2190" y="1351"/>
                    <a:pt x="2190" y="1370"/>
                  </a:cubicBezTo>
                  <a:cubicBezTo>
                    <a:pt x="2190" y="1375"/>
                    <a:pt x="2191" y="1381"/>
                    <a:pt x="2192" y="1387"/>
                  </a:cubicBezTo>
                  <a:cubicBezTo>
                    <a:pt x="2193" y="1399"/>
                    <a:pt x="2195" y="1411"/>
                    <a:pt x="2190" y="1424"/>
                  </a:cubicBezTo>
                  <a:cubicBezTo>
                    <a:pt x="2186" y="1435"/>
                    <a:pt x="2187" y="1443"/>
                    <a:pt x="2188" y="1448"/>
                  </a:cubicBezTo>
                  <a:cubicBezTo>
                    <a:pt x="2189" y="1453"/>
                    <a:pt x="2189" y="1455"/>
                    <a:pt x="2188" y="1458"/>
                  </a:cubicBezTo>
                  <a:cubicBezTo>
                    <a:pt x="2186" y="1460"/>
                    <a:pt x="2183" y="1462"/>
                    <a:pt x="2181" y="1463"/>
                  </a:cubicBezTo>
                  <a:cubicBezTo>
                    <a:pt x="2177" y="1465"/>
                    <a:pt x="2173" y="1467"/>
                    <a:pt x="2173" y="1474"/>
                  </a:cubicBezTo>
                  <a:cubicBezTo>
                    <a:pt x="2173" y="1478"/>
                    <a:pt x="2172" y="1483"/>
                    <a:pt x="2171" y="1488"/>
                  </a:cubicBezTo>
                  <a:cubicBezTo>
                    <a:pt x="2170" y="1495"/>
                    <a:pt x="2169" y="1501"/>
                    <a:pt x="2169" y="1508"/>
                  </a:cubicBezTo>
                  <a:cubicBezTo>
                    <a:pt x="2169" y="1513"/>
                    <a:pt x="2167" y="1514"/>
                    <a:pt x="2164" y="1516"/>
                  </a:cubicBezTo>
                  <a:cubicBezTo>
                    <a:pt x="2162" y="1517"/>
                    <a:pt x="2160" y="1518"/>
                    <a:pt x="2158" y="1522"/>
                  </a:cubicBezTo>
                  <a:cubicBezTo>
                    <a:pt x="2158" y="1524"/>
                    <a:pt x="2157" y="1526"/>
                    <a:pt x="2157" y="1528"/>
                  </a:cubicBezTo>
                  <a:cubicBezTo>
                    <a:pt x="2155" y="1535"/>
                    <a:pt x="2153" y="1543"/>
                    <a:pt x="2148" y="1547"/>
                  </a:cubicBezTo>
                  <a:cubicBezTo>
                    <a:pt x="2140" y="1553"/>
                    <a:pt x="2136" y="1561"/>
                    <a:pt x="2136" y="1574"/>
                  </a:cubicBezTo>
                  <a:cubicBezTo>
                    <a:pt x="2136" y="1586"/>
                    <a:pt x="2132" y="1587"/>
                    <a:pt x="2125" y="1587"/>
                  </a:cubicBezTo>
                  <a:cubicBezTo>
                    <a:pt x="2116" y="1587"/>
                    <a:pt x="2108" y="1595"/>
                    <a:pt x="2108" y="1605"/>
                  </a:cubicBezTo>
                  <a:cubicBezTo>
                    <a:pt x="2108" y="1607"/>
                    <a:pt x="2108" y="1609"/>
                    <a:pt x="2107" y="1609"/>
                  </a:cubicBezTo>
                  <a:cubicBezTo>
                    <a:pt x="2104" y="1612"/>
                    <a:pt x="2098" y="1612"/>
                    <a:pt x="2090" y="1612"/>
                  </a:cubicBezTo>
                  <a:cubicBezTo>
                    <a:pt x="2088" y="1612"/>
                    <a:pt x="2087" y="1612"/>
                    <a:pt x="2085" y="1612"/>
                  </a:cubicBezTo>
                  <a:cubicBezTo>
                    <a:pt x="2080" y="1612"/>
                    <a:pt x="2074" y="1611"/>
                    <a:pt x="2067" y="1610"/>
                  </a:cubicBezTo>
                  <a:cubicBezTo>
                    <a:pt x="2054" y="1609"/>
                    <a:pt x="2042" y="1607"/>
                    <a:pt x="2038" y="1612"/>
                  </a:cubicBezTo>
                  <a:cubicBezTo>
                    <a:pt x="2036" y="1613"/>
                    <a:pt x="2034" y="1615"/>
                    <a:pt x="2033" y="1616"/>
                  </a:cubicBezTo>
                  <a:cubicBezTo>
                    <a:pt x="2028" y="1621"/>
                    <a:pt x="2023" y="1626"/>
                    <a:pt x="2017" y="1628"/>
                  </a:cubicBezTo>
                  <a:cubicBezTo>
                    <a:pt x="2012" y="1629"/>
                    <a:pt x="2011" y="1631"/>
                    <a:pt x="2010" y="1633"/>
                  </a:cubicBezTo>
                  <a:cubicBezTo>
                    <a:pt x="2009" y="1634"/>
                    <a:pt x="2009" y="1636"/>
                    <a:pt x="2001" y="1637"/>
                  </a:cubicBezTo>
                  <a:cubicBezTo>
                    <a:pt x="1987" y="1638"/>
                    <a:pt x="1978" y="1639"/>
                    <a:pt x="1964" y="1653"/>
                  </a:cubicBezTo>
                  <a:cubicBezTo>
                    <a:pt x="1951" y="1666"/>
                    <a:pt x="1938" y="1679"/>
                    <a:pt x="1930" y="1679"/>
                  </a:cubicBezTo>
                  <a:cubicBezTo>
                    <a:pt x="1924" y="1679"/>
                    <a:pt x="1923" y="1684"/>
                    <a:pt x="1923" y="1688"/>
                  </a:cubicBezTo>
                  <a:cubicBezTo>
                    <a:pt x="1923" y="1691"/>
                    <a:pt x="1923" y="1696"/>
                    <a:pt x="1920" y="1700"/>
                  </a:cubicBezTo>
                  <a:cubicBezTo>
                    <a:pt x="1914" y="1709"/>
                    <a:pt x="1916" y="1719"/>
                    <a:pt x="1918" y="1731"/>
                  </a:cubicBezTo>
                  <a:cubicBezTo>
                    <a:pt x="1918" y="1734"/>
                    <a:pt x="1919" y="1739"/>
                    <a:pt x="1919" y="1743"/>
                  </a:cubicBezTo>
                  <a:cubicBezTo>
                    <a:pt x="1921" y="1766"/>
                    <a:pt x="1918" y="1780"/>
                    <a:pt x="1912" y="1781"/>
                  </a:cubicBezTo>
                  <a:cubicBezTo>
                    <a:pt x="1901" y="1783"/>
                    <a:pt x="1893" y="1792"/>
                    <a:pt x="1883" y="1812"/>
                  </a:cubicBezTo>
                  <a:cubicBezTo>
                    <a:pt x="1882" y="1815"/>
                    <a:pt x="1880" y="1818"/>
                    <a:pt x="1879" y="1821"/>
                  </a:cubicBezTo>
                  <a:cubicBezTo>
                    <a:pt x="1870" y="1839"/>
                    <a:pt x="1863" y="1854"/>
                    <a:pt x="1848" y="1866"/>
                  </a:cubicBezTo>
                  <a:cubicBezTo>
                    <a:pt x="1842" y="1870"/>
                    <a:pt x="1839" y="1872"/>
                    <a:pt x="1838" y="1872"/>
                  </a:cubicBezTo>
                  <a:cubicBezTo>
                    <a:pt x="1840" y="1869"/>
                    <a:pt x="1846" y="1861"/>
                    <a:pt x="1848" y="1858"/>
                  </a:cubicBezTo>
                  <a:cubicBezTo>
                    <a:pt x="1856" y="1849"/>
                    <a:pt x="1863" y="1836"/>
                    <a:pt x="1859" y="1830"/>
                  </a:cubicBezTo>
                  <a:cubicBezTo>
                    <a:pt x="1856" y="1828"/>
                    <a:pt x="1852" y="1828"/>
                    <a:pt x="1846" y="1831"/>
                  </a:cubicBezTo>
                  <a:cubicBezTo>
                    <a:pt x="1836" y="1835"/>
                    <a:pt x="1836" y="1841"/>
                    <a:pt x="1836" y="1846"/>
                  </a:cubicBezTo>
                  <a:cubicBezTo>
                    <a:pt x="1836" y="1850"/>
                    <a:pt x="1836" y="1855"/>
                    <a:pt x="1830" y="1861"/>
                  </a:cubicBezTo>
                  <a:cubicBezTo>
                    <a:pt x="1822" y="1869"/>
                    <a:pt x="1821" y="1875"/>
                    <a:pt x="1820" y="1881"/>
                  </a:cubicBezTo>
                  <a:cubicBezTo>
                    <a:pt x="1819" y="1885"/>
                    <a:pt x="1818" y="1889"/>
                    <a:pt x="1815" y="1895"/>
                  </a:cubicBezTo>
                  <a:cubicBezTo>
                    <a:pt x="1813" y="1900"/>
                    <a:pt x="1811" y="1904"/>
                    <a:pt x="1810" y="1908"/>
                  </a:cubicBezTo>
                  <a:cubicBezTo>
                    <a:pt x="1808" y="1916"/>
                    <a:pt x="1806" y="1921"/>
                    <a:pt x="1795" y="1929"/>
                  </a:cubicBezTo>
                  <a:cubicBezTo>
                    <a:pt x="1790" y="1932"/>
                    <a:pt x="1787" y="1936"/>
                    <a:pt x="1783" y="1940"/>
                  </a:cubicBezTo>
                  <a:cubicBezTo>
                    <a:pt x="1783" y="1940"/>
                    <a:pt x="1783" y="1940"/>
                    <a:pt x="1783" y="1939"/>
                  </a:cubicBezTo>
                  <a:cubicBezTo>
                    <a:pt x="1782" y="1939"/>
                    <a:pt x="1782" y="1938"/>
                    <a:pt x="1782" y="1937"/>
                  </a:cubicBezTo>
                  <a:cubicBezTo>
                    <a:pt x="1782" y="1937"/>
                    <a:pt x="1781" y="1936"/>
                    <a:pt x="1781" y="1935"/>
                  </a:cubicBezTo>
                  <a:cubicBezTo>
                    <a:pt x="1781" y="1935"/>
                    <a:pt x="1781" y="1934"/>
                    <a:pt x="1781" y="1933"/>
                  </a:cubicBezTo>
                  <a:cubicBezTo>
                    <a:pt x="1781" y="1932"/>
                    <a:pt x="1781" y="1932"/>
                    <a:pt x="1780" y="1931"/>
                  </a:cubicBezTo>
                  <a:cubicBezTo>
                    <a:pt x="1780" y="1930"/>
                    <a:pt x="1780" y="1930"/>
                    <a:pt x="1780" y="1929"/>
                  </a:cubicBezTo>
                  <a:cubicBezTo>
                    <a:pt x="1780" y="1928"/>
                    <a:pt x="1780" y="1927"/>
                    <a:pt x="1780" y="1927"/>
                  </a:cubicBezTo>
                  <a:cubicBezTo>
                    <a:pt x="1780" y="1926"/>
                    <a:pt x="1780" y="1925"/>
                    <a:pt x="1780" y="1925"/>
                  </a:cubicBezTo>
                  <a:cubicBezTo>
                    <a:pt x="1780" y="1924"/>
                    <a:pt x="1780" y="1923"/>
                    <a:pt x="1780" y="1922"/>
                  </a:cubicBezTo>
                  <a:cubicBezTo>
                    <a:pt x="1780" y="1922"/>
                    <a:pt x="1780" y="1921"/>
                    <a:pt x="1780" y="1921"/>
                  </a:cubicBezTo>
                  <a:cubicBezTo>
                    <a:pt x="1780" y="1920"/>
                    <a:pt x="1780" y="1919"/>
                    <a:pt x="1780" y="1918"/>
                  </a:cubicBezTo>
                  <a:cubicBezTo>
                    <a:pt x="1780" y="1918"/>
                    <a:pt x="1780" y="1917"/>
                    <a:pt x="1780" y="1917"/>
                  </a:cubicBezTo>
                  <a:cubicBezTo>
                    <a:pt x="1780" y="1916"/>
                    <a:pt x="1780" y="1915"/>
                    <a:pt x="1780" y="1914"/>
                  </a:cubicBezTo>
                  <a:cubicBezTo>
                    <a:pt x="1780" y="1914"/>
                    <a:pt x="1780" y="1913"/>
                    <a:pt x="1780" y="1913"/>
                  </a:cubicBezTo>
                  <a:cubicBezTo>
                    <a:pt x="1780" y="1912"/>
                    <a:pt x="1780" y="1910"/>
                    <a:pt x="1781" y="1909"/>
                  </a:cubicBezTo>
                  <a:cubicBezTo>
                    <a:pt x="1781" y="1906"/>
                    <a:pt x="1781" y="1903"/>
                    <a:pt x="1781" y="1901"/>
                  </a:cubicBezTo>
                  <a:cubicBezTo>
                    <a:pt x="1781" y="1891"/>
                    <a:pt x="1773" y="1886"/>
                    <a:pt x="1767" y="1882"/>
                  </a:cubicBezTo>
                  <a:cubicBezTo>
                    <a:pt x="1765" y="1881"/>
                    <a:pt x="1763" y="1879"/>
                    <a:pt x="1762" y="1878"/>
                  </a:cubicBezTo>
                  <a:cubicBezTo>
                    <a:pt x="1760" y="1876"/>
                    <a:pt x="1756" y="1874"/>
                    <a:pt x="1751" y="1871"/>
                  </a:cubicBezTo>
                  <a:cubicBezTo>
                    <a:pt x="1744" y="1866"/>
                    <a:pt x="1735" y="1861"/>
                    <a:pt x="1731" y="1854"/>
                  </a:cubicBezTo>
                  <a:cubicBezTo>
                    <a:pt x="1729" y="1851"/>
                    <a:pt x="1727" y="1850"/>
                    <a:pt x="1724" y="1850"/>
                  </a:cubicBezTo>
                  <a:cubicBezTo>
                    <a:pt x="1724" y="1850"/>
                    <a:pt x="1724" y="1850"/>
                    <a:pt x="1724" y="1850"/>
                  </a:cubicBezTo>
                  <a:cubicBezTo>
                    <a:pt x="1721" y="1850"/>
                    <a:pt x="1718" y="1853"/>
                    <a:pt x="1716" y="1855"/>
                  </a:cubicBezTo>
                  <a:cubicBezTo>
                    <a:pt x="1716" y="1856"/>
                    <a:pt x="1714" y="1858"/>
                    <a:pt x="1714" y="1858"/>
                  </a:cubicBezTo>
                  <a:cubicBezTo>
                    <a:pt x="1713" y="1858"/>
                    <a:pt x="1712" y="1856"/>
                    <a:pt x="1711" y="1854"/>
                  </a:cubicBezTo>
                  <a:cubicBezTo>
                    <a:pt x="1710" y="1851"/>
                    <a:pt x="1707" y="1845"/>
                    <a:pt x="1702" y="1839"/>
                  </a:cubicBezTo>
                  <a:cubicBezTo>
                    <a:pt x="1692" y="1826"/>
                    <a:pt x="1682" y="1828"/>
                    <a:pt x="1677" y="1830"/>
                  </a:cubicBezTo>
                  <a:cubicBezTo>
                    <a:pt x="1676" y="1830"/>
                    <a:pt x="1676" y="1831"/>
                    <a:pt x="1675" y="1831"/>
                  </a:cubicBezTo>
                  <a:cubicBezTo>
                    <a:pt x="1675" y="1831"/>
                    <a:pt x="1675" y="1831"/>
                    <a:pt x="1675" y="1831"/>
                  </a:cubicBezTo>
                  <a:cubicBezTo>
                    <a:pt x="1674" y="1831"/>
                    <a:pt x="1673" y="1831"/>
                    <a:pt x="1673" y="1831"/>
                  </a:cubicBezTo>
                  <a:cubicBezTo>
                    <a:pt x="1673" y="1831"/>
                    <a:pt x="1672" y="1831"/>
                    <a:pt x="1672" y="1831"/>
                  </a:cubicBezTo>
                  <a:cubicBezTo>
                    <a:pt x="1674" y="1829"/>
                    <a:pt x="1675" y="1828"/>
                    <a:pt x="1677" y="1826"/>
                  </a:cubicBezTo>
                  <a:cubicBezTo>
                    <a:pt x="1681" y="1821"/>
                    <a:pt x="1686" y="1816"/>
                    <a:pt x="1690" y="1811"/>
                  </a:cubicBezTo>
                  <a:cubicBezTo>
                    <a:pt x="1692" y="1808"/>
                    <a:pt x="1694" y="1806"/>
                    <a:pt x="1695" y="1803"/>
                  </a:cubicBezTo>
                  <a:cubicBezTo>
                    <a:pt x="1707" y="1784"/>
                    <a:pt x="1733" y="1760"/>
                    <a:pt x="1743" y="1753"/>
                  </a:cubicBezTo>
                  <a:cubicBezTo>
                    <a:pt x="1747" y="1751"/>
                    <a:pt x="1753" y="1748"/>
                    <a:pt x="1758" y="1746"/>
                  </a:cubicBezTo>
                  <a:cubicBezTo>
                    <a:pt x="1768" y="1742"/>
                    <a:pt x="1776" y="1738"/>
                    <a:pt x="1777" y="1734"/>
                  </a:cubicBezTo>
                  <a:cubicBezTo>
                    <a:pt x="1778" y="1732"/>
                    <a:pt x="1778" y="1727"/>
                    <a:pt x="1778" y="1722"/>
                  </a:cubicBezTo>
                  <a:cubicBezTo>
                    <a:pt x="1778" y="1709"/>
                    <a:pt x="1776" y="1691"/>
                    <a:pt x="1772" y="1689"/>
                  </a:cubicBezTo>
                  <a:cubicBezTo>
                    <a:pt x="1771" y="1689"/>
                    <a:pt x="1771" y="1689"/>
                    <a:pt x="1771" y="1689"/>
                  </a:cubicBezTo>
                  <a:cubicBezTo>
                    <a:pt x="1771" y="1689"/>
                    <a:pt x="1771" y="1689"/>
                    <a:pt x="1771" y="1689"/>
                  </a:cubicBezTo>
                  <a:cubicBezTo>
                    <a:pt x="1771" y="1689"/>
                    <a:pt x="1771" y="1689"/>
                    <a:pt x="1771" y="1689"/>
                  </a:cubicBezTo>
                  <a:cubicBezTo>
                    <a:pt x="1771" y="1689"/>
                    <a:pt x="1771" y="1689"/>
                    <a:pt x="1771" y="1689"/>
                  </a:cubicBezTo>
                  <a:cubicBezTo>
                    <a:pt x="1771" y="1689"/>
                    <a:pt x="1771" y="1689"/>
                    <a:pt x="1771" y="1689"/>
                  </a:cubicBezTo>
                  <a:cubicBezTo>
                    <a:pt x="1771" y="1689"/>
                    <a:pt x="1771" y="1689"/>
                    <a:pt x="1770" y="1689"/>
                  </a:cubicBezTo>
                  <a:cubicBezTo>
                    <a:pt x="1770" y="1689"/>
                    <a:pt x="1770" y="1689"/>
                    <a:pt x="1770" y="1689"/>
                  </a:cubicBezTo>
                  <a:cubicBezTo>
                    <a:pt x="1770" y="1689"/>
                    <a:pt x="1770" y="1689"/>
                    <a:pt x="1770" y="1689"/>
                  </a:cubicBezTo>
                  <a:cubicBezTo>
                    <a:pt x="1770" y="1689"/>
                    <a:pt x="1770" y="1689"/>
                    <a:pt x="1770" y="1689"/>
                  </a:cubicBezTo>
                  <a:cubicBezTo>
                    <a:pt x="1770" y="1689"/>
                    <a:pt x="1770" y="1689"/>
                    <a:pt x="1769" y="1689"/>
                  </a:cubicBezTo>
                  <a:cubicBezTo>
                    <a:pt x="1769" y="1689"/>
                    <a:pt x="1769" y="1689"/>
                    <a:pt x="1769" y="1689"/>
                  </a:cubicBezTo>
                  <a:cubicBezTo>
                    <a:pt x="1769" y="1688"/>
                    <a:pt x="1769" y="1688"/>
                    <a:pt x="1769" y="1688"/>
                  </a:cubicBezTo>
                  <a:cubicBezTo>
                    <a:pt x="1769" y="1688"/>
                    <a:pt x="1769" y="1688"/>
                    <a:pt x="1768" y="1688"/>
                  </a:cubicBezTo>
                  <a:cubicBezTo>
                    <a:pt x="1768" y="1688"/>
                    <a:pt x="1768" y="1688"/>
                    <a:pt x="1768" y="1688"/>
                  </a:cubicBezTo>
                  <a:cubicBezTo>
                    <a:pt x="1768" y="1688"/>
                    <a:pt x="1768" y="1688"/>
                    <a:pt x="1768" y="1688"/>
                  </a:cubicBezTo>
                  <a:cubicBezTo>
                    <a:pt x="1767" y="1688"/>
                    <a:pt x="1767" y="1688"/>
                    <a:pt x="1767" y="1688"/>
                  </a:cubicBezTo>
                  <a:cubicBezTo>
                    <a:pt x="1767" y="1688"/>
                    <a:pt x="1767" y="1688"/>
                    <a:pt x="1766" y="1688"/>
                  </a:cubicBezTo>
                  <a:cubicBezTo>
                    <a:pt x="1766" y="1688"/>
                    <a:pt x="1766" y="1688"/>
                    <a:pt x="1766" y="1688"/>
                  </a:cubicBezTo>
                  <a:cubicBezTo>
                    <a:pt x="1766" y="1688"/>
                    <a:pt x="1765" y="1688"/>
                    <a:pt x="1765" y="1688"/>
                  </a:cubicBezTo>
                  <a:cubicBezTo>
                    <a:pt x="1765" y="1688"/>
                    <a:pt x="1765" y="1688"/>
                    <a:pt x="1764" y="1688"/>
                  </a:cubicBezTo>
                  <a:cubicBezTo>
                    <a:pt x="1764" y="1688"/>
                    <a:pt x="1764" y="1688"/>
                    <a:pt x="1764" y="1688"/>
                  </a:cubicBezTo>
                  <a:cubicBezTo>
                    <a:pt x="1764" y="1688"/>
                    <a:pt x="1763" y="1688"/>
                    <a:pt x="1763" y="1688"/>
                  </a:cubicBezTo>
                  <a:cubicBezTo>
                    <a:pt x="1763" y="1688"/>
                    <a:pt x="1762" y="1688"/>
                    <a:pt x="1762" y="1688"/>
                  </a:cubicBezTo>
                  <a:cubicBezTo>
                    <a:pt x="1762" y="1688"/>
                    <a:pt x="1762" y="1688"/>
                    <a:pt x="1761" y="1688"/>
                  </a:cubicBezTo>
                  <a:cubicBezTo>
                    <a:pt x="1761" y="1688"/>
                    <a:pt x="1761" y="1688"/>
                    <a:pt x="1760" y="1688"/>
                  </a:cubicBezTo>
                  <a:cubicBezTo>
                    <a:pt x="1760" y="1688"/>
                    <a:pt x="1760" y="1688"/>
                    <a:pt x="1759" y="1688"/>
                  </a:cubicBezTo>
                  <a:cubicBezTo>
                    <a:pt x="1759" y="1688"/>
                    <a:pt x="1759" y="1688"/>
                    <a:pt x="1758" y="1688"/>
                  </a:cubicBezTo>
                  <a:cubicBezTo>
                    <a:pt x="1758" y="1688"/>
                    <a:pt x="1758" y="1688"/>
                    <a:pt x="1757" y="1688"/>
                  </a:cubicBezTo>
                  <a:cubicBezTo>
                    <a:pt x="1757" y="1688"/>
                    <a:pt x="1756" y="1688"/>
                    <a:pt x="1756" y="1688"/>
                  </a:cubicBezTo>
                  <a:cubicBezTo>
                    <a:pt x="1755" y="1688"/>
                    <a:pt x="1755" y="1688"/>
                    <a:pt x="1755" y="1688"/>
                  </a:cubicBezTo>
                  <a:cubicBezTo>
                    <a:pt x="1754" y="1688"/>
                    <a:pt x="1754" y="1688"/>
                    <a:pt x="1754" y="1688"/>
                  </a:cubicBezTo>
                  <a:cubicBezTo>
                    <a:pt x="1754" y="1684"/>
                    <a:pt x="1756" y="1678"/>
                    <a:pt x="1757" y="1672"/>
                  </a:cubicBezTo>
                  <a:cubicBezTo>
                    <a:pt x="1759" y="1661"/>
                    <a:pt x="1761" y="1650"/>
                    <a:pt x="1760" y="1644"/>
                  </a:cubicBezTo>
                  <a:cubicBezTo>
                    <a:pt x="1759" y="1641"/>
                    <a:pt x="1758" y="1639"/>
                    <a:pt x="1756" y="1638"/>
                  </a:cubicBezTo>
                  <a:cubicBezTo>
                    <a:pt x="1756" y="1638"/>
                    <a:pt x="1756" y="1638"/>
                    <a:pt x="1756" y="1638"/>
                  </a:cubicBezTo>
                  <a:cubicBezTo>
                    <a:pt x="1755" y="1638"/>
                    <a:pt x="1754" y="1638"/>
                    <a:pt x="1754" y="1637"/>
                  </a:cubicBezTo>
                  <a:cubicBezTo>
                    <a:pt x="1747" y="1635"/>
                    <a:pt x="1740" y="1639"/>
                    <a:pt x="1736" y="1641"/>
                  </a:cubicBezTo>
                  <a:cubicBezTo>
                    <a:pt x="1734" y="1642"/>
                    <a:pt x="1732" y="1643"/>
                    <a:pt x="1732" y="1643"/>
                  </a:cubicBezTo>
                  <a:cubicBezTo>
                    <a:pt x="1731" y="1643"/>
                    <a:pt x="1730" y="1641"/>
                    <a:pt x="1729" y="1638"/>
                  </a:cubicBezTo>
                  <a:cubicBezTo>
                    <a:pt x="1726" y="1632"/>
                    <a:pt x="1722" y="1621"/>
                    <a:pt x="1720" y="1613"/>
                  </a:cubicBezTo>
                  <a:cubicBezTo>
                    <a:pt x="1718" y="1607"/>
                    <a:pt x="1713" y="1596"/>
                    <a:pt x="1707" y="1591"/>
                  </a:cubicBezTo>
                  <a:cubicBezTo>
                    <a:pt x="1706" y="1590"/>
                    <a:pt x="1705" y="1589"/>
                    <a:pt x="1704" y="1588"/>
                  </a:cubicBezTo>
                  <a:cubicBezTo>
                    <a:pt x="1702" y="1588"/>
                    <a:pt x="1700" y="1588"/>
                    <a:pt x="1698" y="1589"/>
                  </a:cubicBezTo>
                  <a:cubicBezTo>
                    <a:pt x="1695" y="1591"/>
                    <a:pt x="1695" y="1590"/>
                    <a:pt x="1692" y="1589"/>
                  </a:cubicBezTo>
                  <a:cubicBezTo>
                    <a:pt x="1689" y="1588"/>
                    <a:pt x="1685" y="1587"/>
                    <a:pt x="1675" y="1586"/>
                  </a:cubicBezTo>
                  <a:cubicBezTo>
                    <a:pt x="1666" y="1586"/>
                    <a:pt x="1662" y="1585"/>
                    <a:pt x="1661" y="1583"/>
                  </a:cubicBezTo>
                  <a:cubicBezTo>
                    <a:pt x="1659" y="1580"/>
                    <a:pt x="1660" y="1575"/>
                    <a:pt x="1662" y="1565"/>
                  </a:cubicBezTo>
                  <a:cubicBezTo>
                    <a:pt x="1664" y="1555"/>
                    <a:pt x="1660" y="1547"/>
                    <a:pt x="1658" y="1541"/>
                  </a:cubicBezTo>
                  <a:cubicBezTo>
                    <a:pt x="1655" y="1535"/>
                    <a:pt x="1654" y="1533"/>
                    <a:pt x="1656" y="1532"/>
                  </a:cubicBezTo>
                  <a:cubicBezTo>
                    <a:pt x="1659" y="1531"/>
                    <a:pt x="1660" y="1529"/>
                    <a:pt x="1661" y="1527"/>
                  </a:cubicBezTo>
                  <a:cubicBezTo>
                    <a:pt x="1661" y="1526"/>
                    <a:pt x="1661" y="1526"/>
                    <a:pt x="1661" y="1525"/>
                  </a:cubicBezTo>
                  <a:cubicBezTo>
                    <a:pt x="1661" y="1525"/>
                    <a:pt x="1661" y="1525"/>
                    <a:pt x="1661" y="1525"/>
                  </a:cubicBezTo>
                  <a:cubicBezTo>
                    <a:pt x="1661" y="1524"/>
                    <a:pt x="1661" y="1523"/>
                    <a:pt x="1660" y="1522"/>
                  </a:cubicBezTo>
                  <a:cubicBezTo>
                    <a:pt x="1660" y="1522"/>
                    <a:pt x="1660" y="1522"/>
                    <a:pt x="1660" y="1522"/>
                  </a:cubicBezTo>
                  <a:cubicBezTo>
                    <a:pt x="1660" y="1521"/>
                    <a:pt x="1659" y="1521"/>
                    <a:pt x="1659" y="1520"/>
                  </a:cubicBezTo>
                  <a:cubicBezTo>
                    <a:pt x="1659" y="1520"/>
                    <a:pt x="1659" y="1519"/>
                    <a:pt x="1659" y="1519"/>
                  </a:cubicBezTo>
                  <a:cubicBezTo>
                    <a:pt x="1658" y="1518"/>
                    <a:pt x="1657" y="1517"/>
                    <a:pt x="1657" y="1516"/>
                  </a:cubicBezTo>
                  <a:cubicBezTo>
                    <a:pt x="1657" y="1516"/>
                    <a:pt x="1657" y="1516"/>
                    <a:pt x="1656" y="1516"/>
                  </a:cubicBezTo>
                  <a:cubicBezTo>
                    <a:pt x="1657" y="1516"/>
                    <a:pt x="1658" y="1515"/>
                    <a:pt x="1658" y="1515"/>
                  </a:cubicBezTo>
                  <a:cubicBezTo>
                    <a:pt x="1658" y="1515"/>
                    <a:pt x="1658" y="1514"/>
                    <a:pt x="1658" y="1514"/>
                  </a:cubicBezTo>
                  <a:cubicBezTo>
                    <a:pt x="1659" y="1514"/>
                    <a:pt x="1659" y="1514"/>
                    <a:pt x="1659" y="1514"/>
                  </a:cubicBezTo>
                  <a:cubicBezTo>
                    <a:pt x="1660" y="1512"/>
                    <a:pt x="1662" y="1510"/>
                    <a:pt x="1663" y="1508"/>
                  </a:cubicBezTo>
                  <a:cubicBezTo>
                    <a:pt x="1663" y="1508"/>
                    <a:pt x="1663" y="1508"/>
                    <a:pt x="1663" y="1508"/>
                  </a:cubicBezTo>
                  <a:cubicBezTo>
                    <a:pt x="1663" y="1507"/>
                    <a:pt x="1663" y="1506"/>
                    <a:pt x="1664" y="1505"/>
                  </a:cubicBezTo>
                  <a:cubicBezTo>
                    <a:pt x="1664" y="1505"/>
                    <a:pt x="1664" y="1505"/>
                    <a:pt x="1664" y="1505"/>
                  </a:cubicBezTo>
                  <a:cubicBezTo>
                    <a:pt x="1664" y="1504"/>
                    <a:pt x="1664" y="1503"/>
                    <a:pt x="1664" y="1503"/>
                  </a:cubicBezTo>
                  <a:cubicBezTo>
                    <a:pt x="1664" y="1502"/>
                    <a:pt x="1664" y="1502"/>
                    <a:pt x="1664" y="1502"/>
                  </a:cubicBezTo>
                  <a:cubicBezTo>
                    <a:pt x="1664" y="1501"/>
                    <a:pt x="1664" y="1501"/>
                    <a:pt x="1665" y="1500"/>
                  </a:cubicBezTo>
                  <a:cubicBezTo>
                    <a:pt x="1665" y="1500"/>
                    <a:pt x="1665" y="1500"/>
                    <a:pt x="1665" y="1499"/>
                  </a:cubicBezTo>
                  <a:cubicBezTo>
                    <a:pt x="1665" y="1498"/>
                    <a:pt x="1664" y="1498"/>
                    <a:pt x="1664" y="1497"/>
                  </a:cubicBezTo>
                  <a:cubicBezTo>
                    <a:pt x="1664" y="1493"/>
                    <a:pt x="1665" y="1488"/>
                    <a:pt x="1666" y="1483"/>
                  </a:cubicBezTo>
                  <a:cubicBezTo>
                    <a:pt x="1668" y="1476"/>
                    <a:pt x="1670" y="1468"/>
                    <a:pt x="1668" y="1460"/>
                  </a:cubicBezTo>
                  <a:cubicBezTo>
                    <a:pt x="1666" y="1454"/>
                    <a:pt x="1662" y="1451"/>
                    <a:pt x="1659" y="1447"/>
                  </a:cubicBezTo>
                  <a:cubicBezTo>
                    <a:pt x="1655" y="1443"/>
                    <a:pt x="1651" y="1440"/>
                    <a:pt x="1651" y="1433"/>
                  </a:cubicBezTo>
                  <a:cubicBezTo>
                    <a:pt x="1651" y="1427"/>
                    <a:pt x="1650" y="1424"/>
                    <a:pt x="1648" y="1421"/>
                  </a:cubicBezTo>
                  <a:cubicBezTo>
                    <a:pt x="1644" y="1418"/>
                    <a:pt x="1638" y="1417"/>
                    <a:pt x="1626" y="1418"/>
                  </a:cubicBezTo>
                  <a:cubicBezTo>
                    <a:pt x="1608" y="1419"/>
                    <a:pt x="1598" y="1414"/>
                    <a:pt x="1598" y="1405"/>
                  </a:cubicBezTo>
                  <a:cubicBezTo>
                    <a:pt x="1597" y="1401"/>
                    <a:pt x="1595" y="1397"/>
                    <a:pt x="1594" y="1393"/>
                  </a:cubicBezTo>
                  <a:cubicBezTo>
                    <a:pt x="1591" y="1387"/>
                    <a:pt x="1590" y="1385"/>
                    <a:pt x="1593" y="1384"/>
                  </a:cubicBezTo>
                  <a:cubicBezTo>
                    <a:pt x="1595" y="1383"/>
                    <a:pt x="1596" y="1382"/>
                    <a:pt x="1597" y="1380"/>
                  </a:cubicBezTo>
                  <a:cubicBezTo>
                    <a:pt x="1597" y="1378"/>
                    <a:pt x="1596" y="1375"/>
                    <a:pt x="1594" y="1372"/>
                  </a:cubicBezTo>
                  <a:cubicBezTo>
                    <a:pt x="1592" y="1369"/>
                    <a:pt x="1589" y="1365"/>
                    <a:pt x="1590" y="1361"/>
                  </a:cubicBezTo>
                  <a:cubicBezTo>
                    <a:pt x="1592" y="1351"/>
                    <a:pt x="1586" y="1347"/>
                    <a:pt x="1581" y="1342"/>
                  </a:cubicBezTo>
                  <a:cubicBezTo>
                    <a:pt x="1580" y="1342"/>
                    <a:pt x="1579" y="1341"/>
                    <a:pt x="1579" y="1341"/>
                  </a:cubicBezTo>
                  <a:cubicBezTo>
                    <a:pt x="1576" y="1338"/>
                    <a:pt x="1570" y="1338"/>
                    <a:pt x="1563" y="1339"/>
                  </a:cubicBezTo>
                  <a:cubicBezTo>
                    <a:pt x="1558" y="1339"/>
                    <a:pt x="1552" y="1339"/>
                    <a:pt x="1550" y="1337"/>
                  </a:cubicBezTo>
                  <a:cubicBezTo>
                    <a:pt x="1549" y="1336"/>
                    <a:pt x="1549" y="1336"/>
                    <a:pt x="1549" y="1335"/>
                  </a:cubicBezTo>
                  <a:cubicBezTo>
                    <a:pt x="1549" y="1324"/>
                    <a:pt x="1530" y="1323"/>
                    <a:pt x="1524" y="1323"/>
                  </a:cubicBezTo>
                  <a:cubicBezTo>
                    <a:pt x="1522" y="1323"/>
                    <a:pt x="1521" y="1322"/>
                    <a:pt x="1520" y="1319"/>
                  </a:cubicBezTo>
                  <a:cubicBezTo>
                    <a:pt x="1520" y="1317"/>
                    <a:pt x="1519" y="1313"/>
                    <a:pt x="1513" y="1313"/>
                  </a:cubicBezTo>
                  <a:cubicBezTo>
                    <a:pt x="1509" y="1313"/>
                    <a:pt x="1507" y="1313"/>
                    <a:pt x="1506" y="1311"/>
                  </a:cubicBezTo>
                  <a:cubicBezTo>
                    <a:pt x="1503" y="1310"/>
                    <a:pt x="1500" y="1308"/>
                    <a:pt x="1493" y="1309"/>
                  </a:cubicBezTo>
                  <a:cubicBezTo>
                    <a:pt x="1481" y="1311"/>
                    <a:pt x="1474" y="1305"/>
                    <a:pt x="1461" y="1290"/>
                  </a:cubicBezTo>
                  <a:cubicBezTo>
                    <a:pt x="1449" y="1275"/>
                    <a:pt x="1450" y="1245"/>
                    <a:pt x="1452" y="1237"/>
                  </a:cubicBezTo>
                  <a:cubicBezTo>
                    <a:pt x="1453" y="1235"/>
                    <a:pt x="1453" y="1233"/>
                    <a:pt x="1452" y="1232"/>
                  </a:cubicBezTo>
                  <a:cubicBezTo>
                    <a:pt x="1449" y="1230"/>
                    <a:pt x="1443" y="1231"/>
                    <a:pt x="1436" y="1232"/>
                  </a:cubicBezTo>
                  <a:cubicBezTo>
                    <a:pt x="1432" y="1233"/>
                    <a:pt x="1428" y="1233"/>
                    <a:pt x="1425" y="1233"/>
                  </a:cubicBezTo>
                  <a:cubicBezTo>
                    <a:pt x="1416" y="1233"/>
                    <a:pt x="1407" y="1238"/>
                    <a:pt x="1398" y="1244"/>
                  </a:cubicBezTo>
                  <a:cubicBezTo>
                    <a:pt x="1396" y="1245"/>
                    <a:pt x="1393" y="1247"/>
                    <a:pt x="1391" y="1248"/>
                  </a:cubicBezTo>
                  <a:cubicBezTo>
                    <a:pt x="1386" y="1251"/>
                    <a:pt x="1382" y="1253"/>
                    <a:pt x="1379" y="1254"/>
                  </a:cubicBezTo>
                  <a:cubicBezTo>
                    <a:pt x="1374" y="1256"/>
                    <a:pt x="1370" y="1257"/>
                    <a:pt x="1367" y="1261"/>
                  </a:cubicBezTo>
                  <a:cubicBezTo>
                    <a:pt x="1364" y="1264"/>
                    <a:pt x="1359" y="1266"/>
                    <a:pt x="1354" y="1267"/>
                  </a:cubicBezTo>
                  <a:cubicBezTo>
                    <a:pt x="1354" y="1267"/>
                    <a:pt x="1354" y="1267"/>
                    <a:pt x="1354" y="1267"/>
                  </a:cubicBezTo>
                  <a:cubicBezTo>
                    <a:pt x="1353" y="1267"/>
                    <a:pt x="1352" y="1267"/>
                    <a:pt x="1351" y="1267"/>
                  </a:cubicBezTo>
                  <a:cubicBezTo>
                    <a:pt x="1351" y="1267"/>
                    <a:pt x="1351" y="1267"/>
                    <a:pt x="1351" y="1267"/>
                  </a:cubicBezTo>
                  <a:cubicBezTo>
                    <a:pt x="1349" y="1267"/>
                    <a:pt x="1347" y="1267"/>
                    <a:pt x="1344" y="1266"/>
                  </a:cubicBezTo>
                  <a:cubicBezTo>
                    <a:pt x="1344" y="1266"/>
                    <a:pt x="1344" y="1266"/>
                    <a:pt x="1344" y="1266"/>
                  </a:cubicBezTo>
                  <a:cubicBezTo>
                    <a:pt x="1343" y="1266"/>
                    <a:pt x="1342" y="1266"/>
                    <a:pt x="1341" y="1265"/>
                  </a:cubicBezTo>
                  <a:cubicBezTo>
                    <a:pt x="1341" y="1265"/>
                    <a:pt x="1341" y="1265"/>
                    <a:pt x="1340" y="1265"/>
                  </a:cubicBezTo>
                  <a:cubicBezTo>
                    <a:pt x="1339" y="1265"/>
                    <a:pt x="1338" y="1265"/>
                    <a:pt x="1337" y="1264"/>
                  </a:cubicBezTo>
                  <a:cubicBezTo>
                    <a:pt x="1336" y="1264"/>
                    <a:pt x="1336" y="1264"/>
                    <a:pt x="1336" y="1264"/>
                  </a:cubicBezTo>
                  <a:cubicBezTo>
                    <a:pt x="1335" y="1264"/>
                    <a:pt x="1335" y="1264"/>
                    <a:pt x="1335" y="1264"/>
                  </a:cubicBezTo>
                  <a:cubicBezTo>
                    <a:pt x="1335" y="1264"/>
                    <a:pt x="1335" y="1264"/>
                    <a:pt x="1335" y="1264"/>
                  </a:cubicBezTo>
                  <a:cubicBezTo>
                    <a:pt x="1332" y="1264"/>
                    <a:pt x="1332" y="1264"/>
                    <a:pt x="1332" y="1264"/>
                  </a:cubicBezTo>
                  <a:cubicBezTo>
                    <a:pt x="1332" y="1264"/>
                    <a:pt x="1332" y="1264"/>
                    <a:pt x="1332" y="1264"/>
                  </a:cubicBezTo>
                  <a:cubicBezTo>
                    <a:pt x="1331" y="1264"/>
                    <a:pt x="1330" y="1264"/>
                    <a:pt x="1329" y="1264"/>
                  </a:cubicBezTo>
                  <a:cubicBezTo>
                    <a:pt x="1329" y="1263"/>
                    <a:pt x="1328" y="1263"/>
                    <a:pt x="1327" y="1263"/>
                  </a:cubicBezTo>
                  <a:cubicBezTo>
                    <a:pt x="1326" y="1263"/>
                    <a:pt x="1326" y="1263"/>
                    <a:pt x="1325" y="1263"/>
                  </a:cubicBezTo>
                  <a:cubicBezTo>
                    <a:pt x="1324" y="1263"/>
                    <a:pt x="1323" y="1263"/>
                    <a:pt x="1323" y="1263"/>
                  </a:cubicBezTo>
                  <a:cubicBezTo>
                    <a:pt x="1322" y="1263"/>
                    <a:pt x="1321" y="1263"/>
                    <a:pt x="1320" y="1263"/>
                  </a:cubicBezTo>
                  <a:cubicBezTo>
                    <a:pt x="1319" y="1263"/>
                    <a:pt x="1317" y="1263"/>
                    <a:pt x="1316" y="1264"/>
                  </a:cubicBezTo>
                  <a:cubicBezTo>
                    <a:pt x="1316" y="1264"/>
                    <a:pt x="1315" y="1264"/>
                    <a:pt x="1315" y="1264"/>
                  </a:cubicBezTo>
                  <a:cubicBezTo>
                    <a:pt x="1314" y="1264"/>
                    <a:pt x="1313" y="1264"/>
                    <a:pt x="1312" y="1264"/>
                  </a:cubicBezTo>
                  <a:cubicBezTo>
                    <a:pt x="1311" y="1264"/>
                    <a:pt x="1311" y="1264"/>
                    <a:pt x="1311" y="1264"/>
                  </a:cubicBezTo>
                  <a:cubicBezTo>
                    <a:pt x="1309" y="1265"/>
                    <a:pt x="1308" y="1265"/>
                    <a:pt x="1307" y="1265"/>
                  </a:cubicBezTo>
                  <a:cubicBezTo>
                    <a:pt x="1306" y="1266"/>
                    <a:pt x="1306" y="1266"/>
                    <a:pt x="1305" y="1265"/>
                  </a:cubicBezTo>
                  <a:cubicBezTo>
                    <a:pt x="1302" y="1263"/>
                    <a:pt x="1302" y="1246"/>
                    <a:pt x="1302" y="1237"/>
                  </a:cubicBezTo>
                  <a:cubicBezTo>
                    <a:pt x="1302" y="1234"/>
                    <a:pt x="1302" y="1232"/>
                    <a:pt x="1302" y="1231"/>
                  </a:cubicBezTo>
                  <a:cubicBezTo>
                    <a:pt x="1302" y="1225"/>
                    <a:pt x="1300" y="1224"/>
                    <a:pt x="1299" y="1223"/>
                  </a:cubicBezTo>
                  <a:cubicBezTo>
                    <a:pt x="1294" y="1222"/>
                    <a:pt x="1289" y="1227"/>
                    <a:pt x="1287" y="1232"/>
                  </a:cubicBezTo>
                  <a:cubicBezTo>
                    <a:pt x="1285" y="1237"/>
                    <a:pt x="1277" y="1237"/>
                    <a:pt x="1269" y="1236"/>
                  </a:cubicBezTo>
                  <a:cubicBezTo>
                    <a:pt x="1265" y="1236"/>
                    <a:pt x="1262" y="1236"/>
                    <a:pt x="1259" y="1236"/>
                  </a:cubicBezTo>
                  <a:cubicBezTo>
                    <a:pt x="1253" y="1236"/>
                    <a:pt x="1252" y="1232"/>
                    <a:pt x="1251" y="1227"/>
                  </a:cubicBezTo>
                  <a:cubicBezTo>
                    <a:pt x="1250" y="1225"/>
                    <a:pt x="1249" y="1222"/>
                    <a:pt x="1247" y="1220"/>
                  </a:cubicBezTo>
                  <a:cubicBezTo>
                    <a:pt x="1246" y="1220"/>
                    <a:pt x="1245" y="1220"/>
                    <a:pt x="1244" y="1220"/>
                  </a:cubicBezTo>
                  <a:cubicBezTo>
                    <a:pt x="1239" y="1220"/>
                    <a:pt x="1236" y="1220"/>
                    <a:pt x="1233" y="1217"/>
                  </a:cubicBezTo>
                  <a:cubicBezTo>
                    <a:pt x="1232" y="1216"/>
                    <a:pt x="1231" y="1214"/>
                    <a:pt x="1232" y="1211"/>
                  </a:cubicBezTo>
                  <a:cubicBezTo>
                    <a:pt x="1232" y="1204"/>
                    <a:pt x="1228" y="1198"/>
                    <a:pt x="1224" y="1192"/>
                  </a:cubicBezTo>
                  <a:cubicBezTo>
                    <a:pt x="1222" y="1190"/>
                    <a:pt x="1221" y="1188"/>
                    <a:pt x="1220" y="1186"/>
                  </a:cubicBezTo>
                  <a:cubicBezTo>
                    <a:pt x="1218" y="1184"/>
                    <a:pt x="1218" y="1184"/>
                    <a:pt x="1218" y="1184"/>
                  </a:cubicBezTo>
                  <a:cubicBezTo>
                    <a:pt x="1213" y="1176"/>
                    <a:pt x="1208" y="1168"/>
                    <a:pt x="1212" y="1164"/>
                  </a:cubicBezTo>
                  <a:cubicBezTo>
                    <a:pt x="1215" y="1161"/>
                    <a:pt x="1214" y="1158"/>
                    <a:pt x="1214" y="1155"/>
                  </a:cubicBezTo>
                  <a:cubicBezTo>
                    <a:pt x="1213" y="1152"/>
                    <a:pt x="1213" y="1149"/>
                    <a:pt x="1216" y="1146"/>
                  </a:cubicBezTo>
                  <a:cubicBezTo>
                    <a:pt x="1219" y="1143"/>
                    <a:pt x="1221" y="1142"/>
                    <a:pt x="1223" y="1141"/>
                  </a:cubicBezTo>
                  <a:cubicBezTo>
                    <a:pt x="1227" y="1139"/>
                    <a:pt x="1231" y="1137"/>
                    <a:pt x="1229" y="1130"/>
                  </a:cubicBezTo>
                  <a:cubicBezTo>
                    <a:pt x="1228" y="1125"/>
                    <a:pt x="1230" y="1121"/>
                    <a:pt x="1233" y="1117"/>
                  </a:cubicBezTo>
                  <a:cubicBezTo>
                    <a:pt x="1233" y="1116"/>
                    <a:pt x="1234" y="1115"/>
                    <a:pt x="1235" y="1114"/>
                  </a:cubicBezTo>
                  <a:cubicBezTo>
                    <a:pt x="1236" y="1111"/>
                    <a:pt x="1238" y="1108"/>
                    <a:pt x="1238" y="1104"/>
                  </a:cubicBezTo>
                  <a:cubicBezTo>
                    <a:pt x="1238" y="1101"/>
                    <a:pt x="1240" y="1099"/>
                    <a:pt x="1242" y="1098"/>
                  </a:cubicBezTo>
                  <a:cubicBezTo>
                    <a:pt x="1244" y="1097"/>
                    <a:pt x="1246" y="1096"/>
                    <a:pt x="1248" y="1095"/>
                  </a:cubicBezTo>
                  <a:cubicBezTo>
                    <a:pt x="1252" y="1094"/>
                    <a:pt x="1257" y="1092"/>
                    <a:pt x="1262" y="1088"/>
                  </a:cubicBezTo>
                  <a:cubicBezTo>
                    <a:pt x="1268" y="1084"/>
                    <a:pt x="1274" y="1083"/>
                    <a:pt x="1279" y="1082"/>
                  </a:cubicBezTo>
                  <a:cubicBezTo>
                    <a:pt x="1285" y="1081"/>
                    <a:pt x="1291" y="1080"/>
                    <a:pt x="1296" y="1076"/>
                  </a:cubicBezTo>
                  <a:cubicBezTo>
                    <a:pt x="1302" y="1071"/>
                    <a:pt x="1306" y="1072"/>
                    <a:pt x="1311" y="1074"/>
                  </a:cubicBezTo>
                  <a:cubicBezTo>
                    <a:pt x="1313" y="1074"/>
                    <a:pt x="1316" y="1075"/>
                    <a:pt x="1319" y="1075"/>
                  </a:cubicBezTo>
                  <a:cubicBezTo>
                    <a:pt x="1320" y="1074"/>
                    <a:pt x="1320" y="1074"/>
                    <a:pt x="1320" y="1074"/>
                  </a:cubicBezTo>
                  <a:cubicBezTo>
                    <a:pt x="1320" y="1074"/>
                    <a:pt x="1320" y="1074"/>
                    <a:pt x="1320" y="1074"/>
                  </a:cubicBezTo>
                  <a:cubicBezTo>
                    <a:pt x="1329" y="1070"/>
                    <a:pt x="1331" y="1040"/>
                    <a:pt x="1331" y="1035"/>
                  </a:cubicBezTo>
                  <a:cubicBezTo>
                    <a:pt x="1331" y="1027"/>
                    <a:pt x="1334" y="1006"/>
                    <a:pt x="1337" y="998"/>
                  </a:cubicBezTo>
                  <a:cubicBezTo>
                    <a:pt x="1340" y="988"/>
                    <a:pt x="1334" y="980"/>
                    <a:pt x="1329" y="973"/>
                  </a:cubicBezTo>
                  <a:cubicBezTo>
                    <a:pt x="1324" y="966"/>
                    <a:pt x="1319" y="960"/>
                    <a:pt x="1319" y="952"/>
                  </a:cubicBezTo>
                  <a:cubicBezTo>
                    <a:pt x="1319" y="942"/>
                    <a:pt x="1322" y="942"/>
                    <a:pt x="1326" y="942"/>
                  </a:cubicBezTo>
                  <a:cubicBezTo>
                    <a:pt x="1329" y="941"/>
                    <a:pt x="1333" y="941"/>
                    <a:pt x="1337" y="938"/>
                  </a:cubicBezTo>
                  <a:cubicBezTo>
                    <a:pt x="1341" y="935"/>
                    <a:pt x="1343" y="933"/>
                    <a:pt x="1342" y="931"/>
                  </a:cubicBezTo>
                  <a:cubicBezTo>
                    <a:pt x="1342" y="928"/>
                    <a:pt x="1338" y="926"/>
                    <a:pt x="1331" y="924"/>
                  </a:cubicBezTo>
                  <a:cubicBezTo>
                    <a:pt x="1330" y="924"/>
                    <a:pt x="1328" y="922"/>
                    <a:pt x="1327" y="920"/>
                  </a:cubicBezTo>
                  <a:cubicBezTo>
                    <a:pt x="1325" y="917"/>
                    <a:pt x="1324" y="913"/>
                    <a:pt x="1325" y="911"/>
                  </a:cubicBezTo>
                  <a:cubicBezTo>
                    <a:pt x="1326" y="907"/>
                    <a:pt x="1350" y="908"/>
                    <a:pt x="1358" y="908"/>
                  </a:cubicBezTo>
                  <a:cubicBezTo>
                    <a:pt x="1361" y="908"/>
                    <a:pt x="1364" y="909"/>
                    <a:pt x="1366" y="909"/>
                  </a:cubicBezTo>
                  <a:cubicBezTo>
                    <a:pt x="1367" y="909"/>
                    <a:pt x="1367" y="909"/>
                    <a:pt x="1368" y="908"/>
                  </a:cubicBezTo>
                  <a:cubicBezTo>
                    <a:pt x="1373" y="908"/>
                    <a:pt x="1379" y="906"/>
                    <a:pt x="1385" y="904"/>
                  </a:cubicBezTo>
                  <a:cubicBezTo>
                    <a:pt x="1385" y="904"/>
                    <a:pt x="1385" y="904"/>
                    <a:pt x="1385" y="904"/>
                  </a:cubicBezTo>
                  <a:cubicBezTo>
                    <a:pt x="1386" y="904"/>
                    <a:pt x="1387" y="904"/>
                    <a:pt x="1387" y="903"/>
                  </a:cubicBezTo>
                  <a:cubicBezTo>
                    <a:pt x="1389" y="903"/>
                    <a:pt x="1391" y="902"/>
                    <a:pt x="1392" y="901"/>
                  </a:cubicBezTo>
                  <a:cubicBezTo>
                    <a:pt x="1392" y="901"/>
                    <a:pt x="1393" y="901"/>
                    <a:pt x="1393" y="901"/>
                  </a:cubicBezTo>
                  <a:cubicBezTo>
                    <a:pt x="1394" y="902"/>
                    <a:pt x="1394" y="902"/>
                    <a:pt x="1395" y="903"/>
                  </a:cubicBezTo>
                  <a:cubicBezTo>
                    <a:pt x="1395" y="904"/>
                    <a:pt x="1396" y="904"/>
                    <a:pt x="1396" y="905"/>
                  </a:cubicBezTo>
                  <a:cubicBezTo>
                    <a:pt x="1397" y="906"/>
                    <a:pt x="1398" y="907"/>
                    <a:pt x="1398" y="908"/>
                  </a:cubicBezTo>
                  <a:cubicBezTo>
                    <a:pt x="1399" y="908"/>
                    <a:pt x="1399" y="909"/>
                    <a:pt x="1400" y="909"/>
                  </a:cubicBezTo>
                  <a:cubicBezTo>
                    <a:pt x="1400" y="910"/>
                    <a:pt x="1401" y="911"/>
                    <a:pt x="1402" y="912"/>
                  </a:cubicBezTo>
                  <a:cubicBezTo>
                    <a:pt x="1402" y="912"/>
                    <a:pt x="1402" y="913"/>
                    <a:pt x="1403" y="913"/>
                  </a:cubicBezTo>
                  <a:cubicBezTo>
                    <a:pt x="1403" y="915"/>
                    <a:pt x="1404" y="916"/>
                    <a:pt x="1405" y="917"/>
                  </a:cubicBezTo>
                  <a:cubicBezTo>
                    <a:pt x="1408" y="922"/>
                    <a:pt x="1410" y="926"/>
                    <a:pt x="1414" y="928"/>
                  </a:cubicBezTo>
                  <a:cubicBezTo>
                    <a:pt x="1415" y="929"/>
                    <a:pt x="1416" y="930"/>
                    <a:pt x="1417" y="931"/>
                  </a:cubicBezTo>
                  <a:cubicBezTo>
                    <a:pt x="1418" y="932"/>
                    <a:pt x="1418" y="932"/>
                    <a:pt x="1419" y="933"/>
                  </a:cubicBezTo>
                  <a:cubicBezTo>
                    <a:pt x="1419" y="933"/>
                    <a:pt x="1420" y="933"/>
                    <a:pt x="1420" y="933"/>
                  </a:cubicBezTo>
                  <a:cubicBezTo>
                    <a:pt x="1420" y="934"/>
                    <a:pt x="1421" y="934"/>
                    <a:pt x="1422" y="935"/>
                  </a:cubicBezTo>
                  <a:cubicBezTo>
                    <a:pt x="1422" y="935"/>
                    <a:pt x="1422" y="935"/>
                    <a:pt x="1422" y="935"/>
                  </a:cubicBezTo>
                  <a:cubicBezTo>
                    <a:pt x="1423" y="936"/>
                    <a:pt x="1424" y="936"/>
                    <a:pt x="1424" y="936"/>
                  </a:cubicBezTo>
                  <a:cubicBezTo>
                    <a:pt x="1425" y="936"/>
                    <a:pt x="1425" y="936"/>
                    <a:pt x="1425" y="936"/>
                  </a:cubicBezTo>
                  <a:cubicBezTo>
                    <a:pt x="1426" y="937"/>
                    <a:pt x="1426" y="937"/>
                    <a:pt x="1427" y="937"/>
                  </a:cubicBezTo>
                  <a:cubicBezTo>
                    <a:pt x="1427" y="937"/>
                    <a:pt x="1427" y="937"/>
                    <a:pt x="1427" y="937"/>
                  </a:cubicBezTo>
                  <a:cubicBezTo>
                    <a:pt x="1427" y="937"/>
                    <a:pt x="1427" y="937"/>
                    <a:pt x="1427" y="937"/>
                  </a:cubicBezTo>
                  <a:cubicBezTo>
                    <a:pt x="1428" y="937"/>
                    <a:pt x="1428" y="937"/>
                    <a:pt x="1429" y="936"/>
                  </a:cubicBezTo>
                  <a:cubicBezTo>
                    <a:pt x="1429" y="936"/>
                    <a:pt x="1429" y="936"/>
                    <a:pt x="1430" y="936"/>
                  </a:cubicBezTo>
                  <a:cubicBezTo>
                    <a:pt x="1430" y="936"/>
                    <a:pt x="1431" y="936"/>
                    <a:pt x="1432" y="935"/>
                  </a:cubicBezTo>
                  <a:cubicBezTo>
                    <a:pt x="1432" y="935"/>
                    <a:pt x="1432" y="935"/>
                    <a:pt x="1432" y="935"/>
                  </a:cubicBezTo>
                  <a:cubicBezTo>
                    <a:pt x="1438" y="932"/>
                    <a:pt x="1441" y="930"/>
                    <a:pt x="1445" y="933"/>
                  </a:cubicBezTo>
                  <a:cubicBezTo>
                    <a:pt x="1451" y="936"/>
                    <a:pt x="1458" y="930"/>
                    <a:pt x="1465" y="924"/>
                  </a:cubicBezTo>
                  <a:cubicBezTo>
                    <a:pt x="1467" y="922"/>
                    <a:pt x="1467" y="922"/>
                    <a:pt x="1467" y="922"/>
                  </a:cubicBezTo>
                  <a:cubicBezTo>
                    <a:pt x="1470" y="920"/>
                    <a:pt x="1473" y="919"/>
                    <a:pt x="1476" y="919"/>
                  </a:cubicBezTo>
                  <a:cubicBezTo>
                    <a:pt x="1480" y="919"/>
                    <a:pt x="1484" y="918"/>
                    <a:pt x="1485" y="913"/>
                  </a:cubicBezTo>
                  <a:cubicBezTo>
                    <a:pt x="1488" y="904"/>
                    <a:pt x="1492" y="900"/>
                    <a:pt x="1500" y="899"/>
                  </a:cubicBezTo>
                  <a:cubicBezTo>
                    <a:pt x="1506" y="897"/>
                    <a:pt x="1509" y="893"/>
                    <a:pt x="1509" y="889"/>
                  </a:cubicBezTo>
                  <a:cubicBezTo>
                    <a:pt x="1508" y="886"/>
                    <a:pt x="1506" y="884"/>
                    <a:pt x="1503" y="884"/>
                  </a:cubicBezTo>
                  <a:cubicBezTo>
                    <a:pt x="1503" y="884"/>
                    <a:pt x="1502" y="884"/>
                    <a:pt x="1502" y="884"/>
                  </a:cubicBezTo>
                  <a:cubicBezTo>
                    <a:pt x="1500" y="884"/>
                    <a:pt x="1499" y="885"/>
                    <a:pt x="1497" y="885"/>
                  </a:cubicBezTo>
                  <a:cubicBezTo>
                    <a:pt x="1497" y="885"/>
                    <a:pt x="1496" y="886"/>
                    <a:pt x="1495" y="886"/>
                  </a:cubicBezTo>
                  <a:cubicBezTo>
                    <a:pt x="1494" y="886"/>
                    <a:pt x="1493" y="886"/>
                    <a:pt x="1492" y="886"/>
                  </a:cubicBezTo>
                  <a:cubicBezTo>
                    <a:pt x="1492" y="886"/>
                    <a:pt x="1492" y="886"/>
                    <a:pt x="1492" y="886"/>
                  </a:cubicBezTo>
                  <a:cubicBezTo>
                    <a:pt x="1491" y="886"/>
                    <a:pt x="1490" y="884"/>
                    <a:pt x="1490" y="882"/>
                  </a:cubicBezTo>
                  <a:cubicBezTo>
                    <a:pt x="1490" y="876"/>
                    <a:pt x="1488" y="873"/>
                    <a:pt x="1486" y="871"/>
                  </a:cubicBezTo>
                  <a:cubicBezTo>
                    <a:pt x="1484" y="870"/>
                    <a:pt x="1483" y="868"/>
                    <a:pt x="1483" y="864"/>
                  </a:cubicBezTo>
                  <a:cubicBezTo>
                    <a:pt x="1483" y="855"/>
                    <a:pt x="1482" y="849"/>
                    <a:pt x="1471" y="842"/>
                  </a:cubicBezTo>
                  <a:cubicBezTo>
                    <a:pt x="1470" y="841"/>
                    <a:pt x="1470" y="841"/>
                    <a:pt x="1470" y="841"/>
                  </a:cubicBezTo>
                  <a:cubicBezTo>
                    <a:pt x="1470" y="841"/>
                    <a:pt x="1471" y="840"/>
                    <a:pt x="1474" y="839"/>
                  </a:cubicBezTo>
                  <a:cubicBezTo>
                    <a:pt x="1479" y="839"/>
                    <a:pt x="1486" y="839"/>
                    <a:pt x="1488" y="841"/>
                  </a:cubicBezTo>
                  <a:cubicBezTo>
                    <a:pt x="1491" y="844"/>
                    <a:pt x="1495" y="844"/>
                    <a:pt x="1500" y="845"/>
                  </a:cubicBezTo>
                  <a:cubicBezTo>
                    <a:pt x="1506" y="845"/>
                    <a:pt x="1511" y="846"/>
                    <a:pt x="1512" y="849"/>
                  </a:cubicBezTo>
                  <a:cubicBezTo>
                    <a:pt x="1513" y="854"/>
                    <a:pt x="1517" y="857"/>
                    <a:pt x="1521" y="857"/>
                  </a:cubicBezTo>
                  <a:cubicBezTo>
                    <a:pt x="1522" y="857"/>
                    <a:pt x="1525" y="856"/>
                    <a:pt x="1525" y="852"/>
                  </a:cubicBezTo>
                  <a:cubicBezTo>
                    <a:pt x="1526" y="851"/>
                    <a:pt x="1526" y="850"/>
                    <a:pt x="1526" y="849"/>
                  </a:cubicBezTo>
                  <a:cubicBezTo>
                    <a:pt x="1526" y="847"/>
                    <a:pt x="1527" y="844"/>
                    <a:pt x="1529" y="843"/>
                  </a:cubicBezTo>
                  <a:cubicBezTo>
                    <a:pt x="1532" y="840"/>
                    <a:pt x="1538" y="839"/>
                    <a:pt x="1543" y="840"/>
                  </a:cubicBezTo>
                  <a:cubicBezTo>
                    <a:pt x="1549" y="841"/>
                    <a:pt x="1559" y="836"/>
                    <a:pt x="1568" y="831"/>
                  </a:cubicBezTo>
                  <a:cubicBezTo>
                    <a:pt x="1569" y="831"/>
                    <a:pt x="1570" y="830"/>
                    <a:pt x="1571" y="830"/>
                  </a:cubicBezTo>
                  <a:cubicBezTo>
                    <a:pt x="1572" y="829"/>
                    <a:pt x="1573" y="829"/>
                    <a:pt x="1574" y="828"/>
                  </a:cubicBezTo>
                  <a:cubicBezTo>
                    <a:pt x="1574" y="828"/>
                    <a:pt x="1574" y="828"/>
                    <a:pt x="1574" y="828"/>
                  </a:cubicBezTo>
                  <a:cubicBezTo>
                    <a:pt x="1575" y="828"/>
                    <a:pt x="1576" y="828"/>
                    <a:pt x="1576" y="827"/>
                  </a:cubicBezTo>
                  <a:cubicBezTo>
                    <a:pt x="1577" y="827"/>
                    <a:pt x="1578" y="827"/>
                    <a:pt x="1578" y="827"/>
                  </a:cubicBezTo>
                  <a:cubicBezTo>
                    <a:pt x="1578" y="827"/>
                    <a:pt x="1578" y="827"/>
                    <a:pt x="1578" y="827"/>
                  </a:cubicBezTo>
                  <a:cubicBezTo>
                    <a:pt x="1578" y="827"/>
                    <a:pt x="1578" y="827"/>
                    <a:pt x="1578" y="827"/>
                  </a:cubicBezTo>
                  <a:cubicBezTo>
                    <a:pt x="1582" y="825"/>
                    <a:pt x="1584" y="822"/>
                    <a:pt x="1585" y="818"/>
                  </a:cubicBezTo>
                  <a:cubicBezTo>
                    <a:pt x="1586" y="817"/>
                    <a:pt x="1586" y="817"/>
                    <a:pt x="1587" y="816"/>
                  </a:cubicBezTo>
                  <a:cubicBezTo>
                    <a:pt x="1587" y="816"/>
                    <a:pt x="1587" y="816"/>
                    <a:pt x="1587" y="816"/>
                  </a:cubicBezTo>
                  <a:cubicBezTo>
                    <a:pt x="1587" y="814"/>
                    <a:pt x="1588" y="813"/>
                    <a:pt x="1589" y="812"/>
                  </a:cubicBezTo>
                  <a:cubicBezTo>
                    <a:pt x="1589" y="812"/>
                    <a:pt x="1590" y="812"/>
                    <a:pt x="1590" y="812"/>
                  </a:cubicBezTo>
                  <a:cubicBezTo>
                    <a:pt x="1590" y="812"/>
                    <a:pt x="1590" y="811"/>
                    <a:pt x="1590" y="811"/>
                  </a:cubicBezTo>
                  <a:cubicBezTo>
                    <a:pt x="1591" y="811"/>
                    <a:pt x="1591" y="811"/>
                    <a:pt x="1591" y="811"/>
                  </a:cubicBezTo>
                  <a:cubicBezTo>
                    <a:pt x="1591" y="811"/>
                    <a:pt x="1591" y="811"/>
                    <a:pt x="1592" y="811"/>
                  </a:cubicBezTo>
                  <a:cubicBezTo>
                    <a:pt x="1592" y="811"/>
                    <a:pt x="1592" y="811"/>
                    <a:pt x="1593" y="811"/>
                  </a:cubicBezTo>
                  <a:cubicBezTo>
                    <a:pt x="1593" y="811"/>
                    <a:pt x="1593" y="811"/>
                    <a:pt x="1593" y="811"/>
                  </a:cubicBezTo>
                  <a:cubicBezTo>
                    <a:pt x="1594" y="811"/>
                    <a:pt x="1594" y="811"/>
                    <a:pt x="1595" y="811"/>
                  </a:cubicBezTo>
                  <a:cubicBezTo>
                    <a:pt x="1600" y="811"/>
                    <a:pt x="1600" y="815"/>
                    <a:pt x="1601" y="821"/>
                  </a:cubicBezTo>
                  <a:cubicBezTo>
                    <a:pt x="1601" y="826"/>
                    <a:pt x="1601" y="832"/>
                    <a:pt x="1606" y="834"/>
                  </a:cubicBezTo>
                  <a:cubicBezTo>
                    <a:pt x="1610" y="836"/>
                    <a:pt x="1612" y="839"/>
                    <a:pt x="1613" y="844"/>
                  </a:cubicBezTo>
                  <a:cubicBezTo>
                    <a:pt x="1613" y="847"/>
                    <a:pt x="1612" y="850"/>
                    <a:pt x="1611" y="853"/>
                  </a:cubicBezTo>
                  <a:cubicBezTo>
                    <a:pt x="1610" y="854"/>
                    <a:pt x="1609" y="854"/>
                    <a:pt x="1609" y="855"/>
                  </a:cubicBezTo>
                  <a:cubicBezTo>
                    <a:pt x="1606" y="857"/>
                    <a:pt x="1604" y="862"/>
                    <a:pt x="1603" y="869"/>
                  </a:cubicBezTo>
                  <a:cubicBezTo>
                    <a:pt x="1602" y="880"/>
                    <a:pt x="1604" y="895"/>
                    <a:pt x="1614" y="906"/>
                  </a:cubicBezTo>
                  <a:cubicBezTo>
                    <a:pt x="1615" y="907"/>
                    <a:pt x="1616" y="908"/>
                    <a:pt x="1616" y="909"/>
                  </a:cubicBezTo>
                  <a:cubicBezTo>
                    <a:pt x="1617" y="909"/>
                    <a:pt x="1617" y="909"/>
                    <a:pt x="1617" y="909"/>
                  </a:cubicBezTo>
                  <a:cubicBezTo>
                    <a:pt x="1617" y="910"/>
                    <a:pt x="1618" y="910"/>
                    <a:pt x="1618" y="910"/>
                  </a:cubicBezTo>
                  <a:cubicBezTo>
                    <a:pt x="1618" y="911"/>
                    <a:pt x="1619" y="911"/>
                    <a:pt x="1619" y="911"/>
                  </a:cubicBezTo>
                  <a:cubicBezTo>
                    <a:pt x="1619" y="912"/>
                    <a:pt x="1620" y="912"/>
                    <a:pt x="1620" y="912"/>
                  </a:cubicBezTo>
                  <a:cubicBezTo>
                    <a:pt x="1620" y="912"/>
                    <a:pt x="1621" y="913"/>
                    <a:pt x="1621" y="913"/>
                  </a:cubicBezTo>
                  <a:cubicBezTo>
                    <a:pt x="1621" y="913"/>
                    <a:pt x="1622" y="913"/>
                    <a:pt x="1622" y="914"/>
                  </a:cubicBezTo>
                  <a:cubicBezTo>
                    <a:pt x="1622" y="914"/>
                    <a:pt x="1622" y="914"/>
                    <a:pt x="1623" y="914"/>
                  </a:cubicBezTo>
                  <a:cubicBezTo>
                    <a:pt x="1623" y="914"/>
                    <a:pt x="1623" y="915"/>
                    <a:pt x="1624" y="915"/>
                  </a:cubicBezTo>
                  <a:cubicBezTo>
                    <a:pt x="1624" y="915"/>
                    <a:pt x="1624" y="915"/>
                    <a:pt x="1624" y="915"/>
                  </a:cubicBezTo>
                  <a:cubicBezTo>
                    <a:pt x="1625" y="916"/>
                    <a:pt x="1625" y="916"/>
                    <a:pt x="1625" y="916"/>
                  </a:cubicBezTo>
                  <a:cubicBezTo>
                    <a:pt x="1626" y="916"/>
                    <a:pt x="1626" y="916"/>
                    <a:pt x="1626" y="916"/>
                  </a:cubicBezTo>
                  <a:cubicBezTo>
                    <a:pt x="1626" y="917"/>
                    <a:pt x="1627" y="917"/>
                    <a:pt x="1627" y="917"/>
                  </a:cubicBezTo>
                  <a:cubicBezTo>
                    <a:pt x="1627" y="917"/>
                    <a:pt x="1627" y="917"/>
                    <a:pt x="1627" y="917"/>
                  </a:cubicBezTo>
                  <a:cubicBezTo>
                    <a:pt x="1628" y="917"/>
                    <a:pt x="1628" y="918"/>
                    <a:pt x="1629" y="918"/>
                  </a:cubicBezTo>
                  <a:cubicBezTo>
                    <a:pt x="1629" y="918"/>
                    <a:pt x="1629" y="918"/>
                    <a:pt x="1629" y="918"/>
                  </a:cubicBezTo>
                  <a:cubicBezTo>
                    <a:pt x="1629" y="918"/>
                    <a:pt x="1630" y="918"/>
                    <a:pt x="1630" y="918"/>
                  </a:cubicBezTo>
                  <a:cubicBezTo>
                    <a:pt x="1630" y="918"/>
                    <a:pt x="1630" y="919"/>
                    <a:pt x="1630" y="919"/>
                  </a:cubicBezTo>
                  <a:cubicBezTo>
                    <a:pt x="1633" y="920"/>
                    <a:pt x="1636" y="920"/>
                    <a:pt x="1638" y="920"/>
                  </a:cubicBezTo>
                  <a:cubicBezTo>
                    <a:pt x="1638" y="920"/>
                    <a:pt x="1638" y="920"/>
                    <a:pt x="1638" y="920"/>
                  </a:cubicBezTo>
                  <a:cubicBezTo>
                    <a:pt x="1642" y="920"/>
                    <a:pt x="1645" y="919"/>
                    <a:pt x="1647" y="916"/>
                  </a:cubicBezTo>
                  <a:cubicBezTo>
                    <a:pt x="1648" y="915"/>
                    <a:pt x="1650" y="915"/>
                    <a:pt x="1653" y="915"/>
                  </a:cubicBezTo>
                  <a:cubicBezTo>
                    <a:pt x="1658" y="914"/>
                    <a:pt x="1663" y="914"/>
                    <a:pt x="1665" y="909"/>
                  </a:cubicBezTo>
                  <a:cubicBezTo>
                    <a:pt x="1666" y="907"/>
                    <a:pt x="1667" y="907"/>
                    <a:pt x="1669" y="907"/>
                  </a:cubicBezTo>
                  <a:cubicBezTo>
                    <a:pt x="1672" y="907"/>
                    <a:pt x="1675" y="908"/>
                    <a:pt x="1679" y="903"/>
                  </a:cubicBezTo>
                  <a:cubicBezTo>
                    <a:pt x="1682" y="900"/>
                    <a:pt x="1689" y="901"/>
                    <a:pt x="1696" y="903"/>
                  </a:cubicBezTo>
                  <a:cubicBezTo>
                    <a:pt x="1697" y="903"/>
                    <a:pt x="1698" y="904"/>
                    <a:pt x="1699" y="904"/>
                  </a:cubicBezTo>
                  <a:cubicBezTo>
                    <a:pt x="1701" y="904"/>
                    <a:pt x="1701" y="904"/>
                    <a:pt x="1701" y="904"/>
                  </a:cubicBezTo>
                  <a:cubicBezTo>
                    <a:pt x="1701" y="904"/>
                    <a:pt x="1701" y="904"/>
                    <a:pt x="1701" y="904"/>
                  </a:cubicBezTo>
                  <a:cubicBezTo>
                    <a:pt x="1703" y="905"/>
                    <a:pt x="1705" y="905"/>
                    <a:pt x="1707" y="905"/>
                  </a:cubicBezTo>
                  <a:cubicBezTo>
                    <a:pt x="1708" y="905"/>
                    <a:pt x="1708" y="905"/>
                    <a:pt x="1708" y="905"/>
                  </a:cubicBezTo>
                  <a:cubicBezTo>
                    <a:pt x="1708" y="905"/>
                    <a:pt x="1708" y="905"/>
                    <a:pt x="1708" y="905"/>
                  </a:cubicBezTo>
                  <a:cubicBezTo>
                    <a:pt x="1708" y="905"/>
                    <a:pt x="1709" y="905"/>
                    <a:pt x="1710" y="905"/>
                  </a:cubicBezTo>
                  <a:cubicBezTo>
                    <a:pt x="1710" y="905"/>
                    <a:pt x="1710" y="905"/>
                    <a:pt x="1710" y="905"/>
                  </a:cubicBezTo>
                  <a:cubicBezTo>
                    <a:pt x="1711" y="905"/>
                    <a:pt x="1712" y="905"/>
                    <a:pt x="1712" y="904"/>
                  </a:cubicBezTo>
                  <a:cubicBezTo>
                    <a:pt x="1716" y="902"/>
                    <a:pt x="1717" y="898"/>
                    <a:pt x="1717" y="894"/>
                  </a:cubicBezTo>
                  <a:cubicBezTo>
                    <a:pt x="1718" y="889"/>
                    <a:pt x="1719" y="887"/>
                    <a:pt x="1723" y="887"/>
                  </a:cubicBezTo>
                  <a:cubicBezTo>
                    <a:pt x="1727" y="887"/>
                    <a:pt x="1732" y="886"/>
                    <a:pt x="1737" y="886"/>
                  </a:cubicBezTo>
                  <a:cubicBezTo>
                    <a:pt x="1740" y="885"/>
                    <a:pt x="1744" y="885"/>
                    <a:pt x="1746" y="885"/>
                  </a:cubicBezTo>
                  <a:cubicBezTo>
                    <a:pt x="1749" y="885"/>
                    <a:pt x="1752" y="885"/>
                    <a:pt x="1753" y="887"/>
                  </a:cubicBezTo>
                  <a:cubicBezTo>
                    <a:pt x="1754" y="888"/>
                    <a:pt x="1754" y="889"/>
                    <a:pt x="1755" y="890"/>
                  </a:cubicBezTo>
                  <a:cubicBezTo>
                    <a:pt x="1755" y="890"/>
                    <a:pt x="1755" y="890"/>
                    <a:pt x="1755" y="890"/>
                  </a:cubicBezTo>
                  <a:cubicBezTo>
                    <a:pt x="1755" y="890"/>
                    <a:pt x="1755" y="890"/>
                    <a:pt x="1755" y="890"/>
                  </a:cubicBezTo>
                  <a:cubicBezTo>
                    <a:pt x="1755" y="890"/>
                    <a:pt x="1755" y="890"/>
                    <a:pt x="1755" y="890"/>
                  </a:cubicBezTo>
                  <a:cubicBezTo>
                    <a:pt x="1756" y="890"/>
                    <a:pt x="1756" y="891"/>
                    <a:pt x="1756" y="891"/>
                  </a:cubicBezTo>
                  <a:cubicBezTo>
                    <a:pt x="1757" y="892"/>
                    <a:pt x="1757" y="892"/>
                    <a:pt x="1757" y="892"/>
                  </a:cubicBezTo>
                  <a:cubicBezTo>
                    <a:pt x="1757" y="892"/>
                    <a:pt x="1757" y="892"/>
                    <a:pt x="1757" y="892"/>
                  </a:cubicBezTo>
                  <a:cubicBezTo>
                    <a:pt x="1758" y="893"/>
                    <a:pt x="1758" y="893"/>
                    <a:pt x="1759" y="894"/>
                  </a:cubicBezTo>
                  <a:cubicBezTo>
                    <a:pt x="1759" y="894"/>
                    <a:pt x="1760" y="894"/>
                    <a:pt x="1760" y="894"/>
                  </a:cubicBezTo>
                  <a:cubicBezTo>
                    <a:pt x="1761" y="895"/>
                    <a:pt x="1762" y="895"/>
                    <a:pt x="1762" y="896"/>
                  </a:cubicBezTo>
                  <a:cubicBezTo>
                    <a:pt x="1763" y="896"/>
                    <a:pt x="1763" y="896"/>
                    <a:pt x="1764" y="896"/>
                  </a:cubicBezTo>
                  <a:cubicBezTo>
                    <a:pt x="1765" y="897"/>
                    <a:pt x="1765" y="897"/>
                    <a:pt x="1766" y="897"/>
                  </a:cubicBezTo>
                  <a:cubicBezTo>
                    <a:pt x="1767" y="897"/>
                    <a:pt x="1767" y="897"/>
                    <a:pt x="1768" y="897"/>
                  </a:cubicBezTo>
                  <a:cubicBezTo>
                    <a:pt x="1769" y="898"/>
                    <a:pt x="1770" y="898"/>
                    <a:pt x="1771" y="898"/>
                  </a:cubicBezTo>
                  <a:cubicBezTo>
                    <a:pt x="1771" y="898"/>
                    <a:pt x="1771" y="898"/>
                    <a:pt x="1772" y="898"/>
                  </a:cubicBezTo>
                  <a:cubicBezTo>
                    <a:pt x="1772" y="898"/>
                    <a:pt x="1772" y="898"/>
                    <a:pt x="1772" y="898"/>
                  </a:cubicBezTo>
                  <a:cubicBezTo>
                    <a:pt x="1773" y="898"/>
                    <a:pt x="1775" y="898"/>
                    <a:pt x="1776" y="897"/>
                  </a:cubicBezTo>
                  <a:cubicBezTo>
                    <a:pt x="1776" y="897"/>
                    <a:pt x="1777" y="897"/>
                    <a:pt x="1777" y="897"/>
                  </a:cubicBezTo>
                  <a:cubicBezTo>
                    <a:pt x="1779" y="897"/>
                    <a:pt x="1781" y="897"/>
                    <a:pt x="1782" y="896"/>
                  </a:cubicBezTo>
                  <a:cubicBezTo>
                    <a:pt x="1784" y="896"/>
                    <a:pt x="1785" y="895"/>
                    <a:pt x="1786" y="895"/>
                  </a:cubicBezTo>
                  <a:cubicBezTo>
                    <a:pt x="1790" y="894"/>
                    <a:pt x="1793" y="894"/>
                    <a:pt x="1796" y="895"/>
                  </a:cubicBezTo>
                  <a:cubicBezTo>
                    <a:pt x="1796" y="895"/>
                    <a:pt x="1797" y="895"/>
                    <a:pt x="1797" y="895"/>
                  </a:cubicBezTo>
                  <a:cubicBezTo>
                    <a:pt x="1803" y="895"/>
                    <a:pt x="1809" y="894"/>
                    <a:pt x="1813" y="882"/>
                  </a:cubicBezTo>
                  <a:cubicBezTo>
                    <a:pt x="1813" y="882"/>
                    <a:pt x="1813" y="881"/>
                    <a:pt x="1814" y="880"/>
                  </a:cubicBezTo>
                  <a:cubicBezTo>
                    <a:pt x="1814" y="880"/>
                    <a:pt x="1814" y="879"/>
                    <a:pt x="1814" y="879"/>
                  </a:cubicBezTo>
                  <a:cubicBezTo>
                    <a:pt x="1814" y="879"/>
                    <a:pt x="1814" y="878"/>
                    <a:pt x="1815" y="878"/>
                  </a:cubicBezTo>
                  <a:cubicBezTo>
                    <a:pt x="1815" y="877"/>
                    <a:pt x="1815" y="877"/>
                    <a:pt x="1815" y="876"/>
                  </a:cubicBezTo>
                  <a:cubicBezTo>
                    <a:pt x="1816" y="876"/>
                    <a:pt x="1816" y="875"/>
                    <a:pt x="1816" y="875"/>
                  </a:cubicBezTo>
                  <a:cubicBezTo>
                    <a:pt x="1816" y="874"/>
                    <a:pt x="1817" y="874"/>
                    <a:pt x="1817" y="874"/>
                  </a:cubicBezTo>
                  <a:cubicBezTo>
                    <a:pt x="1817" y="873"/>
                    <a:pt x="1817" y="873"/>
                    <a:pt x="1818" y="872"/>
                  </a:cubicBezTo>
                  <a:cubicBezTo>
                    <a:pt x="1818" y="872"/>
                    <a:pt x="1818" y="871"/>
                    <a:pt x="1818" y="871"/>
                  </a:cubicBezTo>
                  <a:cubicBezTo>
                    <a:pt x="1819" y="870"/>
                    <a:pt x="1819" y="870"/>
                    <a:pt x="1819" y="869"/>
                  </a:cubicBezTo>
                  <a:cubicBezTo>
                    <a:pt x="1820" y="869"/>
                    <a:pt x="1820" y="868"/>
                    <a:pt x="1820" y="868"/>
                  </a:cubicBezTo>
                  <a:cubicBezTo>
                    <a:pt x="1821" y="868"/>
                    <a:pt x="1821" y="867"/>
                    <a:pt x="1821" y="867"/>
                  </a:cubicBezTo>
                  <a:cubicBezTo>
                    <a:pt x="1822" y="866"/>
                    <a:pt x="1822" y="866"/>
                    <a:pt x="1822" y="865"/>
                  </a:cubicBezTo>
                  <a:cubicBezTo>
                    <a:pt x="1823" y="865"/>
                    <a:pt x="1823" y="864"/>
                    <a:pt x="1823" y="864"/>
                  </a:cubicBezTo>
                  <a:cubicBezTo>
                    <a:pt x="1824" y="863"/>
                    <a:pt x="1824" y="863"/>
                    <a:pt x="1824" y="862"/>
                  </a:cubicBezTo>
                  <a:cubicBezTo>
                    <a:pt x="1825" y="862"/>
                    <a:pt x="1825" y="861"/>
                    <a:pt x="1825" y="861"/>
                  </a:cubicBezTo>
                  <a:cubicBezTo>
                    <a:pt x="1826" y="860"/>
                    <a:pt x="1826" y="860"/>
                    <a:pt x="1827" y="859"/>
                  </a:cubicBezTo>
                  <a:cubicBezTo>
                    <a:pt x="1827" y="859"/>
                    <a:pt x="1827" y="858"/>
                    <a:pt x="1828" y="858"/>
                  </a:cubicBezTo>
                  <a:cubicBezTo>
                    <a:pt x="1828" y="857"/>
                    <a:pt x="1829" y="857"/>
                    <a:pt x="1829" y="857"/>
                  </a:cubicBezTo>
                  <a:cubicBezTo>
                    <a:pt x="1829" y="856"/>
                    <a:pt x="1830" y="856"/>
                    <a:pt x="1830" y="855"/>
                  </a:cubicBezTo>
                  <a:cubicBezTo>
                    <a:pt x="1830" y="855"/>
                    <a:pt x="1831" y="854"/>
                    <a:pt x="1831" y="854"/>
                  </a:cubicBezTo>
                  <a:cubicBezTo>
                    <a:pt x="1832" y="853"/>
                    <a:pt x="1832" y="853"/>
                    <a:pt x="1833" y="852"/>
                  </a:cubicBezTo>
                  <a:cubicBezTo>
                    <a:pt x="1833" y="852"/>
                    <a:pt x="1833" y="851"/>
                    <a:pt x="1834" y="851"/>
                  </a:cubicBezTo>
                  <a:cubicBezTo>
                    <a:pt x="1834" y="850"/>
                    <a:pt x="1835" y="850"/>
                    <a:pt x="1835" y="849"/>
                  </a:cubicBezTo>
                  <a:cubicBezTo>
                    <a:pt x="1835" y="849"/>
                    <a:pt x="1836" y="849"/>
                    <a:pt x="1836" y="848"/>
                  </a:cubicBezTo>
                  <a:cubicBezTo>
                    <a:pt x="1837" y="848"/>
                    <a:pt x="1837" y="847"/>
                    <a:pt x="1837" y="847"/>
                  </a:cubicBezTo>
                  <a:cubicBezTo>
                    <a:pt x="1838" y="846"/>
                    <a:pt x="1838" y="846"/>
                    <a:pt x="1839" y="846"/>
                  </a:cubicBezTo>
                  <a:cubicBezTo>
                    <a:pt x="1839" y="845"/>
                    <a:pt x="1840" y="845"/>
                    <a:pt x="1840" y="844"/>
                  </a:cubicBezTo>
                  <a:cubicBezTo>
                    <a:pt x="1840" y="844"/>
                    <a:pt x="1841" y="843"/>
                    <a:pt x="1841" y="843"/>
                  </a:cubicBezTo>
                  <a:cubicBezTo>
                    <a:pt x="1841" y="842"/>
                    <a:pt x="1842" y="842"/>
                    <a:pt x="1842" y="841"/>
                  </a:cubicBezTo>
                  <a:cubicBezTo>
                    <a:pt x="1843" y="841"/>
                    <a:pt x="1843" y="841"/>
                    <a:pt x="1843" y="840"/>
                  </a:cubicBezTo>
                  <a:cubicBezTo>
                    <a:pt x="1844" y="840"/>
                    <a:pt x="1844" y="840"/>
                    <a:pt x="1844" y="839"/>
                  </a:cubicBezTo>
                  <a:cubicBezTo>
                    <a:pt x="1849" y="843"/>
                    <a:pt x="1851" y="853"/>
                    <a:pt x="1853" y="864"/>
                  </a:cubicBezTo>
                  <a:cubicBezTo>
                    <a:pt x="1855" y="875"/>
                    <a:pt x="1858" y="886"/>
                    <a:pt x="1863" y="892"/>
                  </a:cubicBezTo>
                  <a:cubicBezTo>
                    <a:pt x="1867" y="896"/>
                    <a:pt x="1872" y="900"/>
                    <a:pt x="1876" y="902"/>
                  </a:cubicBezTo>
                  <a:cubicBezTo>
                    <a:pt x="1885" y="908"/>
                    <a:pt x="1889" y="912"/>
                    <a:pt x="1886" y="920"/>
                  </a:cubicBezTo>
                  <a:cubicBezTo>
                    <a:pt x="1876" y="942"/>
                    <a:pt x="1866" y="954"/>
                    <a:pt x="1859" y="954"/>
                  </a:cubicBezTo>
                  <a:cubicBezTo>
                    <a:pt x="1853" y="954"/>
                    <a:pt x="1847" y="959"/>
                    <a:pt x="1845" y="965"/>
                  </a:cubicBezTo>
                  <a:cubicBezTo>
                    <a:pt x="1843" y="971"/>
                    <a:pt x="1846" y="977"/>
                    <a:pt x="1851" y="980"/>
                  </a:cubicBezTo>
                  <a:cubicBezTo>
                    <a:pt x="1854" y="981"/>
                    <a:pt x="1856" y="981"/>
                    <a:pt x="1857" y="981"/>
                  </a:cubicBezTo>
                  <a:cubicBezTo>
                    <a:pt x="1860" y="980"/>
                    <a:pt x="1860" y="976"/>
                    <a:pt x="1861" y="973"/>
                  </a:cubicBezTo>
                  <a:cubicBezTo>
                    <a:pt x="1862" y="968"/>
                    <a:pt x="1863" y="961"/>
                    <a:pt x="1870" y="958"/>
                  </a:cubicBezTo>
                  <a:cubicBezTo>
                    <a:pt x="1882" y="953"/>
                    <a:pt x="1914" y="958"/>
                    <a:pt x="1923" y="967"/>
                  </a:cubicBezTo>
                  <a:cubicBezTo>
                    <a:pt x="1925" y="969"/>
                    <a:pt x="1925" y="971"/>
                    <a:pt x="1925" y="971"/>
                  </a:cubicBezTo>
                  <a:cubicBezTo>
                    <a:pt x="1921" y="983"/>
                    <a:pt x="1911" y="997"/>
                    <a:pt x="1901" y="1002"/>
                  </a:cubicBezTo>
                  <a:cubicBezTo>
                    <a:pt x="1898" y="1004"/>
                    <a:pt x="1896" y="1007"/>
                    <a:pt x="1897" y="1010"/>
                  </a:cubicBezTo>
                  <a:cubicBezTo>
                    <a:pt x="1898" y="1012"/>
                    <a:pt x="1900" y="1014"/>
                    <a:pt x="1903" y="1015"/>
                  </a:cubicBezTo>
                  <a:cubicBezTo>
                    <a:pt x="1905" y="1015"/>
                    <a:pt x="1912" y="1015"/>
                    <a:pt x="1917" y="1004"/>
                  </a:cubicBezTo>
                  <a:cubicBezTo>
                    <a:pt x="1921" y="995"/>
                    <a:pt x="1926" y="996"/>
                    <a:pt x="1929" y="997"/>
                  </a:cubicBezTo>
                  <a:cubicBezTo>
                    <a:pt x="1931" y="998"/>
                    <a:pt x="1933" y="999"/>
                    <a:pt x="1935" y="997"/>
                  </a:cubicBezTo>
                  <a:cubicBezTo>
                    <a:pt x="1937" y="996"/>
                    <a:pt x="1937" y="994"/>
                    <a:pt x="1937" y="989"/>
                  </a:cubicBezTo>
                  <a:cubicBezTo>
                    <a:pt x="1937" y="983"/>
                    <a:pt x="1939" y="978"/>
                    <a:pt x="1943" y="975"/>
                  </a:cubicBezTo>
                  <a:cubicBezTo>
                    <a:pt x="1949" y="971"/>
                    <a:pt x="1960" y="972"/>
                    <a:pt x="1976" y="978"/>
                  </a:cubicBezTo>
                  <a:cubicBezTo>
                    <a:pt x="2033" y="1001"/>
                    <a:pt x="2041" y="1012"/>
                    <a:pt x="2041" y="1017"/>
                  </a:cubicBezTo>
                  <a:cubicBezTo>
                    <a:pt x="2040" y="1021"/>
                    <a:pt x="2038" y="1028"/>
                    <a:pt x="2035" y="1033"/>
                  </a:cubicBezTo>
                  <a:cubicBezTo>
                    <a:pt x="2032" y="1039"/>
                    <a:pt x="2031" y="1042"/>
                    <a:pt x="2033" y="1044"/>
                  </a:cubicBezTo>
                  <a:cubicBezTo>
                    <a:pt x="2034" y="1046"/>
                    <a:pt x="2036" y="1045"/>
                    <a:pt x="2037" y="1045"/>
                  </a:cubicBezTo>
                  <a:cubicBezTo>
                    <a:pt x="2041" y="1043"/>
                    <a:pt x="2045" y="1040"/>
                    <a:pt x="2049" y="1037"/>
                  </a:cubicBezTo>
                  <a:cubicBezTo>
                    <a:pt x="2056" y="1031"/>
                    <a:pt x="2065" y="1025"/>
                    <a:pt x="2073" y="1027"/>
                  </a:cubicBezTo>
                  <a:cubicBezTo>
                    <a:pt x="2077" y="1028"/>
                    <a:pt x="2082" y="1030"/>
                    <a:pt x="2087" y="1032"/>
                  </a:cubicBezTo>
                  <a:cubicBezTo>
                    <a:pt x="2099" y="1037"/>
                    <a:pt x="2114" y="1044"/>
                    <a:pt x="2129" y="1040"/>
                  </a:cubicBezTo>
                  <a:cubicBezTo>
                    <a:pt x="2159" y="1031"/>
                    <a:pt x="2185" y="1040"/>
                    <a:pt x="2209" y="1065"/>
                  </a:cubicBezTo>
                  <a:cubicBezTo>
                    <a:pt x="2232" y="1090"/>
                    <a:pt x="2255" y="1102"/>
                    <a:pt x="2277" y="1101"/>
                  </a:cubicBezTo>
                  <a:cubicBezTo>
                    <a:pt x="2278" y="1101"/>
                    <a:pt x="2280" y="1101"/>
                    <a:pt x="2282" y="1101"/>
                  </a:cubicBezTo>
                  <a:cubicBezTo>
                    <a:pt x="2291" y="1100"/>
                    <a:pt x="2295" y="1099"/>
                    <a:pt x="2299" y="1116"/>
                  </a:cubicBezTo>
                  <a:cubicBezTo>
                    <a:pt x="2300" y="1120"/>
                    <a:pt x="2301" y="1123"/>
                    <a:pt x="2302" y="1128"/>
                  </a:cubicBezTo>
                  <a:cubicBezTo>
                    <a:pt x="2308" y="1147"/>
                    <a:pt x="2314" y="1171"/>
                    <a:pt x="2305" y="119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2" name="Freeform 9">
              <a:extLst>
                <a:ext uri="{FF2B5EF4-FFF2-40B4-BE49-F238E27FC236}">
                  <a16:creationId xmlns:a16="http://schemas.microsoft.com/office/drawing/2014/main" id="{7BD6CBB1-3717-46CF-9C23-3D4D4013A87A}"/>
                </a:ext>
              </a:extLst>
            </p:cNvPr>
            <p:cNvSpPr>
              <a:spLocks noEditPoints="1"/>
            </p:cNvSpPr>
            <p:nvPr/>
          </p:nvSpPr>
          <p:spPr bwMode="auto">
            <a:xfrm>
              <a:off x="3447" y="450"/>
              <a:ext cx="462" cy="167"/>
            </a:xfrm>
            <a:custGeom>
              <a:avLst/>
              <a:gdLst>
                <a:gd name="T0" fmla="*/ 46 w 290"/>
                <a:gd name="T1" fmla="*/ 30 h 105"/>
                <a:gd name="T2" fmla="*/ 51 w 290"/>
                <a:gd name="T3" fmla="*/ 26 h 105"/>
                <a:gd name="T4" fmla="*/ 65 w 290"/>
                <a:gd name="T5" fmla="*/ 24 h 105"/>
                <a:gd name="T6" fmla="*/ 76 w 290"/>
                <a:gd name="T7" fmla="*/ 36 h 105"/>
                <a:gd name="T8" fmla="*/ 125 w 290"/>
                <a:gd name="T9" fmla="*/ 49 h 105"/>
                <a:gd name="T10" fmla="*/ 156 w 290"/>
                <a:gd name="T11" fmla="*/ 63 h 105"/>
                <a:gd name="T12" fmla="*/ 184 w 290"/>
                <a:gd name="T13" fmla="*/ 79 h 105"/>
                <a:gd name="T14" fmla="*/ 195 w 290"/>
                <a:gd name="T15" fmla="*/ 85 h 105"/>
                <a:gd name="T16" fmla="*/ 194 w 290"/>
                <a:gd name="T17" fmla="*/ 91 h 105"/>
                <a:gd name="T18" fmla="*/ 193 w 290"/>
                <a:gd name="T19" fmla="*/ 98 h 105"/>
                <a:gd name="T20" fmla="*/ 197 w 290"/>
                <a:gd name="T21" fmla="*/ 102 h 105"/>
                <a:gd name="T22" fmla="*/ 236 w 290"/>
                <a:gd name="T23" fmla="*/ 105 h 105"/>
                <a:gd name="T24" fmla="*/ 289 w 290"/>
                <a:gd name="T25" fmla="*/ 99 h 105"/>
                <a:gd name="T26" fmla="*/ 289 w 290"/>
                <a:gd name="T27" fmla="*/ 94 h 105"/>
                <a:gd name="T28" fmla="*/ 236 w 290"/>
                <a:gd name="T29" fmla="*/ 65 h 105"/>
                <a:gd name="T30" fmla="*/ 192 w 290"/>
                <a:gd name="T31" fmla="*/ 47 h 105"/>
                <a:gd name="T32" fmla="*/ 102 w 290"/>
                <a:gd name="T33" fmla="*/ 11 h 105"/>
                <a:gd name="T34" fmla="*/ 2 w 290"/>
                <a:gd name="T35" fmla="*/ 41 h 105"/>
                <a:gd name="T36" fmla="*/ 1 w 290"/>
                <a:gd name="T37" fmla="*/ 48 h 105"/>
                <a:gd name="T38" fmla="*/ 46 w 290"/>
                <a:gd name="T39" fmla="*/ 30 h 105"/>
                <a:gd name="T40" fmla="*/ 5 w 290"/>
                <a:gd name="T41" fmla="*/ 43 h 105"/>
                <a:gd name="T42" fmla="*/ 101 w 290"/>
                <a:gd name="T43" fmla="*/ 14 h 105"/>
                <a:gd name="T44" fmla="*/ 191 w 290"/>
                <a:gd name="T45" fmla="*/ 50 h 105"/>
                <a:gd name="T46" fmla="*/ 236 w 290"/>
                <a:gd name="T47" fmla="*/ 68 h 105"/>
                <a:gd name="T48" fmla="*/ 287 w 290"/>
                <a:gd name="T49" fmla="*/ 95 h 105"/>
                <a:gd name="T50" fmla="*/ 287 w 290"/>
                <a:gd name="T51" fmla="*/ 97 h 105"/>
                <a:gd name="T52" fmla="*/ 198 w 290"/>
                <a:gd name="T53" fmla="*/ 99 h 105"/>
                <a:gd name="T54" fmla="*/ 195 w 290"/>
                <a:gd name="T55" fmla="*/ 97 h 105"/>
                <a:gd name="T56" fmla="*/ 197 w 290"/>
                <a:gd name="T57" fmla="*/ 92 h 105"/>
                <a:gd name="T58" fmla="*/ 198 w 290"/>
                <a:gd name="T59" fmla="*/ 84 h 105"/>
                <a:gd name="T60" fmla="*/ 184 w 290"/>
                <a:gd name="T61" fmla="*/ 77 h 105"/>
                <a:gd name="T62" fmla="*/ 158 w 290"/>
                <a:gd name="T63" fmla="*/ 61 h 105"/>
                <a:gd name="T64" fmla="*/ 125 w 290"/>
                <a:gd name="T65" fmla="*/ 46 h 105"/>
                <a:gd name="T66" fmla="*/ 79 w 290"/>
                <a:gd name="T67" fmla="*/ 36 h 105"/>
                <a:gd name="T68" fmla="*/ 66 w 290"/>
                <a:gd name="T69" fmla="*/ 21 h 105"/>
                <a:gd name="T70" fmla="*/ 60 w 290"/>
                <a:gd name="T71" fmla="*/ 20 h 105"/>
                <a:gd name="T72" fmla="*/ 50 w 290"/>
                <a:gd name="T73" fmla="*/ 24 h 105"/>
                <a:gd name="T74" fmla="*/ 45 w 290"/>
                <a:gd name="T75" fmla="*/ 27 h 105"/>
                <a:gd name="T76" fmla="*/ 4 w 290"/>
                <a:gd name="T77" fmla="*/ 46 h 105"/>
                <a:gd name="T78" fmla="*/ 5 w 290"/>
                <a:gd name="T79" fmla="*/ 4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0" h="105">
                  <a:moveTo>
                    <a:pt x="46" y="30"/>
                  </a:moveTo>
                  <a:cubicBezTo>
                    <a:pt x="48" y="28"/>
                    <a:pt x="50" y="27"/>
                    <a:pt x="51" y="26"/>
                  </a:cubicBezTo>
                  <a:cubicBezTo>
                    <a:pt x="56" y="23"/>
                    <a:pt x="60" y="22"/>
                    <a:pt x="65" y="24"/>
                  </a:cubicBezTo>
                  <a:cubicBezTo>
                    <a:pt x="71" y="27"/>
                    <a:pt x="76" y="33"/>
                    <a:pt x="76" y="36"/>
                  </a:cubicBezTo>
                  <a:cubicBezTo>
                    <a:pt x="77" y="39"/>
                    <a:pt x="78" y="47"/>
                    <a:pt x="125" y="49"/>
                  </a:cubicBezTo>
                  <a:cubicBezTo>
                    <a:pt x="139" y="49"/>
                    <a:pt x="147" y="56"/>
                    <a:pt x="156" y="63"/>
                  </a:cubicBezTo>
                  <a:cubicBezTo>
                    <a:pt x="163" y="70"/>
                    <a:pt x="171" y="77"/>
                    <a:pt x="184" y="79"/>
                  </a:cubicBezTo>
                  <a:cubicBezTo>
                    <a:pt x="190" y="81"/>
                    <a:pt x="194" y="83"/>
                    <a:pt x="195" y="85"/>
                  </a:cubicBezTo>
                  <a:cubicBezTo>
                    <a:pt x="196" y="87"/>
                    <a:pt x="195" y="89"/>
                    <a:pt x="194" y="91"/>
                  </a:cubicBezTo>
                  <a:cubicBezTo>
                    <a:pt x="193" y="93"/>
                    <a:pt x="192" y="96"/>
                    <a:pt x="193" y="98"/>
                  </a:cubicBezTo>
                  <a:cubicBezTo>
                    <a:pt x="193" y="100"/>
                    <a:pt x="195" y="101"/>
                    <a:pt x="197" y="102"/>
                  </a:cubicBezTo>
                  <a:cubicBezTo>
                    <a:pt x="203" y="104"/>
                    <a:pt x="219" y="105"/>
                    <a:pt x="236" y="105"/>
                  </a:cubicBezTo>
                  <a:cubicBezTo>
                    <a:pt x="260" y="105"/>
                    <a:pt x="286" y="103"/>
                    <a:pt x="289" y="99"/>
                  </a:cubicBezTo>
                  <a:cubicBezTo>
                    <a:pt x="290" y="98"/>
                    <a:pt x="290" y="96"/>
                    <a:pt x="289" y="94"/>
                  </a:cubicBezTo>
                  <a:cubicBezTo>
                    <a:pt x="285" y="85"/>
                    <a:pt x="253" y="65"/>
                    <a:pt x="236" y="65"/>
                  </a:cubicBezTo>
                  <a:cubicBezTo>
                    <a:pt x="228" y="65"/>
                    <a:pt x="212" y="57"/>
                    <a:pt x="192" y="47"/>
                  </a:cubicBezTo>
                  <a:cubicBezTo>
                    <a:pt x="166" y="34"/>
                    <a:pt x="133" y="18"/>
                    <a:pt x="102" y="11"/>
                  </a:cubicBezTo>
                  <a:cubicBezTo>
                    <a:pt x="53" y="0"/>
                    <a:pt x="10" y="29"/>
                    <a:pt x="2" y="41"/>
                  </a:cubicBezTo>
                  <a:cubicBezTo>
                    <a:pt x="0" y="45"/>
                    <a:pt x="0" y="47"/>
                    <a:pt x="1" y="48"/>
                  </a:cubicBezTo>
                  <a:cubicBezTo>
                    <a:pt x="9" y="58"/>
                    <a:pt x="30" y="42"/>
                    <a:pt x="46" y="30"/>
                  </a:cubicBezTo>
                  <a:close/>
                  <a:moveTo>
                    <a:pt x="5" y="43"/>
                  </a:moveTo>
                  <a:cubicBezTo>
                    <a:pt x="13" y="31"/>
                    <a:pt x="54" y="3"/>
                    <a:pt x="101" y="14"/>
                  </a:cubicBezTo>
                  <a:cubicBezTo>
                    <a:pt x="132" y="21"/>
                    <a:pt x="165" y="37"/>
                    <a:pt x="191" y="50"/>
                  </a:cubicBezTo>
                  <a:cubicBezTo>
                    <a:pt x="211" y="60"/>
                    <a:pt x="228" y="68"/>
                    <a:pt x="236" y="68"/>
                  </a:cubicBezTo>
                  <a:cubicBezTo>
                    <a:pt x="252" y="68"/>
                    <a:pt x="283" y="87"/>
                    <a:pt x="287" y="95"/>
                  </a:cubicBezTo>
                  <a:cubicBezTo>
                    <a:pt x="287" y="96"/>
                    <a:pt x="287" y="97"/>
                    <a:pt x="287" y="97"/>
                  </a:cubicBezTo>
                  <a:cubicBezTo>
                    <a:pt x="283" y="102"/>
                    <a:pt x="212" y="104"/>
                    <a:pt x="198" y="99"/>
                  </a:cubicBezTo>
                  <a:cubicBezTo>
                    <a:pt x="197" y="98"/>
                    <a:pt x="196" y="98"/>
                    <a:pt x="195" y="97"/>
                  </a:cubicBezTo>
                  <a:cubicBezTo>
                    <a:pt x="195" y="96"/>
                    <a:pt x="196" y="94"/>
                    <a:pt x="197" y="92"/>
                  </a:cubicBezTo>
                  <a:cubicBezTo>
                    <a:pt x="198" y="90"/>
                    <a:pt x="199" y="87"/>
                    <a:pt x="198" y="84"/>
                  </a:cubicBezTo>
                  <a:cubicBezTo>
                    <a:pt x="196" y="80"/>
                    <a:pt x="192" y="78"/>
                    <a:pt x="184" y="77"/>
                  </a:cubicBezTo>
                  <a:cubicBezTo>
                    <a:pt x="172" y="74"/>
                    <a:pt x="165" y="67"/>
                    <a:pt x="158" y="61"/>
                  </a:cubicBezTo>
                  <a:cubicBezTo>
                    <a:pt x="149" y="54"/>
                    <a:pt x="141" y="46"/>
                    <a:pt x="125" y="46"/>
                  </a:cubicBezTo>
                  <a:cubicBezTo>
                    <a:pt x="84" y="44"/>
                    <a:pt x="80" y="38"/>
                    <a:pt x="79" y="36"/>
                  </a:cubicBezTo>
                  <a:cubicBezTo>
                    <a:pt x="78" y="31"/>
                    <a:pt x="73" y="24"/>
                    <a:pt x="66" y="21"/>
                  </a:cubicBezTo>
                  <a:cubicBezTo>
                    <a:pt x="64" y="20"/>
                    <a:pt x="62" y="20"/>
                    <a:pt x="60" y="20"/>
                  </a:cubicBezTo>
                  <a:cubicBezTo>
                    <a:pt x="56" y="20"/>
                    <a:pt x="53" y="21"/>
                    <a:pt x="50" y="24"/>
                  </a:cubicBezTo>
                  <a:cubicBezTo>
                    <a:pt x="48" y="25"/>
                    <a:pt x="46" y="26"/>
                    <a:pt x="45" y="27"/>
                  </a:cubicBezTo>
                  <a:cubicBezTo>
                    <a:pt x="32" y="37"/>
                    <a:pt x="9" y="54"/>
                    <a:pt x="4" y="46"/>
                  </a:cubicBezTo>
                  <a:cubicBezTo>
                    <a:pt x="3" y="46"/>
                    <a:pt x="3" y="45"/>
                    <a:pt x="5" y="4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3" name="Freeform 10">
              <a:extLst>
                <a:ext uri="{FF2B5EF4-FFF2-40B4-BE49-F238E27FC236}">
                  <a16:creationId xmlns:a16="http://schemas.microsoft.com/office/drawing/2014/main" id="{7460C8D7-4495-4554-AA9A-C688780628A6}"/>
                </a:ext>
              </a:extLst>
            </p:cNvPr>
            <p:cNvSpPr>
              <a:spLocks noEditPoints="1"/>
            </p:cNvSpPr>
            <p:nvPr/>
          </p:nvSpPr>
          <p:spPr bwMode="auto">
            <a:xfrm>
              <a:off x="3720" y="678"/>
              <a:ext cx="97" cy="40"/>
            </a:xfrm>
            <a:custGeom>
              <a:avLst/>
              <a:gdLst>
                <a:gd name="T0" fmla="*/ 1 w 61"/>
                <a:gd name="T1" fmla="*/ 5 h 25"/>
                <a:gd name="T2" fmla="*/ 1 w 61"/>
                <a:gd name="T3" fmla="*/ 10 h 25"/>
                <a:gd name="T4" fmla="*/ 46 w 61"/>
                <a:gd name="T5" fmla="*/ 25 h 25"/>
                <a:gd name="T6" fmla="*/ 49 w 61"/>
                <a:gd name="T7" fmla="*/ 25 h 25"/>
                <a:gd name="T8" fmla="*/ 60 w 61"/>
                <a:gd name="T9" fmla="*/ 20 h 25"/>
                <a:gd name="T10" fmla="*/ 57 w 61"/>
                <a:gd name="T11" fmla="*/ 13 h 25"/>
                <a:gd name="T12" fmla="*/ 1 w 61"/>
                <a:gd name="T13" fmla="*/ 5 h 25"/>
                <a:gd name="T14" fmla="*/ 58 w 61"/>
                <a:gd name="T15" fmla="*/ 18 h 25"/>
                <a:gd name="T16" fmla="*/ 48 w 61"/>
                <a:gd name="T17" fmla="*/ 22 h 25"/>
                <a:gd name="T18" fmla="*/ 3 w 61"/>
                <a:gd name="T19" fmla="*/ 8 h 25"/>
                <a:gd name="T20" fmla="*/ 3 w 61"/>
                <a:gd name="T21" fmla="*/ 8 h 25"/>
                <a:gd name="T22" fmla="*/ 13 w 61"/>
                <a:gd name="T23" fmla="*/ 6 h 25"/>
                <a:gd name="T24" fmla="*/ 56 w 61"/>
                <a:gd name="T25" fmla="*/ 15 h 25"/>
                <a:gd name="T26" fmla="*/ 58 w 61"/>
                <a:gd name="T27"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25">
                  <a:moveTo>
                    <a:pt x="1" y="5"/>
                  </a:moveTo>
                  <a:cubicBezTo>
                    <a:pt x="0" y="7"/>
                    <a:pt x="0" y="8"/>
                    <a:pt x="1" y="10"/>
                  </a:cubicBezTo>
                  <a:cubicBezTo>
                    <a:pt x="5" y="17"/>
                    <a:pt x="30" y="25"/>
                    <a:pt x="46" y="25"/>
                  </a:cubicBezTo>
                  <a:cubicBezTo>
                    <a:pt x="47" y="25"/>
                    <a:pt x="48" y="25"/>
                    <a:pt x="49" y="25"/>
                  </a:cubicBezTo>
                  <a:cubicBezTo>
                    <a:pt x="55" y="25"/>
                    <a:pt x="59" y="23"/>
                    <a:pt x="60" y="20"/>
                  </a:cubicBezTo>
                  <a:cubicBezTo>
                    <a:pt x="61" y="18"/>
                    <a:pt x="61" y="16"/>
                    <a:pt x="57" y="13"/>
                  </a:cubicBezTo>
                  <a:cubicBezTo>
                    <a:pt x="46" y="5"/>
                    <a:pt x="8" y="0"/>
                    <a:pt x="1" y="5"/>
                  </a:cubicBezTo>
                  <a:close/>
                  <a:moveTo>
                    <a:pt x="58" y="18"/>
                  </a:moveTo>
                  <a:cubicBezTo>
                    <a:pt x="57" y="20"/>
                    <a:pt x="53" y="22"/>
                    <a:pt x="48" y="22"/>
                  </a:cubicBezTo>
                  <a:cubicBezTo>
                    <a:pt x="33" y="23"/>
                    <a:pt x="7" y="14"/>
                    <a:pt x="3" y="8"/>
                  </a:cubicBezTo>
                  <a:cubicBezTo>
                    <a:pt x="3" y="8"/>
                    <a:pt x="3" y="8"/>
                    <a:pt x="3" y="8"/>
                  </a:cubicBezTo>
                  <a:cubicBezTo>
                    <a:pt x="5" y="6"/>
                    <a:pt x="8" y="6"/>
                    <a:pt x="13" y="6"/>
                  </a:cubicBezTo>
                  <a:cubicBezTo>
                    <a:pt x="26" y="6"/>
                    <a:pt x="48" y="10"/>
                    <a:pt x="56" y="15"/>
                  </a:cubicBezTo>
                  <a:cubicBezTo>
                    <a:pt x="57" y="17"/>
                    <a:pt x="58" y="18"/>
                    <a:pt x="58" y="1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4" name="Freeform 11">
              <a:extLst>
                <a:ext uri="{FF2B5EF4-FFF2-40B4-BE49-F238E27FC236}">
                  <a16:creationId xmlns:a16="http://schemas.microsoft.com/office/drawing/2014/main" id="{6FA6A5F0-3D73-4BE1-8687-6B02D166B72E}"/>
                </a:ext>
              </a:extLst>
            </p:cNvPr>
            <p:cNvSpPr>
              <a:spLocks noEditPoints="1"/>
            </p:cNvSpPr>
            <p:nvPr/>
          </p:nvSpPr>
          <p:spPr bwMode="auto">
            <a:xfrm>
              <a:off x="4224" y="671"/>
              <a:ext cx="83" cy="43"/>
            </a:xfrm>
            <a:custGeom>
              <a:avLst/>
              <a:gdLst>
                <a:gd name="T0" fmla="*/ 24 w 52"/>
                <a:gd name="T1" fmla="*/ 27 h 27"/>
                <a:gd name="T2" fmla="*/ 28 w 52"/>
                <a:gd name="T3" fmla="*/ 26 h 27"/>
                <a:gd name="T4" fmla="*/ 51 w 52"/>
                <a:gd name="T5" fmla="*/ 16 h 27"/>
                <a:gd name="T6" fmla="*/ 48 w 52"/>
                <a:gd name="T7" fmla="*/ 9 h 27"/>
                <a:gd name="T8" fmla="*/ 3 w 52"/>
                <a:gd name="T9" fmla="*/ 7 h 27"/>
                <a:gd name="T10" fmla="*/ 3 w 52"/>
                <a:gd name="T11" fmla="*/ 16 h 27"/>
                <a:gd name="T12" fmla="*/ 24 w 52"/>
                <a:gd name="T13" fmla="*/ 27 h 27"/>
                <a:gd name="T14" fmla="*/ 5 w 52"/>
                <a:gd name="T15" fmla="*/ 10 h 27"/>
                <a:gd name="T16" fmla="*/ 21 w 52"/>
                <a:gd name="T17" fmla="*/ 6 h 27"/>
                <a:gd name="T18" fmla="*/ 46 w 52"/>
                <a:gd name="T19" fmla="*/ 11 h 27"/>
                <a:gd name="T20" fmla="*/ 48 w 52"/>
                <a:gd name="T21" fmla="*/ 15 h 27"/>
                <a:gd name="T22" fmla="*/ 28 w 52"/>
                <a:gd name="T23" fmla="*/ 23 h 27"/>
                <a:gd name="T24" fmla="*/ 5 w 52"/>
                <a:gd name="T25" fmla="*/ 15 h 27"/>
                <a:gd name="T26" fmla="*/ 5 w 52"/>
                <a:gd name="T27"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27">
                  <a:moveTo>
                    <a:pt x="24" y="27"/>
                  </a:moveTo>
                  <a:cubicBezTo>
                    <a:pt x="26" y="27"/>
                    <a:pt x="27" y="27"/>
                    <a:pt x="28" y="26"/>
                  </a:cubicBezTo>
                  <a:cubicBezTo>
                    <a:pt x="39" y="25"/>
                    <a:pt x="49" y="21"/>
                    <a:pt x="51" y="16"/>
                  </a:cubicBezTo>
                  <a:cubicBezTo>
                    <a:pt x="52" y="15"/>
                    <a:pt x="52" y="12"/>
                    <a:pt x="48" y="9"/>
                  </a:cubicBezTo>
                  <a:cubicBezTo>
                    <a:pt x="38" y="2"/>
                    <a:pt x="10" y="0"/>
                    <a:pt x="3" y="7"/>
                  </a:cubicBezTo>
                  <a:cubicBezTo>
                    <a:pt x="2" y="9"/>
                    <a:pt x="0" y="12"/>
                    <a:pt x="3" y="16"/>
                  </a:cubicBezTo>
                  <a:cubicBezTo>
                    <a:pt x="8" y="25"/>
                    <a:pt x="17" y="27"/>
                    <a:pt x="24" y="27"/>
                  </a:cubicBezTo>
                  <a:close/>
                  <a:moveTo>
                    <a:pt x="5" y="10"/>
                  </a:moveTo>
                  <a:cubicBezTo>
                    <a:pt x="8" y="7"/>
                    <a:pt x="14" y="6"/>
                    <a:pt x="21" y="6"/>
                  </a:cubicBezTo>
                  <a:cubicBezTo>
                    <a:pt x="30" y="6"/>
                    <a:pt x="41" y="8"/>
                    <a:pt x="46" y="11"/>
                  </a:cubicBezTo>
                  <a:cubicBezTo>
                    <a:pt x="49" y="13"/>
                    <a:pt x="48" y="15"/>
                    <a:pt x="48" y="15"/>
                  </a:cubicBezTo>
                  <a:cubicBezTo>
                    <a:pt x="47" y="18"/>
                    <a:pt x="39" y="22"/>
                    <a:pt x="28" y="23"/>
                  </a:cubicBezTo>
                  <a:cubicBezTo>
                    <a:pt x="22" y="24"/>
                    <a:pt x="11" y="24"/>
                    <a:pt x="5" y="15"/>
                  </a:cubicBezTo>
                  <a:cubicBezTo>
                    <a:pt x="3" y="12"/>
                    <a:pt x="4" y="10"/>
                    <a:pt x="5" y="1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5" name="Freeform 12">
              <a:extLst>
                <a:ext uri="{FF2B5EF4-FFF2-40B4-BE49-F238E27FC236}">
                  <a16:creationId xmlns:a16="http://schemas.microsoft.com/office/drawing/2014/main" id="{D9778690-D6E3-45A5-9BBA-463AC6D49E63}"/>
                </a:ext>
              </a:extLst>
            </p:cNvPr>
            <p:cNvSpPr>
              <a:spLocks noEditPoints="1"/>
            </p:cNvSpPr>
            <p:nvPr/>
          </p:nvSpPr>
          <p:spPr bwMode="auto">
            <a:xfrm>
              <a:off x="4503" y="4041"/>
              <a:ext cx="70" cy="61"/>
            </a:xfrm>
            <a:custGeom>
              <a:avLst/>
              <a:gdLst>
                <a:gd name="T0" fmla="*/ 43 w 44"/>
                <a:gd name="T1" fmla="*/ 6 h 38"/>
                <a:gd name="T2" fmla="*/ 38 w 44"/>
                <a:gd name="T3" fmla="*/ 2 h 38"/>
                <a:gd name="T4" fmla="*/ 1 w 44"/>
                <a:gd name="T5" fmla="*/ 27 h 38"/>
                <a:gd name="T6" fmla="*/ 5 w 44"/>
                <a:gd name="T7" fmla="*/ 37 h 38"/>
                <a:gd name="T8" fmla="*/ 10 w 44"/>
                <a:gd name="T9" fmla="*/ 38 h 38"/>
                <a:gd name="T10" fmla="*/ 27 w 44"/>
                <a:gd name="T11" fmla="*/ 31 h 38"/>
                <a:gd name="T12" fmla="*/ 43 w 44"/>
                <a:gd name="T13" fmla="*/ 6 h 38"/>
                <a:gd name="T14" fmla="*/ 25 w 44"/>
                <a:gd name="T15" fmla="*/ 28 h 38"/>
                <a:gd name="T16" fmla="*/ 6 w 44"/>
                <a:gd name="T17" fmla="*/ 34 h 38"/>
                <a:gd name="T18" fmla="*/ 4 w 44"/>
                <a:gd name="T19" fmla="*/ 28 h 38"/>
                <a:gd name="T20" fmla="*/ 36 w 44"/>
                <a:gd name="T21" fmla="*/ 5 h 38"/>
                <a:gd name="T22" fmla="*/ 38 w 44"/>
                <a:gd name="T23" fmla="*/ 5 h 38"/>
                <a:gd name="T24" fmla="*/ 38 w 44"/>
                <a:gd name="T25" fmla="*/ 5 h 38"/>
                <a:gd name="T26" fmla="*/ 40 w 44"/>
                <a:gd name="T27" fmla="*/ 7 h 38"/>
                <a:gd name="T28" fmla="*/ 25 w 44"/>
                <a:gd name="T29" fmla="*/ 2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 h="38">
                  <a:moveTo>
                    <a:pt x="43" y="6"/>
                  </a:moveTo>
                  <a:cubicBezTo>
                    <a:pt x="42" y="4"/>
                    <a:pt x="40" y="3"/>
                    <a:pt x="38" y="2"/>
                  </a:cubicBezTo>
                  <a:cubicBezTo>
                    <a:pt x="27" y="0"/>
                    <a:pt x="5" y="16"/>
                    <a:pt x="1" y="27"/>
                  </a:cubicBezTo>
                  <a:cubicBezTo>
                    <a:pt x="0" y="32"/>
                    <a:pt x="1" y="35"/>
                    <a:pt x="5" y="37"/>
                  </a:cubicBezTo>
                  <a:cubicBezTo>
                    <a:pt x="7" y="38"/>
                    <a:pt x="8" y="38"/>
                    <a:pt x="10" y="38"/>
                  </a:cubicBezTo>
                  <a:cubicBezTo>
                    <a:pt x="16" y="38"/>
                    <a:pt x="23" y="34"/>
                    <a:pt x="27" y="31"/>
                  </a:cubicBezTo>
                  <a:cubicBezTo>
                    <a:pt x="36" y="24"/>
                    <a:pt x="44" y="12"/>
                    <a:pt x="43" y="6"/>
                  </a:cubicBezTo>
                  <a:close/>
                  <a:moveTo>
                    <a:pt x="25" y="28"/>
                  </a:moveTo>
                  <a:cubicBezTo>
                    <a:pt x="17" y="34"/>
                    <a:pt x="11" y="37"/>
                    <a:pt x="6" y="34"/>
                  </a:cubicBezTo>
                  <a:cubicBezTo>
                    <a:pt x="5" y="34"/>
                    <a:pt x="3" y="32"/>
                    <a:pt x="4" y="28"/>
                  </a:cubicBezTo>
                  <a:cubicBezTo>
                    <a:pt x="7" y="19"/>
                    <a:pt x="26" y="5"/>
                    <a:pt x="36" y="5"/>
                  </a:cubicBezTo>
                  <a:cubicBezTo>
                    <a:pt x="37" y="5"/>
                    <a:pt x="37" y="5"/>
                    <a:pt x="38" y="5"/>
                  </a:cubicBezTo>
                  <a:cubicBezTo>
                    <a:pt x="38" y="5"/>
                    <a:pt x="38" y="5"/>
                    <a:pt x="38" y="5"/>
                  </a:cubicBezTo>
                  <a:cubicBezTo>
                    <a:pt x="39" y="5"/>
                    <a:pt x="39" y="6"/>
                    <a:pt x="40" y="7"/>
                  </a:cubicBezTo>
                  <a:cubicBezTo>
                    <a:pt x="41" y="11"/>
                    <a:pt x="35" y="21"/>
                    <a:pt x="25" y="2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6" name="Freeform 13">
              <a:extLst>
                <a:ext uri="{FF2B5EF4-FFF2-40B4-BE49-F238E27FC236}">
                  <a16:creationId xmlns:a16="http://schemas.microsoft.com/office/drawing/2014/main" id="{E265A560-A9DE-4F79-9E77-DEEB8FE71E05}"/>
                </a:ext>
              </a:extLst>
            </p:cNvPr>
            <p:cNvSpPr>
              <a:spLocks noEditPoints="1"/>
            </p:cNvSpPr>
            <p:nvPr/>
          </p:nvSpPr>
          <p:spPr bwMode="auto">
            <a:xfrm>
              <a:off x="4567" y="4055"/>
              <a:ext cx="81" cy="51"/>
            </a:xfrm>
            <a:custGeom>
              <a:avLst/>
              <a:gdLst>
                <a:gd name="T0" fmla="*/ 34 w 51"/>
                <a:gd name="T1" fmla="*/ 2 h 32"/>
                <a:gd name="T2" fmla="*/ 0 w 51"/>
                <a:gd name="T3" fmla="*/ 26 h 32"/>
                <a:gd name="T4" fmla="*/ 2 w 51"/>
                <a:gd name="T5" fmla="*/ 31 h 32"/>
                <a:gd name="T6" fmla="*/ 8 w 51"/>
                <a:gd name="T7" fmla="*/ 32 h 32"/>
                <a:gd name="T8" fmla="*/ 47 w 51"/>
                <a:gd name="T9" fmla="*/ 16 h 32"/>
                <a:gd name="T10" fmla="*/ 50 w 51"/>
                <a:gd name="T11" fmla="*/ 8 h 32"/>
                <a:gd name="T12" fmla="*/ 34 w 51"/>
                <a:gd name="T13" fmla="*/ 2 h 32"/>
                <a:gd name="T14" fmla="*/ 45 w 51"/>
                <a:gd name="T15" fmla="*/ 14 h 32"/>
                <a:gd name="T16" fmla="*/ 3 w 51"/>
                <a:gd name="T17" fmla="*/ 28 h 32"/>
                <a:gd name="T18" fmla="*/ 3 w 51"/>
                <a:gd name="T19" fmla="*/ 27 h 32"/>
                <a:gd name="T20" fmla="*/ 35 w 51"/>
                <a:gd name="T21" fmla="*/ 5 h 32"/>
                <a:gd name="T22" fmla="*/ 39 w 51"/>
                <a:gd name="T23" fmla="*/ 4 h 32"/>
                <a:gd name="T24" fmla="*/ 47 w 51"/>
                <a:gd name="T25" fmla="*/ 9 h 32"/>
                <a:gd name="T26" fmla="*/ 45 w 51"/>
                <a:gd name="T27"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32">
                  <a:moveTo>
                    <a:pt x="34" y="2"/>
                  </a:moveTo>
                  <a:cubicBezTo>
                    <a:pt x="20" y="4"/>
                    <a:pt x="1" y="19"/>
                    <a:pt x="0" y="26"/>
                  </a:cubicBezTo>
                  <a:cubicBezTo>
                    <a:pt x="0" y="28"/>
                    <a:pt x="0" y="30"/>
                    <a:pt x="2" y="31"/>
                  </a:cubicBezTo>
                  <a:cubicBezTo>
                    <a:pt x="4" y="31"/>
                    <a:pt x="5" y="32"/>
                    <a:pt x="8" y="32"/>
                  </a:cubicBezTo>
                  <a:cubicBezTo>
                    <a:pt x="19" y="32"/>
                    <a:pt x="40" y="23"/>
                    <a:pt x="47" y="16"/>
                  </a:cubicBezTo>
                  <a:cubicBezTo>
                    <a:pt x="51" y="12"/>
                    <a:pt x="51" y="9"/>
                    <a:pt x="50" y="8"/>
                  </a:cubicBezTo>
                  <a:cubicBezTo>
                    <a:pt x="47" y="2"/>
                    <a:pt x="42" y="0"/>
                    <a:pt x="34" y="2"/>
                  </a:cubicBezTo>
                  <a:close/>
                  <a:moveTo>
                    <a:pt x="45" y="14"/>
                  </a:moveTo>
                  <a:cubicBezTo>
                    <a:pt x="37" y="22"/>
                    <a:pt x="10" y="31"/>
                    <a:pt x="3" y="28"/>
                  </a:cubicBezTo>
                  <a:cubicBezTo>
                    <a:pt x="3" y="28"/>
                    <a:pt x="3" y="27"/>
                    <a:pt x="3" y="27"/>
                  </a:cubicBezTo>
                  <a:cubicBezTo>
                    <a:pt x="4" y="21"/>
                    <a:pt x="21" y="7"/>
                    <a:pt x="35" y="5"/>
                  </a:cubicBezTo>
                  <a:cubicBezTo>
                    <a:pt x="36" y="4"/>
                    <a:pt x="37" y="4"/>
                    <a:pt x="39" y="4"/>
                  </a:cubicBezTo>
                  <a:cubicBezTo>
                    <a:pt x="43" y="4"/>
                    <a:pt x="46" y="6"/>
                    <a:pt x="47" y="9"/>
                  </a:cubicBezTo>
                  <a:cubicBezTo>
                    <a:pt x="48" y="10"/>
                    <a:pt x="47" y="12"/>
                    <a:pt x="45" y="1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7" name="Freeform 14">
              <a:extLst>
                <a:ext uri="{FF2B5EF4-FFF2-40B4-BE49-F238E27FC236}">
                  <a16:creationId xmlns:a16="http://schemas.microsoft.com/office/drawing/2014/main" id="{26F41108-5C47-421D-ADFE-625CDA1328D5}"/>
                </a:ext>
              </a:extLst>
            </p:cNvPr>
            <p:cNvSpPr>
              <a:spLocks noEditPoints="1"/>
            </p:cNvSpPr>
            <p:nvPr/>
          </p:nvSpPr>
          <p:spPr bwMode="auto">
            <a:xfrm>
              <a:off x="3132" y="1505"/>
              <a:ext cx="48" cy="64"/>
            </a:xfrm>
            <a:custGeom>
              <a:avLst/>
              <a:gdLst>
                <a:gd name="T0" fmla="*/ 17 w 30"/>
                <a:gd name="T1" fmla="*/ 3 h 40"/>
                <a:gd name="T2" fmla="*/ 5 w 30"/>
                <a:gd name="T3" fmla="*/ 8 h 40"/>
                <a:gd name="T4" fmla="*/ 4 w 30"/>
                <a:gd name="T5" fmla="*/ 28 h 40"/>
                <a:gd name="T6" fmla="*/ 19 w 30"/>
                <a:gd name="T7" fmla="*/ 40 h 40"/>
                <a:gd name="T8" fmla="*/ 20 w 30"/>
                <a:gd name="T9" fmla="*/ 40 h 40"/>
                <a:gd name="T10" fmla="*/ 25 w 30"/>
                <a:gd name="T11" fmla="*/ 38 h 40"/>
                <a:gd name="T12" fmla="*/ 17 w 30"/>
                <a:gd name="T13" fmla="*/ 3 h 40"/>
                <a:gd name="T14" fmla="*/ 23 w 30"/>
                <a:gd name="T15" fmla="*/ 36 h 40"/>
                <a:gd name="T16" fmla="*/ 20 w 30"/>
                <a:gd name="T17" fmla="*/ 37 h 40"/>
                <a:gd name="T18" fmla="*/ 7 w 30"/>
                <a:gd name="T19" fmla="*/ 27 h 40"/>
                <a:gd name="T20" fmla="*/ 8 w 30"/>
                <a:gd name="T21" fmla="*/ 9 h 40"/>
                <a:gd name="T22" fmla="*/ 13 w 30"/>
                <a:gd name="T23" fmla="*/ 5 h 40"/>
                <a:gd name="T24" fmla="*/ 16 w 30"/>
                <a:gd name="T25" fmla="*/ 5 h 40"/>
                <a:gd name="T26" fmla="*/ 23 w 30"/>
                <a:gd name="T27" fmla="*/ 3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40">
                  <a:moveTo>
                    <a:pt x="17" y="3"/>
                  </a:moveTo>
                  <a:cubicBezTo>
                    <a:pt x="15" y="1"/>
                    <a:pt x="10" y="0"/>
                    <a:pt x="5" y="8"/>
                  </a:cubicBezTo>
                  <a:cubicBezTo>
                    <a:pt x="1" y="14"/>
                    <a:pt x="0" y="21"/>
                    <a:pt x="4" y="28"/>
                  </a:cubicBezTo>
                  <a:cubicBezTo>
                    <a:pt x="7" y="35"/>
                    <a:pt x="14" y="40"/>
                    <a:pt x="19" y="40"/>
                  </a:cubicBezTo>
                  <a:cubicBezTo>
                    <a:pt x="20" y="40"/>
                    <a:pt x="20" y="40"/>
                    <a:pt x="20" y="40"/>
                  </a:cubicBezTo>
                  <a:cubicBezTo>
                    <a:pt x="22" y="40"/>
                    <a:pt x="24" y="39"/>
                    <a:pt x="25" y="38"/>
                  </a:cubicBezTo>
                  <a:cubicBezTo>
                    <a:pt x="30" y="30"/>
                    <a:pt x="25" y="8"/>
                    <a:pt x="17" y="3"/>
                  </a:cubicBezTo>
                  <a:close/>
                  <a:moveTo>
                    <a:pt x="23" y="36"/>
                  </a:moveTo>
                  <a:cubicBezTo>
                    <a:pt x="22" y="37"/>
                    <a:pt x="21" y="37"/>
                    <a:pt x="20" y="37"/>
                  </a:cubicBezTo>
                  <a:cubicBezTo>
                    <a:pt x="16" y="37"/>
                    <a:pt x="10" y="33"/>
                    <a:pt x="7" y="27"/>
                  </a:cubicBezTo>
                  <a:cubicBezTo>
                    <a:pt x="4" y="23"/>
                    <a:pt x="3" y="16"/>
                    <a:pt x="8" y="9"/>
                  </a:cubicBezTo>
                  <a:cubicBezTo>
                    <a:pt x="10" y="6"/>
                    <a:pt x="12" y="5"/>
                    <a:pt x="13" y="5"/>
                  </a:cubicBezTo>
                  <a:cubicBezTo>
                    <a:pt x="15" y="5"/>
                    <a:pt x="15" y="5"/>
                    <a:pt x="16" y="5"/>
                  </a:cubicBezTo>
                  <a:cubicBezTo>
                    <a:pt x="22" y="10"/>
                    <a:pt x="27" y="30"/>
                    <a:pt x="23" y="3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8" name="Freeform 15">
              <a:extLst>
                <a:ext uri="{FF2B5EF4-FFF2-40B4-BE49-F238E27FC236}">
                  <a16:creationId xmlns:a16="http://schemas.microsoft.com/office/drawing/2014/main" id="{EDEBA77C-6386-4930-92C0-EC31AE9E119C}"/>
                </a:ext>
              </a:extLst>
            </p:cNvPr>
            <p:cNvSpPr>
              <a:spLocks noEditPoints="1"/>
            </p:cNvSpPr>
            <p:nvPr/>
          </p:nvSpPr>
          <p:spPr bwMode="auto">
            <a:xfrm>
              <a:off x="5537" y="4215"/>
              <a:ext cx="97" cy="64"/>
            </a:xfrm>
            <a:custGeom>
              <a:avLst/>
              <a:gdLst>
                <a:gd name="T0" fmla="*/ 2 w 61"/>
                <a:gd name="T1" fmla="*/ 3 h 40"/>
                <a:gd name="T2" fmla="*/ 0 w 61"/>
                <a:gd name="T3" fmla="*/ 6 h 40"/>
                <a:gd name="T4" fmla="*/ 12 w 61"/>
                <a:gd name="T5" fmla="*/ 16 h 40"/>
                <a:gd name="T6" fmla="*/ 25 w 61"/>
                <a:gd name="T7" fmla="*/ 22 h 40"/>
                <a:gd name="T8" fmla="*/ 32 w 61"/>
                <a:gd name="T9" fmla="*/ 29 h 40"/>
                <a:gd name="T10" fmla="*/ 48 w 61"/>
                <a:gd name="T11" fmla="*/ 40 h 40"/>
                <a:gd name="T12" fmla="*/ 49 w 61"/>
                <a:gd name="T13" fmla="*/ 40 h 40"/>
                <a:gd name="T14" fmla="*/ 59 w 61"/>
                <a:gd name="T15" fmla="*/ 33 h 40"/>
                <a:gd name="T16" fmla="*/ 57 w 61"/>
                <a:gd name="T17" fmla="*/ 21 h 40"/>
                <a:gd name="T18" fmla="*/ 2 w 61"/>
                <a:gd name="T19" fmla="*/ 3 h 40"/>
                <a:gd name="T20" fmla="*/ 56 w 61"/>
                <a:gd name="T21" fmla="*/ 31 h 40"/>
                <a:gd name="T22" fmla="*/ 48 w 61"/>
                <a:gd name="T23" fmla="*/ 37 h 40"/>
                <a:gd name="T24" fmla="*/ 34 w 61"/>
                <a:gd name="T25" fmla="*/ 27 h 40"/>
                <a:gd name="T26" fmla="*/ 27 w 61"/>
                <a:gd name="T27" fmla="*/ 20 h 40"/>
                <a:gd name="T28" fmla="*/ 13 w 61"/>
                <a:gd name="T29" fmla="*/ 13 h 40"/>
                <a:gd name="T30" fmla="*/ 3 w 61"/>
                <a:gd name="T31" fmla="*/ 6 h 40"/>
                <a:gd name="T32" fmla="*/ 54 w 61"/>
                <a:gd name="T33" fmla="*/ 23 h 40"/>
                <a:gd name="T34" fmla="*/ 56 w 61"/>
                <a:gd name="T35" fmla="*/ 3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 h="40">
                  <a:moveTo>
                    <a:pt x="2" y="3"/>
                  </a:moveTo>
                  <a:cubicBezTo>
                    <a:pt x="1" y="4"/>
                    <a:pt x="0" y="5"/>
                    <a:pt x="0" y="6"/>
                  </a:cubicBezTo>
                  <a:cubicBezTo>
                    <a:pt x="2" y="13"/>
                    <a:pt x="7" y="14"/>
                    <a:pt x="12" y="16"/>
                  </a:cubicBezTo>
                  <a:cubicBezTo>
                    <a:pt x="16" y="17"/>
                    <a:pt x="20" y="18"/>
                    <a:pt x="25" y="22"/>
                  </a:cubicBezTo>
                  <a:cubicBezTo>
                    <a:pt x="27" y="24"/>
                    <a:pt x="29" y="27"/>
                    <a:pt x="32" y="29"/>
                  </a:cubicBezTo>
                  <a:cubicBezTo>
                    <a:pt x="37" y="35"/>
                    <a:pt x="42" y="40"/>
                    <a:pt x="48" y="40"/>
                  </a:cubicBezTo>
                  <a:cubicBezTo>
                    <a:pt x="48" y="40"/>
                    <a:pt x="48" y="40"/>
                    <a:pt x="49" y="40"/>
                  </a:cubicBezTo>
                  <a:cubicBezTo>
                    <a:pt x="52" y="40"/>
                    <a:pt x="56" y="38"/>
                    <a:pt x="59" y="33"/>
                  </a:cubicBezTo>
                  <a:cubicBezTo>
                    <a:pt x="60" y="30"/>
                    <a:pt x="61" y="26"/>
                    <a:pt x="57" y="21"/>
                  </a:cubicBezTo>
                  <a:cubicBezTo>
                    <a:pt x="46" y="10"/>
                    <a:pt x="7" y="0"/>
                    <a:pt x="2" y="3"/>
                  </a:cubicBezTo>
                  <a:close/>
                  <a:moveTo>
                    <a:pt x="56" y="31"/>
                  </a:moveTo>
                  <a:cubicBezTo>
                    <a:pt x="54" y="35"/>
                    <a:pt x="51" y="37"/>
                    <a:pt x="48" y="37"/>
                  </a:cubicBezTo>
                  <a:cubicBezTo>
                    <a:pt x="44" y="38"/>
                    <a:pt x="39" y="33"/>
                    <a:pt x="34" y="27"/>
                  </a:cubicBezTo>
                  <a:cubicBezTo>
                    <a:pt x="32" y="25"/>
                    <a:pt x="29" y="22"/>
                    <a:pt x="27" y="20"/>
                  </a:cubicBezTo>
                  <a:cubicBezTo>
                    <a:pt x="22" y="16"/>
                    <a:pt x="17" y="14"/>
                    <a:pt x="13" y="13"/>
                  </a:cubicBezTo>
                  <a:cubicBezTo>
                    <a:pt x="8" y="11"/>
                    <a:pt x="5" y="10"/>
                    <a:pt x="3" y="6"/>
                  </a:cubicBezTo>
                  <a:cubicBezTo>
                    <a:pt x="9" y="5"/>
                    <a:pt x="43" y="12"/>
                    <a:pt x="54" y="23"/>
                  </a:cubicBezTo>
                  <a:cubicBezTo>
                    <a:pt x="58" y="27"/>
                    <a:pt x="57" y="30"/>
                    <a:pt x="56" y="3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9" name="Freeform 16">
              <a:extLst>
                <a:ext uri="{FF2B5EF4-FFF2-40B4-BE49-F238E27FC236}">
                  <a16:creationId xmlns:a16="http://schemas.microsoft.com/office/drawing/2014/main" id="{C85D3B24-0428-4E0D-8ABC-F73D55458202}"/>
                </a:ext>
              </a:extLst>
            </p:cNvPr>
            <p:cNvSpPr>
              <a:spLocks noEditPoints="1"/>
            </p:cNvSpPr>
            <p:nvPr/>
          </p:nvSpPr>
          <p:spPr bwMode="auto">
            <a:xfrm>
              <a:off x="4466" y="1033"/>
              <a:ext cx="48" cy="42"/>
            </a:xfrm>
            <a:custGeom>
              <a:avLst/>
              <a:gdLst>
                <a:gd name="T0" fmla="*/ 2 w 30"/>
                <a:gd name="T1" fmla="*/ 12 h 26"/>
                <a:gd name="T2" fmla="*/ 2 w 30"/>
                <a:gd name="T3" fmla="*/ 17 h 26"/>
                <a:gd name="T4" fmla="*/ 2 w 30"/>
                <a:gd name="T5" fmla="*/ 25 h 26"/>
                <a:gd name="T6" fmla="*/ 2 w 30"/>
                <a:gd name="T7" fmla="*/ 25 h 26"/>
                <a:gd name="T8" fmla="*/ 8 w 30"/>
                <a:gd name="T9" fmla="*/ 26 h 26"/>
                <a:gd name="T10" fmla="*/ 25 w 30"/>
                <a:gd name="T11" fmla="*/ 22 h 26"/>
                <a:gd name="T12" fmla="*/ 30 w 30"/>
                <a:gd name="T13" fmla="*/ 16 h 26"/>
                <a:gd name="T14" fmla="*/ 24 w 30"/>
                <a:gd name="T15" fmla="*/ 4 h 26"/>
                <a:gd name="T16" fmla="*/ 5 w 30"/>
                <a:gd name="T17" fmla="*/ 4 h 26"/>
                <a:gd name="T18" fmla="*/ 0 w 30"/>
                <a:gd name="T19" fmla="*/ 9 h 26"/>
                <a:gd name="T20" fmla="*/ 2 w 30"/>
                <a:gd name="T21" fmla="*/ 12 h 26"/>
                <a:gd name="T22" fmla="*/ 10 w 30"/>
                <a:gd name="T23" fmla="*/ 6 h 26"/>
                <a:gd name="T24" fmla="*/ 22 w 30"/>
                <a:gd name="T25" fmla="*/ 6 h 26"/>
                <a:gd name="T26" fmla="*/ 27 w 30"/>
                <a:gd name="T27" fmla="*/ 16 h 26"/>
                <a:gd name="T28" fmla="*/ 24 w 30"/>
                <a:gd name="T29" fmla="*/ 20 h 26"/>
                <a:gd name="T30" fmla="*/ 4 w 30"/>
                <a:gd name="T31" fmla="*/ 23 h 26"/>
                <a:gd name="T32" fmla="*/ 5 w 30"/>
                <a:gd name="T33" fmla="*/ 18 h 26"/>
                <a:gd name="T34" fmla="*/ 3 w 30"/>
                <a:gd name="T35" fmla="*/ 9 h 26"/>
                <a:gd name="T36" fmla="*/ 3 w 30"/>
                <a:gd name="T37" fmla="*/ 9 h 26"/>
                <a:gd name="T38" fmla="*/ 10 w 30"/>
                <a:gd name="T39"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 h="26">
                  <a:moveTo>
                    <a:pt x="2" y="12"/>
                  </a:moveTo>
                  <a:cubicBezTo>
                    <a:pt x="4" y="13"/>
                    <a:pt x="4" y="13"/>
                    <a:pt x="2" y="17"/>
                  </a:cubicBezTo>
                  <a:cubicBezTo>
                    <a:pt x="1" y="19"/>
                    <a:pt x="0" y="22"/>
                    <a:pt x="2" y="25"/>
                  </a:cubicBezTo>
                  <a:cubicBezTo>
                    <a:pt x="2" y="25"/>
                    <a:pt x="2" y="25"/>
                    <a:pt x="2" y="25"/>
                  </a:cubicBezTo>
                  <a:cubicBezTo>
                    <a:pt x="3" y="26"/>
                    <a:pt x="6" y="26"/>
                    <a:pt x="8" y="26"/>
                  </a:cubicBezTo>
                  <a:cubicBezTo>
                    <a:pt x="14" y="26"/>
                    <a:pt x="22" y="24"/>
                    <a:pt x="25" y="22"/>
                  </a:cubicBezTo>
                  <a:cubicBezTo>
                    <a:pt x="28" y="21"/>
                    <a:pt x="29" y="19"/>
                    <a:pt x="30" y="16"/>
                  </a:cubicBezTo>
                  <a:cubicBezTo>
                    <a:pt x="30" y="12"/>
                    <a:pt x="28" y="7"/>
                    <a:pt x="24" y="4"/>
                  </a:cubicBezTo>
                  <a:cubicBezTo>
                    <a:pt x="19" y="0"/>
                    <a:pt x="10" y="2"/>
                    <a:pt x="5" y="4"/>
                  </a:cubicBezTo>
                  <a:cubicBezTo>
                    <a:pt x="2" y="6"/>
                    <a:pt x="0" y="7"/>
                    <a:pt x="0" y="9"/>
                  </a:cubicBezTo>
                  <a:cubicBezTo>
                    <a:pt x="0" y="10"/>
                    <a:pt x="0" y="11"/>
                    <a:pt x="2" y="12"/>
                  </a:cubicBezTo>
                  <a:close/>
                  <a:moveTo>
                    <a:pt x="10" y="6"/>
                  </a:moveTo>
                  <a:cubicBezTo>
                    <a:pt x="15" y="4"/>
                    <a:pt x="20" y="4"/>
                    <a:pt x="22" y="6"/>
                  </a:cubicBezTo>
                  <a:cubicBezTo>
                    <a:pt x="25" y="9"/>
                    <a:pt x="27" y="13"/>
                    <a:pt x="27" y="16"/>
                  </a:cubicBezTo>
                  <a:cubicBezTo>
                    <a:pt x="26" y="17"/>
                    <a:pt x="26" y="19"/>
                    <a:pt x="24" y="20"/>
                  </a:cubicBezTo>
                  <a:cubicBezTo>
                    <a:pt x="17" y="23"/>
                    <a:pt x="6" y="25"/>
                    <a:pt x="4" y="23"/>
                  </a:cubicBezTo>
                  <a:cubicBezTo>
                    <a:pt x="3" y="22"/>
                    <a:pt x="4" y="21"/>
                    <a:pt x="5" y="18"/>
                  </a:cubicBezTo>
                  <a:cubicBezTo>
                    <a:pt x="6" y="16"/>
                    <a:pt x="8" y="11"/>
                    <a:pt x="3" y="9"/>
                  </a:cubicBezTo>
                  <a:cubicBezTo>
                    <a:pt x="3" y="9"/>
                    <a:pt x="3" y="9"/>
                    <a:pt x="3" y="9"/>
                  </a:cubicBezTo>
                  <a:cubicBezTo>
                    <a:pt x="3" y="8"/>
                    <a:pt x="6" y="7"/>
                    <a:pt x="10"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grpSp>
      <p:sp>
        <p:nvSpPr>
          <p:cNvPr id="31" name="TextBox 5">
            <a:extLst>
              <a:ext uri="{FF2B5EF4-FFF2-40B4-BE49-F238E27FC236}">
                <a16:creationId xmlns:a16="http://schemas.microsoft.com/office/drawing/2014/main" id="{4C4EEECB-1CEE-45FD-90D2-03E8D8064071}"/>
              </a:ext>
            </a:extLst>
          </p:cNvPr>
          <p:cNvSpPr txBox="1"/>
          <p:nvPr/>
        </p:nvSpPr>
        <p:spPr>
          <a:xfrm>
            <a:off x="585676" y="1987989"/>
            <a:ext cx="1191726" cy="646331"/>
          </a:xfrm>
          <a:prstGeom prst="rect">
            <a:avLst/>
          </a:prstGeom>
          <a:noFill/>
        </p:spPr>
        <p:txBody>
          <a:bodyPr wrap="square" rtlCol="0">
            <a:spAutoFit/>
          </a:bodyPr>
          <a:lstStyle/>
          <a:p>
            <a:pPr algn="ctr"/>
            <a:r>
              <a:rPr lang="en-US" b="1" dirty="0">
                <a:solidFill>
                  <a:srgbClr val="7A8961"/>
                </a:solidFill>
                <a:latin typeface="+mj-lt"/>
              </a:rPr>
              <a:t>Mexico</a:t>
            </a:r>
          </a:p>
          <a:p>
            <a:pPr algn="ctr"/>
            <a:r>
              <a:rPr lang="en-US" b="1" dirty="0">
                <a:solidFill>
                  <a:srgbClr val="7A8961"/>
                </a:solidFill>
                <a:latin typeface="+mj-lt"/>
              </a:rPr>
              <a:t>64%</a:t>
            </a:r>
          </a:p>
        </p:txBody>
      </p:sp>
      <p:sp>
        <p:nvSpPr>
          <p:cNvPr id="32" name="TextBox 6">
            <a:extLst>
              <a:ext uri="{FF2B5EF4-FFF2-40B4-BE49-F238E27FC236}">
                <a16:creationId xmlns:a16="http://schemas.microsoft.com/office/drawing/2014/main" id="{55687395-44D6-405E-94A1-F1C4433E3ACF}"/>
              </a:ext>
            </a:extLst>
          </p:cNvPr>
          <p:cNvSpPr txBox="1"/>
          <p:nvPr/>
        </p:nvSpPr>
        <p:spPr>
          <a:xfrm>
            <a:off x="3805661" y="2019804"/>
            <a:ext cx="1191726" cy="646331"/>
          </a:xfrm>
          <a:prstGeom prst="rect">
            <a:avLst/>
          </a:prstGeom>
          <a:noFill/>
        </p:spPr>
        <p:txBody>
          <a:bodyPr wrap="square" rtlCol="0">
            <a:spAutoFit/>
          </a:bodyPr>
          <a:lstStyle/>
          <a:p>
            <a:pPr algn="ctr"/>
            <a:r>
              <a:rPr lang="en-US" b="1" dirty="0">
                <a:solidFill>
                  <a:srgbClr val="A6D412"/>
                </a:solidFill>
                <a:latin typeface="+mj-lt"/>
              </a:rPr>
              <a:t>Brazil</a:t>
            </a:r>
          </a:p>
          <a:p>
            <a:pPr algn="ctr"/>
            <a:r>
              <a:rPr lang="en-US" b="1" dirty="0">
                <a:solidFill>
                  <a:srgbClr val="A6D412"/>
                </a:solidFill>
                <a:latin typeface="+mj-lt"/>
              </a:rPr>
              <a:t>69%</a:t>
            </a:r>
          </a:p>
        </p:txBody>
      </p:sp>
      <p:sp>
        <p:nvSpPr>
          <p:cNvPr id="33" name="TextBox 7">
            <a:extLst>
              <a:ext uri="{FF2B5EF4-FFF2-40B4-BE49-F238E27FC236}">
                <a16:creationId xmlns:a16="http://schemas.microsoft.com/office/drawing/2014/main" id="{CCC0FB81-EE75-466F-8EBF-E93DDE9FC028}"/>
              </a:ext>
            </a:extLst>
          </p:cNvPr>
          <p:cNvSpPr txBox="1"/>
          <p:nvPr/>
        </p:nvSpPr>
        <p:spPr>
          <a:xfrm>
            <a:off x="1585371" y="3248837"/>
            <a:ext cx="1191726" cy="646331"/>
          </a:xfrm>
          <a:prstGeom prst="rect">
            <a:avLst/>
          </a:prstGeom>
          <a:noFill/>
        </p:spPr>
        <p:txBody>
          <a:bodyPr wrap="square" rtlCol="0">
            <a:spAutoFit/>
          </a:bodyPr>
          <a:lstStyle/>
          <a:p>
            <a:pPr algn="ctr"/>
            <a:r>
              <a:rPr lang="en-US" b="1" dirty="0">
                <a:solidFill>
                  <a:srgbClr val="462D81"/>
                </a:solidFill>
                <a:latin typeface="+mj-lt"/>
              </a:rPr>
              <a:t>Peru</a:t>
            </a:r>
          </a:p>
          <a:p>
            <a:pPr algn="ctr"/>
            <a:r>
              <a:rPr lang="en-US" b="1" dirty="0">
                <a:solidFill>
                  <a:srgbClr val="462D81"/>
                </a:solidFill>
                <a:latin typeface="+mj-lt"/>
              </a:rPr>
              <a:t>47%</a:t>
            </a:r>
          </a:p>
        </p:txBody>
      </p:sp>
    </p:spTree>
    <p:extLst>
      <p:ext uri="{BB962C8B-B14F-4D97-AF65-F5344CB8AC3E}">
        <p14:creationId xmlns:p14="http://schemas.microsoft.com/office/powerpoint/2010/main" val="2448781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ixaDeTexto 10">
            <a:extLst>
              <a:ext uri="{FF2B5EF4-FFF2-40B4-BE49-F238E27FC236}">
                <a16:creationId xmlns:a16="http://schemas.microsoft.com/office/drawing/2014/main" id="{9B9D8518-6BBF-41EC-A392-D9B9839390F2}"/>
              </a:ext>
            </a:extLst>
          </p:cNvPr>
          <p:cNvSpPr txBox="1"/>
          <p:nvPr/>
        </p:nvSpPr>
        <p:spPr>
          <a:xfrm>
            <a:off x="2442353" y="6185961"/>
            <a:ext cx="6649592" cy="553998"/>
          </a:xfrm>
          <a:prstGeom prst="rect">
            <a:avLst/>
          </a:prstGeom>
          <a:noFill/>
        </p:spPr>
        <p:txBody>
          <a:bodyPr wrap="square" rtlCol="0" anchor="ctr">
            <a:spAutoFit/>
          </a:bodyPr>
          <a:lstStyle/>
          <a:p>
            <a:r>
              <a:rPr lang="pt-BR" sz="1000" dirty="0">
                <a:latin typeface="Verdana" panose="020B0604030504040204" pitchFamily="34" charset="0"/>
              </a:rPr>
              <a:t>Torres, et al. </a:t>
            </a:r>
            <a:r>
              <a:rPr lang="pt-BR" sz="1000" dirty="0" err="1">
                <a:latin typeface="Verdana" panose="020B0604030504040204" pitchFamily="34" charset="0"/>
              </a:rPr>
              <a:t>Factors</a:t>
            </a:r>
            <a:r>
              <a:rPr lang="pt-BR" sz="1000" dirty="0">
                <a:latin typeface="Verdana" panose="020B0604030504040204" pitchFamily="34" charset="0"/>
              </a:rPr>
              <a:t> Associated </a:t>
            </a:r>
            <a:r>
              <a:rPr lang="pt-BR" sz="1000" dirty="0" err="1">
                <a:latin typeface="Verdana" panose="020B0604030504040204" pitchFamily="34" charset="0"/>
              </a:rPr>
              <a:t>With</a:t>
            </a:r>
            <a:r>
              <a:rPr lang="pt-BR" sz="1000" dirty="0">
                <a:latin typeface="Verdana" panose="020B0604030504040204" pitchFamily="34" charset="0"/>
              </a:rPr>
              <a:t> </a:t>
            </a:r>
            <a:r>
              <a:rPr lang="pt-BR" sz="1000" dirty="0" err="1">
                <a:latin typeface="Verdana" panose="020B0604030504040204" pitchFamily="34" charset="0"/>
              </a:rPr>
              <a:t>Willingness</a:t>
            </a:r>
            <a:r>
              <a:rPr lang="pt-BR" sz="1000" dirty="0">
                <a:latin typeface="Verdana" panose="020B0604030504040204" pitchFamily="34" charset="0"/>
              </a:rPr>
              <a:t> </a:t>
            </a:r>
            <a:r>
              <a:rPr lang="pt-BR" sz="1000" dirty="0" err="1">
                <a:latin typeface="Verdana" panose="020B0604030504040204" pitchFamily="34" charset="0"/>
              </a:rPr>
              <a:t>to</a:t>
            </a:r>
            <a:r>
              <a:rPr lang="pt-BR" sz="1000" dirty="0">
                <a:latin typeface="Verdana" panose="020B0604030504040204" pitchFamily="34" charset="0"/>
              </a:rPr>
              <a:t> Use </a:t>
            </a:r>
            <a:r>
              <a:rPr lang="pt-BR" sz="1000" dirty="0" err="1">
                <a:latin typeface="Verdana" panose="020B0604030504040204" pitchFamily="34" charset="0"/>
              </a:rPr>
              <a:t>Pre-Exposure</a:t>
            </a:r>
            <a:r>
              <a:rPr lang="pt-BR" sz="1000" dirty="0">
                <a:latin typeface="Verdana" panose="020B0604030504040204" pitchFamily="34" charset="0"/>
              </a:rPr>
              <a:t> </a:t>
            </a:r>
            <a:r>
              <a:rPr lang="pt-BR" sz="1000" dirty="0" err="1">
                <a:latin typeface="Verdana" panose="020B0604030504040204" pitchFamily="34" charset="0"/>
              </a:rPr>
              <a:t>Prophylaxis</a:t>
            </a:r>
            <a:r>
              <a:rPr lang="pt-BR" sz="1000" dirty="0">
                <a:latin typeface="Verdana" panose="020B0604030504040204" pitchFamily="34" charset="0"/>
              </a:rPr>
              <a:t> in </a:t>
            </a:r>
            <a:r>
              <a:rPr lang="pt-BR" sz="1000" dirty="0" err="1">
                <a:latin typeface="Verdana" panose="020B0604030504040204" pitchFamily="34" charset="0"/>
              </a:rPr>
              <a:t>Brazil</a:t>
            </a:r>
            <a:r>
              <a:rPr lang="pt-BR" sz="1000" dirty="0">
                <a:latin typeface="Verdana" panose="020B0604030504040204" pitchFamily="34" charset="0"/>
              </a:rPr>
              <a:t>, Mexico, </a:t>
            </a:r>
            <a:r>
              <a:rPr lang="pt-BR" sz="1000" dirty="0" err="1">
                <a:latin typeface="Verdana" panose="020B0604030504040204" pitchFamily="34" charset="0"/>
              </a:rPr>
              <a:t>and</a:t>
            </a:r>
            <a:r>
              <a:rPr lang="pt-BR" sz="1000" dirty="0">
                <a:latin typeface="Verdana" panose="020B0604030504040204" pitchFamily="34" charset="0"/>
              </a:rPr>
              <a:t> Peru: Web-</a:t>
            </a:r>
            <a:r>
              <a:rPr lang="pt-BR" sz="1000" dirty="0" err="1">
                <a:latin typeface="Verdana" panose="020B0604030504040204" pitchFamily="34" charset="0"/>
              </a:rPr>
              <a:t>Based</a:t>
            </a:r>
            <a:r>
              <a:rPr lang="pt-BR" sz="1000" dirty="0">
                <a:latin typeface="Verdana" panose="020B0604030504040204" pitchFamily="34" charset="0"/>
              </a:rPr>
              <a:t> </a:t>
            </a:r>
            <a:r>
              <a:rPr lang="pt-BR" sz="1000" dirty="0" err="1">
                <a:latin typeface="Verdana" panose="020B0604030504040204" pitchFamily="34" charset="0"/>
              </a:rPr>
              <a:t>Survey</a:t>
            </a:r>
            <a:r>
              <a:rPr lang="pt-BR" sz="1000" dirty="0">
                <a:latin typeface="Verdana" panose="020B0604030504040204" pitchFamily="34" charset="0"/>
              </a:rPr>
              <a:t> </a:t>
            </a:r>
            <a:r>
              <a:rPr lang="pt-BR" sz="1000" dirty="0" err="1">
                <a:latin typeface="Verdana" panose="020B0604030504040204" pitchFamily="34" charset="0"/>
              </a:rPr>
              <a:t>Among</a:t>
            </a:r>
            <a:r>
              <a:rPr lang="pt-BR" sz="1000" dirty="0">
                <a:latin typeface="Verdana" panose="020B0604030504040204" pitchFamily="34" charset="0"/>
              </a:rPr>
              <a:t> </a:t>
            </a:r>
            <a:r>
              <a:rPr lang="pt-BR" sz="1000" dirty="0" err="1">
                <a:latin typeface="Verdana" panose="020B0604030504040204" pitchFamily="34" charset="0"/>
              </a:rPr>
              <a:t>Men</a:t>
            </a:r>
            <a:r>
              <a:rPr lang="pt-BR" sz="1000" dirty="0">
                <a:latin typeface="Verdana" panose="020B0604030504040204" pitchFamily="34" charset="0"/>
              </a:rPr>
              <a:t> Who </a:t>
            </a:r>
            <a:r>
              <a:rPr lang="pt-BR" sz="1000" dirty="0" err="1">
                <a:latin typeface="Verdana" panose="020B0604030504040204" pitchFamily="34" charset="0"/>
              </a:rPr>
              <a:t>Have</a:t>
            </a:r>
            <a:r>
              <a:rPr lang="pt-BR" sz="1000" dirty="0">
                <a:latin typeface="Verdana" panose="020B0604030504040204" pitchFamily="34" charset="0"/>
              </a:rPr>
              <a:t> Sex </a:t>
            </a:r>
            <a:r>
              <a:rPr lang="pt-BR" sz="1000" dirty="0" err="1">
                <a:latin typeface="Verdana" panose="020B0604030504040204" pitchFamily="34" charset="0"/>
              </a:rPr>
              <a:t>With</a:t>
            </a:r>
            <a:r>
              <a:rPr lang="pt-BR" sz="1000" dirty="0">
                <a:latin typeface="Verdana" panose="020B0604030504040204" pitchFamily="34" charset="0"/>
              </a:rPr>
              <a:t> </a:t>
            </a:r>
            <a:r>
              <a:rPr lang="pt-BR" sz="1000" dirty="0" err="1">
                <a:latin typeface="Verdana" panose="020B0604030504040204" pitchFamily="34" charset="0"/>
              </a:rPr>
              <a:t>Men</a:t>
            </a:r>
            <a:r>
              <a:rPr lang="pt-BR" sz="1000" dirty="0">
                <a:latin typeface="Verdana" panose="020B0604030504040204" pitchFamily="34" charset="0"/>
              </a:rPr>
              <a:t>. JMIR </a:t>
            </a:r>
            <a:r>
              <a:rPr lang="pt-BR" sz="1000" dirty="0" err="1">
                <a:latin typeface="Verdana" panose="020B0604030504040204" pitchFamily="34" charset="0"/>
              </a:rPr>
              <a:t>Public</a:t>
            </a:r>
            <a:r>
              <a:rPr lang="pt-BR" sz="1000" dirty="0">
                <a:latin typeface="Verdana" panose="020B0604030504040204" pitchFamily="34" charset="0"/>
              </a:rPr>
              <a:t> Health </a:t>
            </a:r>
            <a:r>
              <a:rPr lang="pt-BR" sz="1000" dirty="0" err="1">
                <a:latin typeface="Verdana" panose="020B0604030504040204" pitchFamily="34" charset="0"/>
              </a:rPr>
              <a:t>Surveill</a:t>
            </a:r>
            <a:r>
              <a:rPr lang="pt-BR" sz="1000" dirty="0">
                <a:latin typeface="Verdana" panose="020B0604030504040204" pitchFamily="34" charset="0"/>
              </a:rPr>
              <a:t>. 2019 </a:t>
            </a:r>
            <a:r>
              <a:rPr lang="pt-BR" sz="1000" dirty="0" err="1">
                <a:latin typeface="Verdana" panose="020B0604030504040204" pitchFamily="34" charset="0"/>
              </a:rPr>
              <a:t>Jun</a:t>
            </a:r>
            <a:r>
              <a:rPr lang="pt-BR" sz="1000" dirty="0">
                <a:latin typeface="Verdana" panose="020B0604030504040204" pitchFamily="34" charset="0"/>
              </a:rPr>
              <a:t> 17;5(2):e13771. </a:t>
            </a:r>
            <a:endParaRPr lang="en-GB" sz="1000" dirty="0">
              <a:latin typeface="Verdana" panose="020B0604030504040204" pitchFamily="34" charset="0"/>
            </a:endParaRPr>
          </a:p>
        </p:txBody>
      </p:sp>
      <p:sp>
        <p:nvSpPr>
          <p:cNvPr id="13" name="Título 1">
            <a:extLst>
              <a:ext uri="{FF2B5EF4-FFF2-40B4-BE49-F238E27FC236}">
                <a16:creationId xmlns:a16="http://schemas.microsoft.com/office/drawing/2014/main" id="{9484E52D-B1F5-4406-9BBB-993296266F0D}"/>
              </a:ext>
            </a:extLst>
          </p:cNvPr>
          <p:cNvSpPr txBox="1">
            <a:spLocks/>
          </p:cNvSpPr>
          <p:nvPr/>
        </p:nvSpPr>
        <p:spPr bwMode="gray">
          <a:xfrm>
            <a:off x="334963" y="404813"/>
            <a:ext cx="10567499" cy="323850"/>
          </a:xfrm>
          <a:prstGeom prst="rect">
            <a:avLst/>
          </a:prstGeom>
        </p:spPr>
        <p:txBody>
          <a:bodyPr vert="horz" lIns="0" tIns="0" rIns="0" bIns="0" rtlCol="0" anchor="ctr" anchorCtr="0">
            <a:noAutofit/>
          </a:bodyPr>
          <a:lstStyle>
            <a:lvl1pPr algn="l" defTabSz="914377" rtl="0" eaLnBrk="1" latinLnBrk="0" hangingPunct="1">
              <a:lnSpc>
                <a:spcPct val="90000"/>
              </a:lnSpc>
              <a:spcBef>
                <a:spcPct val="0"/>
              </a:spcBef>
              <a:buNone/>
              <a:tabLst/>
              <a:defRPr sz="4400" b="0" kern="1200">
                <a:solidFill>
                  <a:schemeClr val="tx1"/>
                </a:solidFill>
                <a:latin typeface="+mn-lt"/>
                <a:ea typeface="+mj-ea"/>
                <a:cs typeface="+mj-cs"/>
              </a:defRPr>
            </a:lvl1pPr>
          </a:lstStyle>
          <a:p>
            <a:pPr>
              <a:lnSpc>
                <a:spcPct val="100000"/>
              </a:lnSpc>
            </a:pPr>
            <a:r>
              <a:rPr lang="en-US" sz="3200" b="1" dirty="0"/>
              <a:t>Willingness to use daily oral PrEP (2018)</a:t>
            </a:r>
          </a:p>
        </p:txBody>
      </p:sp>
      <p:sp>
        <p:nvSpPr>
          <p:cNvPr id="14" name="TextBox 9">
            <a:extLst>
              <a:ext uri="{FF2B5EF4-FFF2-40B4-BE49-F238E27FC236}">
                <a16:creationId xmlns:a16="http://schemas.microsoft.com/office/drawing/2014/main" id="{917E849A-9D3C-4C88-BBD4-ADAFE3FCA92E}"/>
              </a:ext>
            </a:extLst>
          </p:cNvPr>
          <p:cNvSpPr txBox="1"/>
          <p:nvPr/>
        </p:nvSpPr>
        <p:spPr>
          <a:xfrm>
            <a:off x="5865038" y="1520785"/>
            <a:ext cx="5112656" cy="3816429"/>
          </a:xfrm>
          <a:prstGeom prst="rect">
            <a:avLst/>
          </a:prstGeom>
          <a:noFill/>
          <a:ln w="28575">
            <a:noFill/>
          </a:ln>
        </p:spPr>
        <p:txBody>
          <a:bodyPr wrap="square" rtlCol="0" anchor="ctr">
            <a:spAutoFit/>
          </a:bodyPr>
          <a:lstStyle/>
          <a:p>
            <a:r>
              <a:rPr lang="en-US" sz="2400" b="1" dirty="0">
                <a:latin typeface="Verdana" panose="020B0604030504040204" pitchFamily="34" charset="0"/>
              </a:rPr>
              <a:t>Factors Associated with Willingness to use daily oral PrEP</a:t>
            </a:r>
          </a:p>
          <a:p>
            <a:pPr marL="444500" indent="-266700">
              <a:spcBef>
                <a:spcPts val="1200"/>
              </a:spcBef>
              <a:buSzPct val="50000"/>
              <a:buFont typeface="Courier New" panose="02070309020205020404" pitchFamily="49" charset="0"/>
              <a:buChar char="o"/>
            </a:pPr>
            <a:r>
              <a:rPr lang="en-US" sz="2000" dirty="0"/>
              <a:t>PrEP awareness</a:t>
            </a:r>
          </a:p>
          <a:p>
            <a:pPr marL="444500" indent="-266700">
              <a:spcBef>
                <a:spcPts val="1200"/>
              </a:spcBef>
              <a:buSzPct val="50000"/>
              <a:buFont typeface="Courier New" panose="02070309020205020404" pitchFamily="49" charset="0"/>
              <a:buChar char="o"/>
            </a:pPr>
            <a:r>
              <a:rPr lang="en-US" sz="2000" dirty="0"/>
              <a:t>PrEP facilitators</a:t>
            </a:r>
          </a:p>
          <a:p>
            <a:pPr marL="444500" indent="-266700">
              <a:spcBef>
                <a:spcPts val="1200"/>
              </a:spcBef>
              <a:buSzPct val="50000"/>
              <a:buFont typeface="Courier New" panose="02070309020205020404" pitchFamily="49" charset="0"/>
              <a:buChar char="o"/>
            </a:pPr>
            <a:r>
              <a:rPr lang="en-US" sz="2000" dirty="0"/>
              <a:t>PrEP behavioral barriers (e.g. concerned by daily regimen) </a:t>
            </a:r>
            <a:r>
              <a:rPr lang="en-US" sz="2000" dirty="0" err="1"/>
              <a:t>PrEP</a:t>
            </a:r>
            <a:r>
              <a:rPr lang="en-US" sz="2000" dirty="0"/>
              <a:t> belief barriers  (e.g. sexual partners may expect </a:t>
            </a:r>
            <a:r>
              <a:rPr lang="en-US" sz="2000" dirty="0" err="1"/>
              <a:t>condomless</a:t>
            </a:r>
            <a:r>
              <a:rPr lang="en-US" sz="2000" dirty="0"/>
              <a:t> sex)</a:t>
            </a:r>
          </a:p>
        </p:txBody>
      </p:sp>
      <p:grpSp>
        <p:nvGrpSpPr>
          <p:cNvPr id="79" name="Agrupar 78">
            <a:extLst>
              <a:ext uri="{FF2B5EF4-FFF2-40B4-BE49-F238E27FC236}">
                <a16:creationId xmlns:a16="http://schemas.microsoft.com/office/drawing/2014/main" id="{3EB478F1-A79C-435F-9F2B-CCBB5F5204B5}"/>
              </a:ext>
            </a:extLst>
          </p:cNvPr>
          <p:cNvGrpSpPr/>
          <p:nvPr/>
        </p:nvGrpSpPr>
        <p:grpSpPr>
          <a:xfrm>
            <a:off x="290345" y="802828"/>
            <a:ext cx="5227011" cy="5202086"/>
            <a:chOff x="182059" y="796139"/>
            <a:chExt cx="5227011" cy="5202086"/>
          </a:xfrm>
        </p:grpSpPr>
        <p:sp>
          <p:nvSpPr>
            <p:cNvPr id="20" name="TextBox 5">
              <a:extLst>
                <a:ext uri="{FF2B5EF4-FFF2-40B4-BE49-F238E27FC236}">
                  <a16:creationId xmlns:a16="http://schemas.microsoft.com/office/drawing/2014/main" id="{5429DDFD-F597-4F4B-8CC7-540578BD94C0}"/>
                </a:ext>
              </a:extLst>
            </p:cNvPr>
            <p:cNvSpPr txBox="1"/>
            <p:nvPr/>
          </p:nvSpPr>
          <p:spPr>
            <a:xfrm>
              <a:off x="331248" y="2353140"/>
              <a:ext cx="2517680" cy="2923877"/>
            </a:xfrm>
            <a:prstGeom prst="rect">
              <a:avLst/>
            </a:prstGeom>
            <a:noFill/>
          </p:spPr>
          <p:txBody>
            <a:bodyPr wrap="square" rtlCol="0">
              <a:spAutoFit/>
            </a:bodyPr>
            <a:lstStyle/>
            <a:p>
              <a:r>
                <a:rPr lang="en-US" sz="800" b="1" dirty="0">
                  <a:solidFill>
                    <a:srgbClr val="A6D412"/>
                  </a:solidFill>
                  <a:latin typeface="Verdana" panose="020B0604030504040204" pitchFamily="34" charset="0"/>
                </a:rPr>
                <a:t>Brazil:</a:t>
              </a:r>
            </a:p>
            <a:p>
              <a:r>
                <a:rPr lang="en-US" sz="800" b="1" dirty="0">
                  <a:latin typeface="Verdana" panose="020B0604030504040204" pitchFamily="34" charset="0"/>
                </a:rPr>
                <a:t>1-</a:t>
              </a:r>
              <a:r>
                <a:rPr lang="en-US" sz="800" dirty="0">
                  <a:latin typeface="Verdana" panose="020B0604030504040204" pitchFamily="34" charset="0"/>
                </a:rPr>
                <a:t> Rio de Janeiro: 66.8% (n=1589)</a:t>
              </a:r>
            </a:p>
            <a:p>
              <a:r>
                <a:rPr lang="en-US" sz="800" b="1" dirty="0">
                  <a:latin typeface="Verdana" panose="020B0604030504040204" pitchFamily="34" charset="0"/>
                </a:rPr>
                <a:t>2-</a:t>
              </a:r>
              <a:r>
                <a:rPr lang="en-US" sz="800" dirty="0">
                  <a:latin typeface="Verdana" panose="020B0604030504040204" pitchFamily="34" charset="0"/>
                </a:rPr>
                <a:t> São Paulo: 63.2% (n=3198)</a:t>
              </a:r>
            </a:p>
            <a:p>
              <a:r>
                <a:rPr lang="en-US" sz="800" b="1" dirty="0">
                  <a:latin typeface="Verdana" panose="020B0604030504040204" pitchFamily="34" charset="0"/>
                </a:rPr>
                <a:t>3-</a:t>
              </a:r>
              <a:r>
                <a:rPr lang="en-US" sz="800" dirty="0">
                  <a:latin typeface="Verdana" panose="020B0604030504040204" pitchFamily="34" charset="0"/>
                </a:rPr>
                <a:t> Southeast: 63.0% (n=1376)</a:t>
              </a:r>
            </a:p>
            <a:p>
              <a:r>
                <a:rPr lang="en-US" sz="800" b="1" dirty="0">
                  <a:latin typeface="Verdana" panose="020B0604030504040204" pitchFamily="34" charset="0"/>
                </a:rPr>
                <a:t>4-</a:t>
              </a:r>
              <a:r>
                <a:rPr lang="en-US" sz="800" dirty="0">
                  <a:latin typeface="Verdana" panose="020B0604030504040204" pitchFamily="34" charset="0"/>
                </a:rPr>
                <a:t> North: 63.5% (n=562) </a:t>
              </a:r>
            </a:p>
            <a:p>
              <a:r>
                <a:rPr lang="en-US" sz="800" b="1" dirty="0">
                  <a:latin typeface="Verdana" panose="020B0604030504040204" pitchFamily="34" charset="0"/>
                </a:rPr>
                <a:t>5-</a:t>
              </a:r>
              <a:r>
                <a:rPr lang="en-US" sz="800" dirty="0">
                  <a:latin typeface="Verdana" panose="020B0604030504040204" pitchFamily="34" charset="0"/>
                </a:rPr>
                <a:t> Central-west: 61.3% (n=1085) </a:t>
              </a:r>
            </a:p>
            <a:p>
              <a:r>
                <a:rPr lang="en-US" sz="800" b="1" dirty="0">
                  <a:latin typeface="Verdana" panose="020B0604030504040204" pitchFamily="34" charset="0"/>
                </a:rPr>
                <a:t>6-</a:t>
              </a:r>
              <a:r>
                <a:rPr lang="en-US" sz="800" dirty="0">
                  <a:latin typeface="Verdana" panose="020B0604030504040204" pitchFamily="34" charset="0"/>
                </a:rPr>
                <a:t> South: 58.8% (n=1439) </a:t>
              </a:r>
            </a:p>
            <a:p>
              <a:r>
                <a:rPr lang="en-US" sz="800" b="1" dirty="0">
                  <a:latin typeface="Verdana" panose="020B0604030504040204" pitchFamily="34" charset="0"/>
                </a:rPr>
                <a:t>7-</a:t>
              </a:r>
              <a:r>
                <a:rPr lang="en-US" sz="800" dirty="0">
                  <a:latin typeface="Verdana" panose="020B0604030504040204" pitchFamily="34" charset="0"/>
                </a:rPr>
                <a:t> Northeast: 58.4% (n=2097) </a:t>
              </a:r>
            </a:p>
            <a:p>
              <a:endParaRPr lang="en-US" sz="800" b="1" dirty="0">
                <a:latin typeface="Verdana" panose="020B0604030504040204" pitchFamily="34" charset="0"/>
              </a:endParaRPr>
            </a:p>
            <a:p>
              <a:r>
                <a:rPr lang="en-US" sz="800" b="1" dirty="0">
                  <a:solidFill>
                    <a:srgbClr val="7A8961"/>
                  </a:solidFill>
                  <a:latin typeface="Verdana" panose="020B0604030504040204" pitchFamily="34" charset="0"/>
                </a:rPr>
                <a:t>Mexico: </a:t>
              </a:r>
            </a:p>
            <a:p>
              <a:r>
                <a:rPr lang="en-US" sz="800" b="1" dirty="0">
                  <a:latin typeface="Verdana" panose="020B0604030504040204" pitchFamily="34" charset="0"/>
                </a:rPr>
                <a:t>8- </a:t>
              </a:r>
              <a:r>
                <a:rPr lang="en-US" sz="800" dirty="0">
                  <a:latin typeface="Verdana" panose="020B0604030504040204" pitchFamily="34" charset="0"/>
                </a:rPr>
                <a:t>West: 73.4% (n=654) </a:t>
              </a:r>
            </a:p>
            <a:p>
              <a:r>
                <a:rPr lang="en-US" sz="800" b="1" dirty="0">
                  <a:latin typeface="Verdana" panose="020B0604030504040204" pitchFamily="34" charset="0"/>
                </a:rPr>
                <a:t>9- </a:t>
              </a:r>
              <a:r>
                <a:rPr lang="en-US" sz="800" dirty="0">
                  <a:latin typeface="Verdana" panose="020B0604030504040204" pitchFamily="34" charset="0"/>
                </a:rPr>
                <a:t>Central-south: 71.5% (n=2618) </a:t>
              </a:r>
            </a:p>
            <a:p>
              <a:r>
                <a:rPr lang="en-US" sz="800" b="1" dirty="0">
                  <a:latin typeface="Verdana" panose="020B0604030504040204" pitchFamily="34" charset="0"/>
                </a:rPr>
                <a:t>10- </a:t>
              </a:r>
              <a:r>
                <a:rPr lang="en-US" sz="800" dirty="0">
                  <a:latin typeface="Verdana" panose="020B0604030504040204" pitchFamily="34" charset="0"/>
                </a:rPr>
                <a:t>North-east: 69.5% (n=485) </a:t>
              </a:r>
            </a:p>
            <a:p>
              <a:r>
                <a:rPr lang="en-US" sz="800" b="1" dirty="0">
                  <a:latin typeface="Verdana" panose="020B0604030504040204" pitchFamily="34" charset="0"/>
                </a:rPr>
                <a:t>11-</a:t>
              </a:r>
              <a:r>
                <a:rPr lang="en-US" sz="800" dirty="0">
                  <a:latin typeface="Verdana" panose="020B0604030504040204" pitchFamily="34" charset="0"/>
                </a:rPr>
                <a:t> East: 69.4% (n=559) </a:t>
              </a:r>
            </a:p>
            <a:p>
              <a:r>
                <a:rPr lang="en-US" sz="800" b="1" dirty="0">
                  <a:latin typeface="Verdana" panose="020B0604030504040204" pitchFamily="34" charset="0"/>
                </a:rPr>
                <a:t>12-</a:t>
              </a:r>
              <a:r>
                <a:rPr lang="en-US" sz="800" dirty="0">
                  <a:latin typeface="Verdana" panose="020B0604030504040204" pitchFamily="34" charset="0"/>
                </a:rPr>
                <a:t> Central-north: 64.6% (n=480) </a:t>
              </a:r>
            </a:p>
            <a:p>
              <a:r>
                <a:rPr lang="en-US" sz="800" b="1" dirty="0">
                  <a:latin typeface="Verdana" panose="020B0604030504040204" pitchFamily="34" charset="0"/>
                </a:rPr>
                <a:t>13-</a:t>
              </a:r>
              <a:r>
                <a:rPr lang="en-US" sz="800" dirty="0">
                  <a:latin typeface="Verdana" panose="020B0604030504040204" pitchFamily="34" charset="0"/>
                </a:rPr>
                <a:t> North-west: 69.2% (n=545) </a:t>
              </a:r>
            </a:p>
            <a:p>
              <a:r>
                <a:rPr lang="en-US" sz="800" b="1" dirty="0">
                  <a:latin typeface="Verdana" panose="020B0604030504040204" pitchFamily="34" charset="0"/>
                </a:rPr>
                <a:t>14-</a:t>
              </a:r>
              <a:r>
                <a:rPr lang="en-US" sz="800" dirty="0">
                  <a:latin typeface="Verdana" panose="020B0604030504040204" pitchFamily="34" charset="0"/>
                </a:rPr>
                <a:t> South: 66.3% (n=576) </a:t>
              </a:r>
            </a:p>
            <a:p>
              <a:r>
                <a:rPr lang="en-US" sz="800" b="1" dirty="0">
                  <a:latin typeface="Verdana" panose="020B0604030504040204" pitchFamily="34" charset="0"/>
                </a:rPr>
                <a:t> </a:t>
              </a:r>
            </a:p>
            <a:p>
              <a:r>
                <a:rPr lang="en-US" sz="800" b="1" dirty="0">
                  <a:solidFill>
                    <a:srgbClr val="462D81"/>
                  </a:solidFill>
                  <a:latin typeface="Verdana" panose="020B0604030504040204" pitchFamily="34" charset="0"/>
                </a:rPr>
                <a:t>Peru: </a:t>
              </a:r>
            </a:p>
            <a:p>
              <a:r>
                <a:rPr lang="en-US" sz="800" b="1" dirty="0">
                  <a:latin typeface="Verdana" panose="020B0604030504040204" pitchFamily="34" charset="0"/>
                </a:rPr>
                <a:t>15-</a:t>
              </a:r>
              <a:r>
                <a:rPr lang="en-US" sz="800" dirty="0">
                  <a:latin typeface="Verdana" panose="020B0604030504040204" pitchFamily="34" charset="0"/>
                </a:rPr>
                <a:t> Lima: 58.7% (n=1576) </a:t>
              </a:r>
            </a:p>
            <a:p>
              <a:r>
                <a:rPr lang="en-US" sz="800" b="1" dirty="0">
                  <a:latin typeface="Verdana" panose="020B0604030504040204" pitchFamily="34" charset="0"/>
                </a:rPr>
                <a:t>16- </a:t>
              </a:r>
              <a:r>
                <a:rPr lang="en-US" sz="800" dirty="0">
                  <a:latin typeface="Verdana" panose="020B0604030504040204" pitchFamily="34" charset="0"/>
                </a:rPr>
                <a:t>Coast: 58.3% (n=338) </a:t>
              </a:r>
            </a:p>
            <a:p>
              <a:r>
                <a:rPr lang="en-US" sz="800" b="1" dirty="0">
                  <a:latin typeface="Verdana" panose="020B0604030504040204" pitchFamily="34" charset="0"/>
                </a:rPr>
                <a:t>17-</a:t>
              </a:r>
              <a:r>
                <a:rPr lang="en-US" sz="800" dirty="0">
                  <a:latin typeface="Verdana" panose="020B0604030504040204" pitchFamily="34" charset="0"/>
                </a:rPr>
                <a:t> Highlands: 50.9% (n=161)</a:t>
              </a:r>
            </a:p>
            <a:p>
              <a:r>
                <a:rPr lang="en-US" sz="800" b="1" dirty="0">
                  <a:latin typeface="Verdana" panose="020B0604030504040204" pitchFamily="34" charset="0"/>
                </a:rPr>
                <a:t>18-</a:t>
              </a:r>
              <a:r>
                <a:rPr lang="en-US" sz="800" dirty="0">
                  <a:latin typeface="Verdana" panose="020B0604030504040204" pitchFamily="34" charset="0"/>
                </a:rPr>
                <a:t> Jungle: 47.8% (n=69)</a:t>
              </a:r>
            </a:p>
          </p:txBody>
        </p:sp>
        <p:sp>
          <p:nvSpPr>
            <p:cNvPr id="6" name="CaixaDeTexto 5">
              <a:extLst>
                <a:ext uri="{FF2B5EF4-FFF2-40B4-BE49-F238E27FC236}">
                  <a16:creationId xmlns:a16="http://schemas.microsoft.com/office/drawing/2014/main" id="{C711CA00-AB20-4A68-84B4-CFD199BDB390}"/>
                </a:ext>
              </a:extLst>
            </p:cNvPr>
            <p:cNvSpPr txBox="1"/>
            <p:nvPr/>
          </p:nvSpPr>
          <p:spPr>
            <a:xfrm>
              <a:off x="4545890" y="2184589"/>
              <a:ext cx="856926" cy="523220"/>
            </a:xfrm>
            <a:prstGeom prst="rect">
              <a:avLst/>
            </a:prstGeom>
            <a:noFill/>
          </p:spPr>
          <p:txBody>
            <a:bodyPr wrap="square" rtlCol="0">
              <a:spAutoFit/>
            </a:bodyPr>
            <a:lstStyle/>
            <a:p>
              <a:pPr algn="ctr"/>
              <a:r>
                <a:rPr lang="pt-BR" sz="1400" b="1" dirty="0">
                  <a:solidFill>
                    <a:srgbClr val="A6D412"/>
                  </a:solidFill>
                  <a:latin typeface="Verdana" panose="020B0604030504040204" pitchFamily="34" charset="0"/>
                </a:rPr>
                <a:t>Brazil62%</a:t>
              </a:r>
              <a:endParaRPr lang="en-GB" sz="1400" b="1" dirty="0">
                <a:solidFill>
                  <a:srgbClr val="A6D412"/>
                </a:solidFill>
                <a:latin typeface="Verdana" panose="020B0604030504040204" pitchFamily="34" charset="0"/>
              </a:endParaRPr>
            </a:p>
          </p:txBody>
        </p:sp>
        <p:sp>
          <p:nvSpPr>
            <p:cNvPr id="8" name="CaixaDeTexto 7">
              <a:extLst>
                <a:ext uri="{FF2B5EF4-FFF2-40B4-BE49-F238E27FC236}">
                  <a16:creationId xmlns:a16="http://schemas.microsoft.com/office/drawing/2014/main" id="{F2E367E2-51DB-4236-88D0-C62679ACA0DC}"/>
                </a:ext>
              </a:extLst>
            </p:cNvPr>
            <p:cNvSpPr txBox="1"/>
            <p:nvPr/>
          </p:nvSpPr>
          <p:spPr>
            <a:xfrm>
              <a:off x="2384582" y="3456779"/>
              <a:ext cx="926516" cy="523220"/>
            </a:xfrm>
            <a:prstGeom prst="rect">
              <a:avLst/>
            </a:prstGeom>
            <a:noFill/>
          </p:spPr>
          <p:txBody>
            <a:bodyPr wrap="square" rtlCol="0">
              <a:spAutoFit/>
            </a:bodyPr>
            <a:lstStyle/>
            <a:p>
              <a:pPr algn="ctr"/>
              <a:r>
                <a:rPr lang="pt-BR" sz="1400" b="1" dirty="0">
                  <a:solidFill>
                    <a:srgbClr val="462D81"/>
                  </a:solidFill>
                  <a:latin typeface="Verdana" panose="020B0604030504040204" pitchFamily="34" charset="0"/>
                </a:rPr>
                <a:t>Peru</a:t>
              </a:r>
            </a:p>
            <a:p>
              <a:pPr algn="ctr"/>
              <a:r>
                <a:rPr lang="pt-BR" sz="1400" b="1" dirty="0">
                  <a:solidFill>
                    <a:srgbClr val="462D81"/>
                  </a:solidFill>
                  <a:latin typeface="Verdana" panose="020B0604030504040204" pitchFamily="34" charset="0"/>
                </a:rPr>
                <a:t>57%</a:t>
              </a:r>
              <a:endParaRPr lang="en-GB" sz="1400" b="1" dirty="0">
                <a:solidFill>
                  <a:srgbClr val="462D81"/>
                </a:solidFill>
                <a:latin typeface="Verdana" panose="020B0604030504040204" pitchFamily="34" charset="0"/>
              </a:endParaRPr>
            </a:p>
          </p:txBody>
        </p:sp>
        <p:sp>
          <p:nvSpPr>
            <p:cNvPr id="15" name="TextBox 5">
              <a:extLst>
                <a:ext uri="{FF2B5EF4-FFF2-40B4-BE49-F238E27FC236}">
                  <a16:creationId xmlns:a16="http://schemas.microsoft.com/office/drawing/2014/main" id="{4082C8CA-D7E8-4DA4-B08D-42BD5D408869}"/>
                </a:ext>
              </a:extLst>
            </p:cNvPr>
            <p:cNvSpPr txBox="1"/>
            <p:nvPr/>
          </p:nvSpPr>
          <p:spPr>
            <a:xfrm>
              <a:off x="182059" y="1345230"/>
              <a:ext cx="1434574" cy="523220"/>
            </a:xfrm>
            <a:prstGeom prst="rect">
              <a:avLst/>
            </a:prstGeom>
            <a:noFill/>
          </p:spPr>
          <p:txBody>
            <a:bodyPr wrap="square" rtlCol="0">
              <a:spAutoFit/>
            </a:bodyPr>
            <a:lstStyle/>
            <a:p>
              <a:pPr algn="ctr"/>
              <a:r>
                <a:rPr lang="en-US" sz="1400" b="1" dirty="0">
                  <a:solidFill>
                    <a:srgbClr val="7A8961"/>
                  </a:solidFill>
                  <a:latin typeface="Verdana" panose="020B0604030504040204" pitchFamily="34" charset="0"/>
                </a:rPr>
                <a:t>Mexico</a:t>
              </a:r>
            </a:p>
            <a:p>
              <a:pPr algn="ctr"/>
              <a:r>
                <a:rPr lang="en-US" sz="1400" b="1" dirty="0">
                  <a:solidFill>
                    <a:srgbClr val="7A8961"/>
                  </a:solidFill>
                  <a:latin typeface="Verdana" panose="020B0604030504040204" pitchFamily="34" charset="0"/>
                </a:rPr>
                <a:t>70%</a:t>
              </a:r>
            </a:p>
          </p:txBody>
        </p:sp>
        <p:grpSp>
          <p:nvGrpSpPr>
            <p:cNvPr id="44" name="Group 4">
              <a:extLst>
                <a:ext uri="{FF2B5EF4-FFF2-40B4-BE49-F238E27FC236}">
                  <a16:creationId xmlns:a16="http://schemas.microsoft.com/office/drawing/2014/main" id="{7C89B997-0911-4CB3-8892-17DF82D2A587}"/>
                </a:ext>
              </a:extLst>
            </p:cNvPr>
            <p:cNvGrpSpPr>
              <a:grpSpLocks noChangeAspect="1"/>
            </p:cNvGrpSpPr>
            <p:nvPr/>
          </p:nvGrpSpPr>
          <p:grpSpPr bwMode="auto">
            <a:xfrm>
              <a:off x="1096785" y="1011184"/>
              <a:ext cx="4271308" cy="4987041"/>
              <a:chOff x="1995" y="0"/>
              <a:chExt cx="3700" cy="4320"/>
            </a:xfrm>
          </p:grpSpPr>
          <p:sp>
            <p:nvSpPr>
              <p:cNvPr id="45" name="Freeform 5">
                <a:extLst>
                  <a:ext uri="{FF2B5EF4-FFF2-40B4-BE49-F238E27FC236}">
                    <a16:creationId xmlns:a16="http://schemas.microsoft.com/office/drawing/2014/main" id="{F89DE4F0-CFA6-42C3-BDCC-FF55A558AC06}"/>
                  </a:ext>
                </a:extLst>
              </p:cNvPr>
              <p:cNvSpPr>
                <a:spLocks/>
              </p:cNvSpPr>
              <p:nvPr/>
            </p:nvSpPr>
            <p:spPr bwMode="auto">
              <a:xfrm>
                <a:off x="3590" y="1532"/>
                <a:ext cx="567" cy="825"/>
              </a:xfrm>
              <a:custGeom>
                <a:avLst/>
                <a:gdLst>
                  <a:gd name="T0" fmla="*/ 162 w 355"/>
                  <a:gd name="T1" fmla="*/ 415 h 517"/>
                  <a:gd name="T2" fmla="*/ 83 w 355"/>
                  <a:gd name="T3" fmla="*/ 265 h 517"/>
                  <a:gd name="T4" fmla="*/ 35 w 355"/>
                  <a:gd name="T5" fmla="*/ 183 h 517"/>
                  <a:gd name="T6" fmla="*/ 14 w 355"/>
                  <a:gd name="T7" fmla="*/ 157 h 517"/>
                  <a:gd name="T8" fmla="*/ 25 w 355"/>
                  <a:gd name="T9" fmla="*/ 92 h 517"/>
                  <a:gd name="T10" fmla="*/ 27 w 355"/>
                  <a:gd name="T11" fmla="*/ 95 h 517"/>
                  <a:gd name="T12" fmla="*/ 29 w 355"/>
                  <a:gd name="T13" fmla="*/ 98 h 517"/>
                  <a:gd name="T14" fmla="*/ 30 w 355"/>
                  <a:gd name="T15" fmla="*/ 101 h 517"/>
                  <a:gd name="T16" fmla="*/ 27 w 355"/>
                  <a:gd name="T17" fmla="*/ 107 h 517"/>
                  <a:gd name="T18" fmla="*/ 52 w 355"/>
                  <a:gd name="T19" fmla="*/ 127 h 517"/>
                  <a:gd name="T20" fmla="*/ 55 w 355"/>
                  <a:gd name="T21" fmla="*/ 131 h 517"/>
                  <a:gd name="T22" fmla="*/ 58 w 355"/>
                  <a:gd name="T23" fmla="*/ 134 h 517"/>
                  <a:gd name="T24" fmla="*/ 61 w 355"/>
                  <a:gd name="T25" fmla="*/ 135 h 517"/>
                  <a:gd name="T26" fmla="*/ 73 w 355"/>
                  <a:gd name="T27" fmla="*/ 124 h 517"/>
                  <a:gd name="T28" fmla="*/ 153 w 355"/>
                  <a:gd name="T29" fmla="*/ 50 h 517"/>
                  <a:gd name="T30" fmla="*/ 166 w 355"/>
                  <a:gd name="T31" fmla="*/ 24 h 517"/>
                  <a:gd name="T32" fmla="*/ 172 w 355"/>
                  <a:gd name="T33" fmla="*/ 14 h 517"/>
                  <a:gd name="T34" fmla="*/ 171 w 355"/>
                  <a:gd name="T35" fmla="*/ 11 h 517"/>
                  <a:gd name="T36" fmla="*/ 168 w 355"/>
                  <a:gd name="T37" fmla="*/ 7 h 517"/>
                  <a:gd name="T38" fmla="*/ 168 w 355"/>
                  <a:gd name="T39" fmla="*/ 1 h 517"/>
                  <a:gd name="T40" fmla="*/ 176 w 355"/>
                  <a:gd name="T41" fmla="*/ 0 h 517"/>
                  <a:gd name="T42" fmla="*/ 181 w 355"/>
                  <a:gd name="T43" fmla="*/ 0 h 517"/>
                  <a:gd name="T44" fmla="*/ 183 w 355"/>
                  <a:gd name="T45" fmla="*/ 1 h 517"/>
                  <a:gd name="T46" fmla="*/ 214 w 355"/>
                  <a:gd name="T47" fmla="*/ 32 h 517"/>
                  <a:gd name="T48" fmla="*/ 231 w 355"/>
                  <a:gd name="T49" fmla="*/ 63 h 517"/>
                  <a:gd name="T50" fmla="*/ 296 w 355"/>
                  <a:gd name="T51" fmla="*/ 61 h 517"/>
                  <a:gd name="T52" fmla="*/ 300 w 355"/>
                  <a:gd name="T53" fmla="*/ 98 h 517"/>
                  <a:gd name="T54" fmla="*/ 312 w 355"/>
                  <a:gd name="T55" fmla="*/ 109 h 517"/>
                  <a:gd name="T56" fmla="*/ 295 w 355"/>
                  <a:gd name="T57" fmla="*/ 113 h 517"/>
                  <a:gd name="T58" fmla="*/ 236 w 355"/>
                  <a:gd name="T59" fmla="*/ 142 h 517"/>
                  <a:gd name="T60" fmla="*/ 215 w 355"/>
                  <a:gd name="T61" fmla="*/ 183 h 517"/>
                  <a:gd name="T62" fmla="*/ 218 w 355"/>
                  <a:gd name="T63" fmla="*/ 227 h 517"/>
                  <a:gd name="T64" fmla="*/ 245 w 355"/>
                  <a:gd name="T65" fmla="*/ 262 h 517"/>
                  <a:gd name="T66" fmla="*/ 291 w 355"/>
                  <a:gd name="T67" fmla="*/ 273 h 517"/>
                  <a:gd name="T68" fmla="*/ 305 w 355"/>
                  <a:gd name="T69" fmla="*/ 307 h 517"/>
                  <a:gd name="T70" fmla="*/ 313 w 355"/>
                  <a:gd name="T71" fmla="*/ 306 h 517"/>
                  <a:gd name="T72" fmla="*/ 323 w 355"/>
                  <a:gd name="T73" fmla="*/ 305 h 517"/>
                  <a:gd name="T74" fmla="*/ 333 w 355"/>
                  <a:gd name="T75" fmla="*/ 306 h 517"/>
                  <a:gd name="T76" fmla="*/ 338 w 355"/>
                  <a:gd name="T77" fmla="*/ 315 h 517"/>
                  <a:gd name="T78" fmla="*/ 345 w 355"/>
                  <a:gd name="T79" fmla="*/ 328 h 517"/>
                  <a:gd name="T80" fmla="*/ 348 w 355"/>
                  <a:gd name="T81" fmla="*/ 394 h 517"/>
                  <a:gd name="T82" fmla="*/ 339 w 355"/>
                  <a:gd name="T83" fmla="*/ 433 h 517"/>
                  <a:gd name="T84" fmla="*/ 332 w 355"/>
                  <a:gd name="T85" fmla="*/ 479 h 517"/>
                  <a:gd name="T86" fmla="*/ 329 w 355"/>
                  <a:gd name="T87" fmla="*/ 482 h 517"/>
                  <a:gd name="T88" fmla="*/ 328 w 355"/>
                  <a:gd name="T89" fmla="*/ 485 h 517"/>
                  <a:gd name="T90" fmla="*/ 328 w 355"/>
                  <a:gd name="T91" fmla="*/ 489 h 517"/>
                  <a:gd name="T92" fmla="*/ 328 w 355"/>
                  <a:gd name="T93" fmla="*/ 492 h 517"/>
                  <a:gd name="T94" fmla="*/ 317 w 355"/>
                  <a:gd name="T95" fmla="*/ 514 h 517"/>
                  <a:gd name="T96" fmla="*/ 313 w 355"/>
                  <a:gd name="T97" fmla="*/ 517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55" h="517">
                    <a:moveTo>
                      <a:pt x="309" y="512"/>
                    </a:moveTo>
                    <a:cubicBezTo>
                      <a:pt x="302" y="508"/>
                      <a:pt x="284" y="498"/>
                      <a:pt x="278" y="488"/>
                    </a:cubicBezTo>
                    <a:cubicBezTo>
                      <a:pt x="273" y="479"/>
                      <a:pt x="245" y="463"/>
                      <a:pt x="197" y="438"/>
                    </a:cubicBezTo>
                    <a:cubicBezTo>
                      <a:pt x="179" y="429"/>
                      <a:pt x="170" y="421"/>
                      <a:pt x="162" y="415"/>
                    </a:cubicBezTo>
                    <a:cubicBezTo>
                      <a:pt x="159" y="412"/>
                      <a:pt x="156" y="410"/>
                      <a:pt x="153" y="407"/>
                    </a:cubicBezTo>
                    <a:cubicBezTo>
                      <a:pt x="144" y="401"/>
                      <a:pt x="140" y="388"/>
                      <a:pt x="143" y="384"/>
                    </a:cubicBezTo>
                    <a:cubicBezTo>
                      <a:pt x="148" y="376"/>
                      <a:pt x="133" y="355"/>
                      <a:pt x="126" y="347"/>
                    </a:cubicBezTo>
                    <a:cubicBezTo>
                      <a:pt x="113" y="329"/>
                      <a:pt x="93" y="288"/>
                      <a:pt x="83" y="265"/>
                    </a:cubicBezTo>
                    <a:cubicBezTo>
                      <a:pt x="80" y="257"/>
                      <a:pt x="78" y="251"/>
                      <a:pt x="76" y="246"/>
                    </a:cubicBezTo>
                    <a:cubicBezTo>
                      <a:pt x="72" y="235"/>
                      <a:pt x="70" y="229"/>
                      <a:pt x="63" y="222"/>
                    </a:cubicBezTo>
                    <a:cubicBezTo>
                      <a:pt x="59" y="217"/>
                      <a:pt x="55" y="211"/>
                      <a:pt x="51" y="204"/>
                    </a:cubicBezTo>
                    <a:cubicBezTo>
                      <a:pt x="46" y="196"/>
                      <a:pt x="41" y="187"/>
                      <a:pt x="35" y="183"/>
                    </a:cubicBezTo>
                    <a:cubicBezTo>
                      <a:pt x="32" y="181"/>
                      <a:pt x="28" y="178"/>
                      <a:pt x="24" y="176"/>
                    </a:cubicBezTo>
                    <a:cubicBezTo>
                      <a:pt x="16" y="171"/>
                      <a:pt x="5" y="164"/>
                      <a:pt x="5" y="160"/>
                    </a:cubicBezTo>
                    <a:cubicBezTo>
                      <a:pt x="6" y="158"/>
                      <a:pt x="7" y="158"/>
                      <a:pt x="9" y="158"/>
                    </a:cubicBezTo>
                    <a:cubicBezTo>
                      <a:pt x="11" y="158"/>
                      <a:pt x="13" y="158"/>
                      <a:pt x="14" y="157"/>
                    </a:cubicBezTo>
                    <a:cubicBezTo>
                      <a:pt x="15" y="155"/>
                      <a:pt x="14" y="154"/>
                      <a:pt x="14" y="152"/>
                    </a:cubicBezTo>
                    <a:cubicBezTo>
                      <a:pt x="13" y="150"/>
                      <a:pt x="12" y="147"/>
                      <a:pt x="10" y="143"/>
                    </a:cubicBezTo>
                    <a:cubicBezTo>
                      <a:pt x="6" y="134"/>
                      <a:pt x="0" y="122"/>
                      <a:pt x="3" y="115"/>
                    </a:cubicBezTo>
                    <a:cubicBezTo>
                      <a:pt x="8" y="105"/>
                      <a:pt x="17" y="94"/>
                      <a:pt x="25" y="92"/>
                    </a:cubicBezTo>
                    <a:cubicBezTo>
                      <a:pt x="25" y="92"/>
                      <a:pt x="25" y="92"/>
                      <a:pt x="25" y="92"/>
                    </a:cubicBezTo>
                    <a:cubicBezTo>
                      <a:pt x="25" y="93"/>
                      <a:pt x="26" y="93"/>
                      <a:pt x="26" y="93"/>
                    </a:cubicBezTo>
                    <a:cubicBezTo>
                      <a:pt x="26" y="94"/>
                      <a:pt x="26" y="94"/>
                      <a:pt x="27" y="94"/>
                    </a:cubicBezTo>
                    <a:cubicBezTo>
                      <a:pt x="27" y="95"/>
                      <a:pt x="27" y="95"/>
                      <a:pt x="27" y="95"/>
                    </a:cubicBezTo>
                    <a:cubicBezTo>
                      <a:pt x="28" y="95"/>
                      <a:pt x="28" y="96"/>
                      <a:pt x="28" y="96"/>
                    </a:cubicBezTo>
                    <a:cubicBezTo>
                      <a:pt x="28" y="96"/>
                      <a:pt x="28" y="97"/>
                      <a:pt x="28" y="97"/>
                    </a:cubicBezTo>
                    <a:cubicBezTo>
                      <a:pt x="29" y="97"/>
                      <a:pt x="29" y="97"/>
                      <a:pt x="29" y="98"/>
                    </a:cubicBezTo>
                    <a:cubicBezTo>
                      <a:pt x="29" y="98"/>
                      <a:pt x="29" y="98"/>
                      <a:pt x="29" y="98"/>
                    </a:cubicBezTo>
                    <a:cubicBezTo>
                      <a:pt x="29" y="99"/>
                      <a:pt x="29" y="99"/>
                      <a:pt x="30" y="99"/>
                    </a:cubicBezTo>
                    <a:cubicBezTo>
                      <a:pt x="30" y="100"/>
                      <a:pt x="30" y="100"/>
                      <a:pt x="30" y="100"/>
                    </a:cubicBezTo>
                    <a:cubicBezTo>
                      <a:pt x="30" y="100"/>
                      <a:pt x="30" y="100"/>
                      <a:pt x="30" y="101"/>
                    </a:cubicBezTo>
                    <a:cubicBezTo>
                      <a:pt x="30" y="101"/>
                      <a:pt x="30" y="101"/>
                      <a:pt x="30" y="101"/>
                    </a:cubicBezTo>
                    <a:cubicBezTo>
                      <a:pt x="30" y="102"/>
                      <a:pt x="30" y="102"/>
                      <a:pt x="30" y="102"/>
                    </a:cubicBezTo>
                    <a:cubicBezTo>
                      <a:pt x="30" y="102"/>
                      <a:pt x="30" y="102"/>
                      <a:pt x="30" y="102"/>
                    </a:cubicBezTo>
                    <a:cubicBezTo>
                      <a:pt x="30" y="103"/>
                      <a:pt x="30" y="103"/>
                      <a:pt x="29" y="104"/>
                    </a:cubicBezTo>
                    <a:cubicBezTo>
                      <a:pt x="28" y="105"/>
                      <a:pt x="28" y="106"/>
                      <a:pt x="27" y="107"/>
                    </a:cubicBezTo>
                    <a:cubicBezTo>
                      <a:pt x="23" y="111"/>
                      <a:pt x="22" y="113"/>
                      <a:pt x="30" y="120"/>
                    </a:cubicBezTo>
                    <a:cubicBezTo>
                      <a:pt x="34" y="124"/>
                      <a:pt x="38" y="123"/>
                      <a:pt x="42" y="122"/>
                    </a:cubicBezTo>
                    <a:cubicBezTo>
                      <a:pt x="45" y="122"/>
                      <a:pt x="47" y="121"/>
                      <a:pt x="51" y="125"/>
                    </a:cubicBezTo>
                    <a:cubicBezTo>
                      <a:pt x="51" y="126"/>
                      <a:pt x="52" y="127"/>
                      <a:pt x="52" y="127"/>
                    </a:cubicBezTo>
                    <a:cubicBezTo>
                      <a:pt x="52" y="127"/>
                      <a:pt x="52" y="128"/>
                      <a:pt x="53" y="128"/>
                    </a:cubicBezTo>
                    <a:cubicBezTo>
                      <a:pt x="53" y="128"/>
                      <a:pt x="53" y="129"/>
                      <a:pt x="54" y="129"/>
                    </a:cubicBezTo>
                    <a:cubicBezTo>
                      <a:pt x="54" y="129"/>
                      <a:pt x="54" y="130"/>
                      <a:pt x="54" y="130"/>
                    </a:cubicBezTo>
                    <a:cubicBezTo>
                      <a:pt x="55" y="130"/>
                      <a:pt x="55" y="131"/>
                      <a:pt x="55" y="131"/>
                    </a:cubicBezTo>
                    <a:cubicBezTo>
                      <a:pt x="55" y="131"/>
                      <a:pt x="56" y="131"/>
                      <a:pt x="56" y="132"/>
                    </a:cubicBezTo>
                    <a:cubicBezTo>
                      <a:pt x="56" y="132"/>
                      <a:pt x="56" y="132"/>
                      <a:pt x="57" y="132"/>
                    </a:cubicBezTo>
                    <a:cubicBezTo>
                      <a:pt x="57" y="133"/>
                      <a:pt x="57" y="133"/>
                      <a:pt x="57" y="133"/>
                    </a:cubicBezTo>
                    <a:cubicBezTo>
                      <a:pt x="58" y="133"/>
                      <a:pt x="58" y="133"/>
                      <a:pt x="58" y="134"/>
                    </a:cubicBezTo>
                    <a:cubicBezTo>
                      <a:pt x="58" y="134"/>
                      <a:pt x="59" y="134"/>
                      <a:pt x="59" y="134"/>
                    </a:cubicBezTo>
                    <a:cubicBezTo>
                      <a:pt x="59" y="134"/>
                      <a:pt x="59" y="134"/>
                      <a:pt x="60" y="134"/>
                    </a:cubicBezTo>
                    <a:cubicBezTo>
                      <a:pt x="60" y="135"/>
                      <a:pt x="60" y="135"/>
                      <a:pt x="61" y="135"/>
                    </a:cubicBezTo>
                    <a:cubicBezTo>
                      <a:pt x="61" y="135"/>
                      <a:pt x="61" y="135"/>
                      <a:pt x="61" y="135"/>
                    </a:cubicBezTo>
                    <a:cubicBezTo>
                      <a:pt x="62" y="135"/>
                      <a:pt x="62" y="135"/>
                      <a:pt x="62" y="135"/>
                    </a:cubicBezTo>
                    <a:cubicBezTo>
                      <a:pt x="62" y="135"/>
                      <a:pt x="62" y="135"/>
                      <a:pt x="63" y="135"/>
                    </a:cubicBezTo>
                    <a:cubicBezTo>
                      <a:pt x="63" y="135"/>
                      <a:pt x="63" y="135"/>
                      <a:pt x="63" y="135"/>
                    </a:cubicBezTo>
                    <a:cubicBezTo>
                      <a:pt x="67" y="135"/>
                      <a:pt x="70" y="131"/>
                      <a:pt x="73" y="124"/>
                    </a:cubicBezTo>
                    <a:cubicBezTo>
                      <a:pt x="75" y="120"/>
                      <a:pt x="76" y="115"/>
                      <a:pt x="78" y="111"/>
                    </a:cubicBezTo>
                    <a:cubicBezTo>
                      <a:pt x="83" y="97"/>
                      <a:pt x="88" y="83"/>
                      <a:pt x="97" y="80"/>
                    </a:cubicBezTo>
                    <a:cubicBezTo>
                      <a:pt x="99" y="80"/>
                      <a:pt x="101" y="79"/>
                      <a:pt x="102" y="79"/>
                    </a:cubicBezTo>
                    <a:cubicBezTo>
                      <a:pt x="116" y="75"/>
                      <a:pt x="139" y="68"/>
                      <a:pt x="153" y="50"/>
                    </a:cubicBezTo>
                    <a:cubicBezTo>
                      <a:pt x="162" y="38"/>
                      <a:pt x="163" y="32"/>
                      <a:pt x="164" y="29"/>
                    </a:cubicBezTo>
                    <a:cubicBezTo>
                      <a:pt x="164" y="28"/>
                      <a:pt x="164" y="28"/>
                      <a:pt x="164" y="28"/>
                    </a:cubicBezTo>
                    <a:cubicBezTo>
                      <a:pt x="164" y="27"/>
                      <a:pt x="164" y="27"/>
                      <a:pt x="165" y="26"/>
                    </a:cubicBezTo>
                    <a:cubicBezTo>
                      <a:pt x="165" y="25"/>
                      <a:pt x="165" y="24"/>
                      <a:pt x="166" y="24"/>
                    </a:cubicBezTo>
                    <a:cubicBezTo>
                      <a:pt x="167" y="23"/>
                      <a:pt x="167" y="22"/>
                      <a:pt x="168" y="22"/>
                    </a:cubicBezTo>
                    <a:cubicBezTo>
                      <a:pt x="170" y="20"/>
                      <a:pt x="172" y="18"/>
                      <a:pt x="172" y="16"/>
                    </a:cubicBezTo>
                    <a:cubicBezTo>
                      <a:pt x="172" y="15"/>
                      <a:pt x="172" y="15"/>
                      <a:pt x="172" y="15"/>
                    </a:cubicBezTo>
                    <a:cubicBezTo>
                      <a:pt x="172" y="14"/>
                      <a:pt x="172" y="14"/>
                      <a:pt x="172" y="14"/>
                    </a:cubicBezTo>
                    <a:cubicBezTo>
                      <a:pt x="172" y="14"/>
                      <a:pt x="172" y="14"/>
                      <a:pt x="171" y="13"/>
                    </a:cubicBezTo>
                    <a:cubicBezTo>
                      <a:pt x="171" y="13"/>
                      <a:pt x="171" y="13"/>
                      <a:pt x="171" y="13"/>
                    </a:cubicBezTo>
                    <a:cubicBezTo>
                      <a:pt x="171" y="12"/>
                      <a:pt x="171" y="12"/>
                      <a:pt x="171" y="12"/>
                    </a:cubicBezTo>
                    <a:cubicBezTo>
                      <a:pt x="171" y="11"/>
                      <a:pt x="171" y="11"/>
                      <a:pt x="171" y="11"/>
                    </a:cubicBezTo>
                    <a:cubicBezTo>
                      <a:pt x="170" y="11"/>
                      <a:pt x="170" y="10"/>
                      <a:pt x="170" y="10"/>
                    </a:cubicBezTo>
                    <a:cubicBezTo>
                      <a:pt x="170" y="10"/>
                      <a:pt x="170" y="9"/>
                      <a:pt x="170" y="9"/>
                    </a:cubicBezTo>
                    <a:cubicBezTo>
                      <a:pt x="169" y="9"/>
                      <a:pt x="169" y="8"/>
                      <a:pt x="169" y="8"/>
                    </a:cubicBezTo>
                    <a:cubicBezTo>
                      <a:pt x="169" y="8"/>
                      <a:pt x="168" y="8"/>
                      <a:pt x="168" y="7"/>
                    </a:cubicBezTo>
                    <a:cubicBezTo>
                      <a:pt x="167" y="6"/>
                      <a:pt x="165" y="4"/>
                      <a:pt x="164" y="2"/>
                    </a:cubicBezTo>
                    <a:cubicBezTo>
                      <a:pt x="164" y="2"/>
                      <a:pt x="164" y="2"/>
                      <a:pt x="164" y="2"/>
                    </a:cubicBezTo>
                    <a:cubicBezTo>
                      <a:pt x="165" y="1"/>
                      <a:pt x="167" y="1"/>
                      <a:pt x="168" y="1"/>
                    </a:cubicBezTo>
                    <a:cubicBezTo>
                      <a:pt x="168" y="1"/>
                      <a:pt x="168" y="1"/>
                      <a:pt x="168" y="1"/>
                    </a:cubicBezTo>
                    <a:cubicBezTo>
                      <a:pt x="170" y="1"/>
                      <a:pt x="171" y="0"/>
                      <a:pt x="172" y="0"/>
                    </a:cubicBezTo>
                    <a:cubicBezTo>
                      <a:pt x="172" y="0"/>
                      <a:pt x="172" y="0"/>
                      <a:pt x="173" y="0"/>
                    </a:cubicBezTo>
                    <a:cubicBezTo>
                      <a:pt x="174" y="0"/>
                      <a:pt x="174" y="0"/>
                      <a:pt x="175" y="0"/>
                    </a:cubicBezTo>
                    <a:cubicBezTo>
                      <a:pt x="175" y="0"/>
                      <a:pt x="176" y="0"/>
                      <a:pt x="176" y="0"/>
                    </a:cubicBezTo>
                    <a:cubicBezTo>
                      <a:pt x="177" y="0"/>
                      <a:pt x="177" y="0"/>
                      <a:pt x="178" y="0"/>
                    </a:cubicBezTo>
                    <a:cubicBezTo>
                      <a:pt x="178" y="0"/>
                      <a:pt x="178" y="0"/>
                      <a:pt x="178" y="0"/>
                    </a:cubicBezTo>
                    <a:cubicBezTo>
                      <a:pt x="179" y="0"/>
                      <a:pt x="180" y="0"/>
                      <a:pt x="180" y="0"/>
                    </a:cubicBezTo>
                    <a:cubicBezTo>
                      <a:pt x="180" y="0"/>
                      <a:pt x="180" y="0"/>
                      <a:pt x="181" y="0"/>
                    </a:cubicBezTo>
                    <a:cubicBezTo>
                      <a:pt x="181" y="0"/>
                      <a:pt x="181" y="0"/>
                      <a:pt x="182" y="0"/>
                    </a:cubicBezTo>
                    <a:cubicBezTo>
                      <a:pt x="182" y="0"/>
                      <a:pt x="182" y="0"/>
                      <a:pt x="182" y="1"/>
                    </a:cubicBezTo>
                    <a:cubicBezTo>
                      <a:pt x="182" y="1"/>
                      <a:pt x="183" y="1"/>
                      <a:pt x="183" y="1"/>
                    </a:cubicBezTo>
                    <a:cubicBezTo>
                      <a:pt x="183" y="1"/>
                      <a:pt x="183" y="1"/>
                      <a:pt x="183" y="1"/>
                    </a:cubicBezTo>
                    <a:cubicBezTo>
                      <a:pt x="183" y="1"/>
                      <a:pt x="184" y="1"/>
                      <a:pt x="184" y="1"/>
                    </a:cubicBezTo>
                    <a:cubicBezTo>
                      <a:pt x="187" y="3"/>
                      <a:pt x="188" y="7"/>
                      <a:pt x="190" y="12"/>
                    </a:cubicBezTo>
                    <a:cubicBezTo>
                      <a:pt x="192" y="17"/>
                      <a:pt x="194" y="24"/>
                      <a:pt x="201" y="25"/>
                    </a:cubicBezTo>
                    <a:cubicBezTo>
                      <a:pt x="206" y="25"/>
                      <a:pt x="211" y="28"/>
                      <a:pt x="214" y="32"/>
                    </a:cubicBezTo>
                    <a:cubicBezTo>
                      <a:pt x="216" y="35"/>
                      <a:pt x="218" y="38"/>
                      <a:pt x="217" y="40"/>
                    </a:cubicBezTo>
                    <a:cubicBezTo>
                      <a:pt x="217" y="44"/>
                      <a:pt x="219" y="46"/>
                      <a:pt x="222" y="49"/>
                    </a:cubicBezTo>
                    <a:cubicBezTo>
                      <a:pt x="225" y="51"/>
                      <a:pt x="228" y="54"/>
                      <a:pt x="228" y="58"/>
                    </a:cubicBezTo>
                    <a:cubicBezTo>
                      <a:pt x="228" y="60"/>
                      <a:pt x="228" y="62"/>
                      <a:pt x="231" y="63"/>
                    </a:cubicBezTo>
                    <a:cubicBezTo>
                      <a:pt x="238" y="68"/>
                      <a:pt x="259" y="66"/>
                      <a:pt x="262" y="63"/>
                    </a:cubicBezTo>
                    <a:cubicBezTo>
                      <a:pt x="266" y="60"/>
                      <a:pt x="273" y="59"/>
                      <a:pt x="277" y="61"/>
                    </a:cubicBezTo>
                    <a:cubicBezTo>
                      <a:pt x="280" y="63"/>
                      <a:pt x="284" y="62"/>
                      <a:pt x="288" y="61"/>
                    </a:cubicBezTo>
                    <a:cubicBezTo>
                      <a:pt x="291" y="61"/>
                      <a:pt x="294" y="60"/>
                      <a:pt x="296" y="61"/>
                    </a:cubicBezTo>
                    <a:cubicBezTo>
                      <a:pt x="311" y="67"/>
                      <a:pt x="315" y="71"/>
                      <a:pt x="316" y="73"/>
                    </a:cubicBezTo>
                    <a:cubicBezTo>
                      <a:pt x="316" y="74"/>
                      <a:pt x="316" y="74"/>
                      <a:pt x="315" y="75"/>
                    </a:cubicBezTo>
                    <a:cubicBezTo>
                      <a:pt x="314" y="77"/>
                      <a:pt x="312" y="80"/>
                      <a:pt x="309" y="83"/>
                    </a:cubicBezTo>
                    <a:cubicBezTo>
                      <a:pt x="305" y="88"/>
                      <a:pt x="300" y="93"/>
                      <a:pt x="300" y="98"/>
                    </a:cubicBezTo>
                    <a:cubicBezTo>
                      <a:pt x="300" y="98"/>
                      <a:pt x="300" y="99"/>
                      <a:pt x="301" y="100"/>
                    </a:cubicBezTo>
                    <a:cubicBezTo>
                      <a:pt x="302" y="102"/>
                      <a:pt x="305" y="104"/>
                      <a:pt x="309" y="106"/>
                    </a:cubicBezTo>
                    <a:cubicBezTo>
                      <a:pt x="310" y="107"/>
                      <a:pt x="311" y="107"/>
                      <a:pt x="312" y="108"/>
                    </a:cubicBezTo>
                    <a:cubicBezTo>
                      <a:pt x="312" y="108"/>
                      <a:pt x="312" y="108"/>
                      <a:pt x="312" y="109"/>
                    </a:cubicBezTo>
                    <a:cubicBezTo>
                      <a:pt x="313" y="109"/>
                      <a:pt x="314" y="109"/>
                      <a:pt x="314" y="110"/>
                    </a:cubicBezTo>
                    <a:cubicBezTo>
                      <a:pt x="314" y="110"/>
                      <a:pt x="315" y="110"/>
                      <a:pt x="315" y="110"/>
                    </a:cubicBezTo>
                    <a:cubicBezTo>
                      <a:pt x="314" y="110"/>
                      <a:pt x="313" y="110"/>
                      <a:pt x="312" y="110"/>
                    </a:cubicBezTo>
                    <a:cubicBezTo>
                      <a:pt x="308" y="108"/>
                      <a:pt x="302" y="107"/>
                      <a:pt x="295" y="113"/>
                    </a:cubicBezTo>
                    <a:cubicBezTo>
                      <a:pt x="291" y="116"/>
                      <a:pt x="285" y="117"/>
                      <a:pt x="280" y="118"/>
                    </a:cubicBezTo>
                    <a:cubicBezTo>
                      <a:pt x="274" y="119"/>
                      <a:pt x="268" y="120"/>
                      <a:pt x="261" y="125"/>
                    </a:cubicBezTo>
                    <a:cubicBezTo>
                      <a:pt x="257" y="129"/>
                      <a:pt x="252" y="130"/>
                      <a:pt x="248" y="131"/>
                    </a:cubicBezTo>
                    <a:cubicBezTo>
                      <a:pt x="242" y="133"/>
                      <a:pt x="237" y="135"/>
                      <a:pt x="236" y="142"/>
                    </a:cubicBezTo>
                    <a:cubicBezTo>
                      <a:pt x="236" y="147"/>
                      <a:pt x="233" y="151"/>
                      <a:pt x="231" y="154"/>
                    </a:cubicBezTo>
                    <a:cubicBezTo>
                      <a:pt x="228" y="159"/>
                      <a:pt x="226" y="163"/>
                      <a:pt x="227" y="169"/>
                    </a:cubicBezTo>
                    <a:cubicBezTo>
                      <a:pt x="228" y="175"/>
                      <a:pt x="227" y="175"/>
                      <a:pt x="223" y="177"/>
                    </a:cubicBezTo>
                    <a:cubicBezTo>
                      <a:pt x="221" y="178"/>
                      <a:pt x="218" y="180"/>
                      <a:pt x="215" y="183"/>
                    </a:cubicBezTo>
                    <a:cubicBezTo>
                      <a:pt x="211" y="187"/>
                      <a:pt x="211" y="191"/>
                      <a:pt x="212" y="195"/>
                    </a:cubicBezTo>
                    <a:cubicBezTo>
                      <a:pt x="212" y="197"/>
                      <a:pt x="213" y="199"/>
                      <a:pt x="211" y="201"/>
                    </a:cubicBezTo>
                    <a:cubicBezTo>
                      <a:pt x="206" y="207"/>
                      <a:pt x="211" y="216"/>
                      <a:pt x="217" y="224"/>
                    </a:cubicBezTo>
                    <a:cubicBezTo>
                      <a:pt x="218" y="227"/>
                      <a:pt x="218" y="227"/>
                      <a:pt x="218" y="227"/>
                    </a:cubicBezTo>
                    <a:cubicBezTo>
                      <a:pt x="220" y="229"/>
                      <a:pt x="221" y="231"/>
                      <a:pt x="222" y="233"/>
                    </a:cubicBezTo>
                    <a:cubicBezTo>
                      <a:pt x="226" y="239"/>
                      <a:pt x="230" y="244"/>
                      <a:pt x="230" y="250"/>
                    </a:cubicBezTo>
                    <a:cubicBezTo>
                      <a:pt x="229" y="253"/>
                      <a:pt x="230" y="256"/>
                      <a:pt x="232" y="259"/>
                    </a:cubicBezTo>
                    <a:cubicBezTo>
                      <a:pt x="235" y="261"/>
                      <a:pt x="240" y="263"/>
                      <a:pt x="245" y="262"/>
                    </a:cubicBezTo>
                    <a:cubicBezTo>
                      <a:pt x="247" y="262"/>
                      <a:pt x="248" y="263"/>
                      <a:pt x="249" y="267"/>
                    </a:cubicBezTo>
                    <a:cubicBezTo>
                      <a:pt x="250" y="272"/>
                      <a:pt x="251" y="278"/>
                      <a:pt x="260" y="278"/>
                    </a:cubicBezTo>
                    <a:cubicBezTo>
                      <a:pt x="263" y="278"/>
                      <a:pt x="266" y="278"/>
                      <a:pt x="269" y="278"/>
                    </a:cubicBezTo>
                    <a:cubicBezTo>
                      <a:pt x="279" y="279"/>
                      <a:pt x="288" y="279"/>
                      <a:pt x="291" y="273"/>
                    </a:cubicBezTo>
                    <a:cubicBezTo>
                      <a:pt x="293" y="268"/>
                      <a:pt x="297" y="265"/>
                      <a:pt x="299" y="265"/>
                    </a:cubicBezTo>
                    <a:cubicBezTo>
                      <a:pt x="300" y="265"/>
                      <a:pt x="300" y="267"/>
                      <a:pt x="300" y="270"/>
                    </a:cubicBezTo>
                    <a:cubicBezTo>
                      <a:pt x="300" y="271"/>
                      <a:pt x="300" y="273"/>
                      <a:pt x="300" y="276"/>
                    </a:cubicBezTo>
                    <a:cubicBezTo>
                      <a:pt x="300" y="291"/>
                      <a:pt x="300" y="303"/>
                      <a:pt x="305" y="307"/>
                    </a:cubicBezTo>
                    <a:cubicBezTo>
                      <a:pt x="305" y="307"/>
                      <a:pt x="306" y="308"/>
                      <a:pt x="308" y="308"/>
                    </a:cubicBezTo>
                    <a:cubicBezTo>
                      <a:pt x="308" y="308"/>
                      <a:pt x="308" y="307"/>
                      <a:pt x="309" y="307"/>
                    </a:cubicBezTo>
                    <a:cubicBezTo>
                      <a:pt x="310" y="307"/>
                      <a:pt x="311" y="307"/>
                      <a:pt x="312" y="306"/>
                    </a:cubicBezTo>
                    <a:cubicBezTo>
                      <a:pt x="313" y="306"/>
                      <a:pt x="313" y="306"/>
                      <a:pt x="313" y="306"/>
                    </a:cubicBezTo>
                    <a:cubicBezTo>
                      <a:pt x="314" y="306"/>
                      <a:pt x="316" y="306"/>
                      <a:pt x="317" y="306"/>
                    </a:cubicBezTo>
                    <a:cubicBezTo>
                      <a:pt x="317" y="306"/>
                      <a:pt x="317" y="306"/>
                      <a:pt x="318" y="306"/>
                    </a:cubicBezTo>
                    <a:cubicBezTo>
                      <a:pt x="319" y="305"/>
                      <a:pt x="320" y="305"/>
                      <a:pt x="321" y="305"/>
                    </a:cubicBezTo>
                    <a:cubicBezTo>
                      <a:pt x="322" y="305"/>
                      <a:pt x="322" y="305"/>
                      <a:pt x="323" y="305"/>
                    </a:cubicBezTo>
                    <a:cubicBezTo>
                      <a:pt x="324" y="305"/>
                      <a:pt x="325" y="305"/>
                      <a:pt x="326" y="305"/>
                    </a:cubicBezTo>
                    <a:cubicBezTo>
                      <a:pt x="326" y="305"/>
                      <a:pt x="327" y="305"/>
                      <a:pt x="327" y="305"/>
                    </a:cubicBezTo>
                    <a:cubicBezTo>
                      <a:pt x="328" y="305"/>
                      <a:pt x="330" y="305"/>
                      <a:pt x="331" y="306"/>
                    </a:cubicBezTo>
                    <a:cubicBezTo>
                      <a:pt x="332" y="306"/>
                      <a:pt x="333" y="306"/>
                      <a:pt x="333" y="306"/>
                    </a:cubicBezTo>
                    <a:cubicBezTo>
                      <a:pt x="334" y="306"/>
                      <a:pt x="334" y="306"/>
                      <a:pt x="334" y="306"/>
                    </a:cubicBezTo>
                    <a:cubicBezTo>
                      <a:pt x="335" y="307"/>
                      <a:pt x="335" y="308"/>
                      <a:pt x="336" y="309"/>
                    </a:cubicBezTo>
                    <a:cubicBezTo>
                      <a:pt x="336" y="309"/>
                      <a:pt x="336" y="310"/>
                      <a:pt x="337" y="311"/>
                    </a:cubicBezTo>
                    <a:cubicBezTo>
                      <a:pt x="337" y="312"/>
                      <a:pt x="338" y="313"/>
                      <a:pt x="338" y="315"/>
                    </a:cubicBezTo>
                    <a:cubicBezTo>
                      <a:pt x="339" y="315"/>
                      <a:pt x="339" y="316"/>
                      <a:pt x="339" y="316"/>
                    </a:cubicBezTo>
                    <a:cubicBezTo>
                      <a:pt x="340" y="318"/>
                      <a:pt x="341" y="319"/>
                      <a:pt x="342" y="321"/>
                    </a:cubicBezTo>
                    <a:cubicBezTo>
                      <a:pt x="342" y="321"/>
                      <a:pt x="342" y="322"/>
                      <a:pt x="342" y="322"/>
                    </a:cubicBezTo>
                    <a:cubicBezTo>
                      <a:pt x="343" y="324"/>
                      <a:pt x="344" y="326"/>
                      <a:pt x="345" y="328"/>
                    </a:cubicBezTo>
                    <a:cubicBezTo>
                      <a:pt x="349" y="335"/>
                      <a:pt x="352" y="341"/>
                      <a:pt x="353" y="344"/>
                    </a:cubicBezTo>
                    <a:cubicBezTo>
                      <a:pt x="355" y="350"/>
                      <a:pt x="352" y="353"/>
                      <a:pt x="349" y="355"/>
                    </a:cubicBezTo>
                    <a:cubicBezTo>
                      <a:pt x="348" y="356"/>
                      <a:pt x="347" y="357"/>
                      <a:pt x="346" y="358"/>
                    </a:cubicBezTo>
                    <a:cubicBezTo>
                      <a:pt x="344" y="360"/>
                      <a:pt x="344" y="370"/>
                      <a:pt x="348" y="394"/>
                    </a:cubicBezTo>
                    <a:cubicBezTo>
                      <a:pt x="348" y="396"/>
                      <a:pt x="348" y="397"/>
                      <a:pt x="348" y="398"/>
                    </a:cubicBezTo>
                    <a:cubicBezTo>
                      <a:pt x="349" y="401"/>
                      <a:pt x="346" y="405"/>
                      <a:pt x="344" y="408"/>
                    </a:cubicBezTo>
                    <a:cubicBezTo>
                      <a:pt x="341" y="414"/>
                      <a:pt x="338" y="419"/>
                      <a:pt x="342" y="422"/>
                    </a:cubicBezTo>
                    <a:cubicBezTo>
                      <a:pt x="344" y="424"/>
                      <a:pt x="342" y="429"/>
                      <a:pt x="339" y="433"/>
                    </a:cubicBezTo>
                    <a:cubicBezTo>
                      <a:pt x="337" y="437"/>
                      <a:pt x="335" y="442"/>
                      <a:pt x="335" y="445"/>
                    </a:cubicBezTo>
                    <a:cubicBezTo>
                      <a:pt x="335" y="450"/>
                      <a:pt x="339" y="452"/>
                      <a:pt x="342" y="454"/>
                    </a:cubicBezTo>
                    <a:cubicBezTo>
                      <a:pt x="344" y="456"/>
                      <a:pt x="346" y="457"/>
                      <a:pt x="346" y="458"/>
                    </a:cubicBezTo>
                    <a:cubicBezTo>
                      <a:pt x="346" y="463"/>
                      <a:pt x="337" y="476"/>
                      <a:pt x="332" y="479"/>
                    </a:cubicBezTo>
                    <a:cubicBezTo>
                      <a:pt x="331" y="480"/>
                      <a:pt x="331" y="480"/>
                      <a:pt x="330" y="480"/>
                    </a:cubicBezTo>
                    <a:cubicBezTo>
                      <a:pt x="330" y="480"/>
                      <a:pt x="330" y="481"/>
                      <a:pt x="330" y="481"/>
                    </a:cubicBezTo>
                    <a:cubicBezTo>
                      <a:pt x="330" y="481"/>
                      <a:pt x="330" y="481"/>
                      <a:pt x="329" y="482"/>
                    </a:cubicBezTo>
                    <a:cubicBezTo>
                      <a:pt x="329" y="482"/>
                      <a:pt x="329" y="482"/>
                      <a:pt x="329" y="482"/>
                    </a:cubicBezTo>
                    <a:cubicBezTo>
                      <a:pt x="329" y="482"/>
                      <a:pt x="329" y="483"/>
                      <a:pt x="329" y="483"/>
                    </a:cubicBezTo>
                    <a:cubicBezTo>
                      <a:pt x="329" y="483"/>
                      <a:pt x="329" y="484"/>
                      <a:pt x="329" y="484"/>
                    </a:cubicBezTo>
                    <a:cubicBezTo>
                      <a:pt x="329" y="484"/>
                      <a:pt x="328" y="484"/>
                      <a:pt x="328" y="485"/>
                    </a:cubicBezTo>
                    <a:cubicBezTo>
                      <a:pt x="328" y="485"/>
                      <a:pt x="328" y="485"/>
                      <a:pt x="328" y="485"/>
                    </a:cubicBezTo>
                    <a:cubicBezTo>
                      <a:pt x="328" y="486"/>
                      <a:pt x="328" y="486"/>
                      <a:pt x="328" y="486"/>
                    </a:cubicBezTo>
                    <a:cubicBezTo>
                      <a:pt x="328" y="487"/>
                      <a:pt x="328" y="487"/>
                      <a:pt x="328" y="487"/>
                    </a:cubicBezTo>
                    <a:cubicBezTo>
                      <a:pt x="328" y="488"/>
                      <a:pt x="328" y="488"/>
                      <a:pt x="328" y="488"/>
                    </a:cubicBezTo>
                    <a:cubicBezTo>
                      <a:pt x="328" y="489"/>
                      <a:pt x="328" y="489"/>
                      <a:pt x="328" y="489"/>
                    </a:cubicBezTo>
                    <a:cubicBezTo>
                      <a:pt x="328" y="489"/>
                      <a:pt x="328" y="490"/>
                      <a:pt x="328" y="490"/>
                    </a:cubicBezTo>
                    <a:cubicBezTo>
                      <a:pt x="328" y="490"/>
                      <a:pt x="328" y="491"/>
                      <a:pt x="328" y="491"/>
                    </a:cubicBezTo>
                    <a:cubicBezTo>
                      <a:pt x="328" y="491"/>
                      <a:pt x="328" y="491"/>
                      <a:pt x="328" y="491"/>
                    </a:cubicBezTo>
                    <a:cubicBezTo>
                      <a:pt x="328" y="492"/>
                      <a:pt x="328" y="492"/>
                      <a:pt x="328" y="492"/>
                    </a:cubicBezTo>
                    <a:cubicBezTo>
                      <a:pt x="328" y="492"/>
                      <a:pt x="328" y="492"/>
                      <a:pt x="328" y="492"/>
                    </a:cubicBezTo>
                    <a:cubicBezTo>
                      <a:pt x="328" y="492"/>
                      <a:pt x="328" y="492"/>
                      <a:pt x="328" y="492"/>
                    </a:cubicBezTo>
                    <a:cubicBezTo>
                      <a:pt x="327" y="494"/>
                      <a:pt x="326" y="496"/>
                      <a:pt x="326" y="498"/>
                    </a:cubicBezTo>
                    <a:cubicBezTo>
                      <a:pt x="324" y="504"/>
                      <a:pt x="322" y="511"/>
                      <a:pt x="317" y="514"/>
                    </a:cubicBezTo>
                    <a:cubicBezTo>
                      <a:pt x="316" y="514"/>
                      <a:pt x="316" y="514"/>
                      <a:pt x="315" y="515"/>
                    </a:cubicBezTo>
                    <a:cubicBezTo>
                      <a:pt x="315" y="515"/>
                      <a:pt x="315" y="515"/>
                      <a:pt x="315" y="515"/>
                    </a:cubicBezTo>
                    <a:cubicBezTo>
                      <a:pt x="314" y="516"/>
                      <a:pt x="314" y="516"/>
                      <a:pt x="313" y="517"/>
                    </a:cubicBezTo>
                    <a:cubicBezTo>
                      <a:pt x="313" y="517"/>
                      <a:pt x="313" y="517"/>
                      <a:pt x="313" y="517"/>
                    </a:cubicBezTo>
                    <a:cubicBezTo>
                      <a:pt x="313" y="515"/>
                      <a:pt x="312" y="514"/>
                      <a:pt x="311" y="513"/>
                    </a:cubicBezTo>
                    <a:cubicBezTo>
                      <a:pt x="310" y="513"/>
                      <a:pt x="310" y="512"/>
                      <a:pt x="309" y="512"/>
                    </a:cubicBezTo>
                    <a:close/>
                  </a:path>
                </a:pathLst>
              </a:custGeom>
              <a:solidFill>
                <a:srgbClr val="462D81"/>
              </a:solidFill>
              <a:ln w="6350" cap="flat">
                <a:solidFill>
                  <a:srgbClr val="462D81"/>
                </a:solidFill>
                <a:prstDash val="solid"/>
                <a:miter lim="800000"/>
                <a:headEnd/>
                <a:tailEnd/>
              </a:ln>
            </p:spPr>
            <p:txBody>
              <a:bodyPr vert="horz" wrap="square" lIns="91440" tIns="45720" rIns="91440" bIns="45720" numCol="1" anchor="t" anchorCtr="0" compatLnSpc="1">
                <a:prstTxWarp prst="textNoShape">
                  <a:avLst/>
                </a:prstTxWarp>
              </a:bodyPr>
              <a:lstStyle/>
              <a:p>
                <a:endParaRPr lang="pt-BR"/>
              </a:p>
            </p:txBody>
          </p:sp>
          <p:sp>
            <p:nvSpPr>
              <p:cNvPr id="46" name="Freeform 6">
                <a:extLst>
                  <a:ext uri="{FF2B5EF4-FFF2-40B4-BE49-F238E27FC236}">
                    <a16:creationId xmlns:a16="http://schemas.microsoft.com/office/drawing/2014/main" id="{2F916527-FF19-4394-959F-25BE7D9189F0}"/>
                  </a:ext>
                </a:extLst>
              </p:cNvPr>
              <p:cNvSpPr>
                <a:spLocks/>
              </p:cNvSpPr>
              <p:nvPr/>
            </p:nvSpPr>
            <p:spPr bwMode="auto">
              <a:xfrm>
                <a:off x="3924" y="1293"/>
                <a:ext cx="1764" cy="1801"/>
              </a:xfrm>
              <a:custGeom>
                <a:avLst/>
                <a:gdLst>
                  <a:gd name="T0" fmla="*/ 994 w 1106"/>
                  <a:gd name="T1" fmla="*/ 497 h 1129"/>
                  <a:gd name="T2" fmla="*/ 980 w 1106"/>
                  <a:gd name="T3" fmla="*/ 637 h 1129"/>
                  <a:gd name="T4" fmla="*/ 949 w 1106"/>
                  <a:gd name="T5" fmla="*/ 717 h 1129"/>
                  <a:gd name="T6" fmla="*/ 859 w 1106"/>
                  <a:gd name="T7" fmla="*/ 799 h 1129"/>
                  <a:gd name="T8" fmla="*/ 715 w 1106"/>
                  <a:gd name="T9" fmla="*/ 877 h 1129"/>
                  <a:gd name="T10" fmla="*/ 630 w 1106"/>
                  <a:gd name="T11" fmla="*/ 1061 h 1129"/>
                  <a:gd name="T12" fmla="*/ 602 w 1106"/>
                  <a:gd name="T13" fmla="*/ 1097 h 1129"/>
                  <a:gd name="T14" fmla="*/ 572 w 1106"/>
                  <a:gd name="T15" fmla="*/ 1118 h 1129"/>
                  <a:gd name="T16" fmla="*/ 572 w 1106"/>
                  <a:gd name="T17" fmla="*/ 1102 h 1129"/>
                  <a:gd name="T18" fmla="*/ 516 w 1106"/>
                  <a:gd name="T19" fmla="*/ 1039 h 1129"/>
                  <a:gd name="T20" fmla="*/ 465 w 1106"/>
                  <a:gd name="T21" fmla="*/ 1020 h 1129"/>
                  <a:gd name="T22" fmla="*/ 570 w 1106"/>
                  <a:gd name="T23" fmla="*/ 911 h 1129"/>
                  <a:gd name="T24" fmla="*/ 562 w 1106"/>
                  <a:gd name="T25" fmla="*/ 878 h 1129"/>
                  <a:gd name="T26" fmla="*/ 560 w 1106"/>
                  <a:gd name="T27" fmla="*/ 877 h 1129"/>
                  <a:gd name="T28" fmla="*/ 554 w 1106"/>
                  <a:gd name="T29" fmla="*/ 877 h 1129"/>
                  <a:gd name="T30" fmla="*/ 546 w 1106"/>
                  <a:gd name="T31" fmla="*/ 877 h 1129"/>
                  <a:gd name="T32" fmla="*/ 521 w 1106"/>
                  <a:gd name="T33" fmla="*/ 827 h 1129"/>
                  <a:gd name="T34" fmla="*/ 454 w 1106"/>
                  <a:gd name="T35" fmla="*/ 754 h 1129"/>
                  <a:gd name="T36" fmla="*/ 451 w 1106"/>
                  <a:gd name="T37" fmla="*/ 709 h 1129"/>
                  <a:gd name="T38" fmla="*/ 455 w 1106"/>
                  <a:gd name="T39" fmla="*/ 697 h 1129"/>
                  <a:gd name="T40" fmla="*/ 458 w 1106"/>
                  <a:gd name="T41" fmla="*/ 672 h 1129"/>
                  <a:gd name="T42" fmla="*/ 385 w 1106"/>
                  <a:gd name="T43" fmla="*/ 573 h 1129"/>
                  <a:gd name="T44" fmla="*/ 341 w 1106"/>
                  <a:gd name="T45" fmla="*/ 524 h 1129"/>
                  <a:gd name="T46" fmla="*/ 244 w 1106"/>
                  <a:gd name="T47" fmla="*/ 421 h 1129"/>
                  <a:gd name="T48" fmla="*/ 146 w 1106"/>
                  <a:gd name="T49" fmla="*/ 456 h 1129"/>
                  <a:gd name="T50" fmla="*/ 128 w 1106"/>
                  <a:gd name="T51" fmla="*/ 453 h 1129"/>
                  <a:gd name="T52" fmla="*/ 115 w 1106"/>
                  <a:gd name="T53" fmla="*/ 452 h 1129"/>
                  <a:gd name="T54" fmla="*/ 94 w 1106"/>
                  <a:gd name="T55" fmla="*/ 426 h 1129"/>
                  <a:gd name="T56" fmla="*/ 36 w 1106"/>
                  <a:gd name="T57" fmla="*/ 409 h 1129"/>
                  <a:gd name="T58" fmla="*/ 8 w 1106"/>
                  <a:gd name="T59" fmla="*/ 335 h 1129"/>
                  <a:gd name="T60" fmla="*/ 54 w 1106"/>
                  <a:gd name="T61" fmla="*/ 277 h 1129"/>
                  <a:gd name="T62" fmla="*/ 129 w 1106"/>
                  <a:gd name="T63" fmla="*/ 187 h 1129"/>
                  <a:gd name="T64" fmla="*/ 117 w 1106"/>
                  <a:gd name="T65" fmla="*/ 100 h 1129"/>
                  <a:gd name="T66" fmla="*/ 185 w 1106"/>
                  <a:gd name="T67" fmla="*/ 90 h 1129"/>
                  <a:gd name="T68" fmla="*/ 206 w 1106"/>
                  <a:gd name="T69" fmla="*/ 117 h 1129"/>
                  <a:gd name="T70" fmla="*/ 219 w 1106"/>
                  <a:gd name="T71" fmla="*/ 126 h 1129"/>
                  <a:gd name="T72" fmla="*/ 257 w 1106"/>
                  <a:gd name="T73" fmla="*/ 113 h 1129"/>
                  <a:gd name="T74" fmla="*/ 289 w 1106"/>
                  <a:gd name="T75" fmla="*/ 74 h 1129"/>
                  <a:gd name="T76" fmla="*/ 262 w 1106"/>
                  <a:gd name="T77" fmla="*/ 30 h 1129"/>
                  <a:gd name="T78" fmla="*/ 321 w 1106"/>
                  <a:gd name="T79" fmla="*/ 32 h 1129"/>
                  <a:gd name="T80" fmla="*/ 370 w 1106"/>
                  <a:gd name="T81" fmla="*/ 16 h 1129"/>
                  <a:gd name="T82" fmla="*/ 383 w 1106"/>
                  <a:gd name="T83" fmla="*/ 0 h 1129"/>
                  <a:gd name="T84" fmla="*/ 403 w 1106"/>
                  <a:gd name="T85" fmla="*/ 42 h 1129"/>
                  <a:gd name="T86" fmla="*/ 412 w 1106"/>
                  <a:gd name="T87" fmla="*/ 101 h 1129"/>
                  <a:gd name="T88" fmla="*/ 419 w 1106"/>
                  <a:gd name="T89" fmla="*/ 106 h 1129"/>
                  <a:gd name="T90" fmla="*/ 439 w 1106"/>
                  <a:gd name="T91" fmla="*/ 105 h 1129"/>
                  <a:gd name="T92" fmla="*/ 493 w 1106"/>
                  <a:gd name="T93" fmla="*/ 93 h 1129"/>
                  <a:gd name="T94" fmla="*/ 515 w 1106"/>
                  <a:gd name="T95" fmla="*/ 76 h 1129"/>
                  <a:gd name="T96" fmla="*/ 548 w 1106"/>
                  <a:gd name="T97" fmla="*/ 80 h 1129"/>
                  <a:gd name="T98" fmla="*/ 560 w 1106"/>
                  <a:gd name="T99" fmla="*/ 86 h 1129"/>
                  <a:gd name="T100" fmla="*/ 588 w 1106"/>
                  <a:gd name="T101" fmla="*/ 84 h 1129"/>
                  <a:gd name="T102" fmla="*/ 609 w 1106"/>
                  <a:gd name="T103" fmla="*/ 63 h 1129"/>
                  <a:gd name="T104" fmla="*/ 616 w 1106"/>
                  <a:gd name="T105" fmla="*/ 51 h 1129"/>
                  <a:gd name="T106" fmla="*/ 626 w 1106"/>
                  <a:gd name="T107" fmla="*/ 40 h 1129"/>
                  <a:gd name="T108" fmla="*/ 635 w 1106"/>
                  <a:gd name="T109" fmla="*/ 29 h 1129"/>
                  <a:gd name="T110" fmla="*/ 643 w 1106"/>
                  <a:gd name="T111" fmla="*/ 169 h 1129"/>
                  <a:gd name="T112" fmla="*/ 695 w 1106"/>
                  <a:gd name="T113" fmla="*/ 204 h 1129"/>
                  <a:gd name="T114" fmla="*/ 827 w 1106"/>
                  <a:gd name="T115" fmla="*/ 222 h 1129"/>
                  <a:gd name="T116" fmla="*/ 1069 w 1106"/>
                  <a:gd name="T117" fmla="*/ 290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06" h="1129">
                    <a:moveTo>
                      <a:pt x="1097" y="385"/>
                    </a:moveTo>
                    <a:cubicBezTo>
                      <a:pt x="1085" y="415"/>
                      <a:pt x="1067" y="436"/>
                      <a:pt x="1059" y="439"/>
                    </a:cubicBezTo>
                    <a:cubicBezTo>
                      <a:pt x="1057" y="440"/>
                      <a:pt x="1055" y="441"/>
                      <a:pt x="1053" y="441"/>
                    </a:cubicBezTo>
                    <a:cubicBezTo>
                      <a:pt x="1046" y="443"/>
                      <a:pt x="1037" y="446"/>
                      <a:pt x="1031" y="460"/>
                    </a:cubicBezTo>
                    <a:cubicBezTo>
                      <a:pt x="1029" y="466"/>
                      <a:pt x="1029" y="466"/>
                      <a:pt x="1029" y="466"/>
                    </a:cubicBezTo>
                    <a:cubicBezTo>
                      <a:pt x="1023" y="481"/>
                      <a:pt x="1016" y="499"/>
                      <a:pt x="1010" y="503"/>
                    </a:cubicBezTo>
                    <a:cubicBezTo>
                      <a:pt x="1005" y="506"/>
                      <a:pt x="1002" y="504"/>
                      <a:pt x="998" y="500"/>
                    </a:cubicBezTo>
                    <a:cubicBezTo>
                      <a:pt x="997" y="499"/>
                      <a:pt x="995" y="498"/>
                      <a:pt x="994" y="497"/>
                    </a:cubicBezTo>
                    <a:cubicBezTo>
                      <a:pt x="990" y="496"/>
                      <a:pt x="986" y="499"/>
                      <a:pt x="985" y="502"/>
                    </a:cubicBezTo>
                    <a:cubicBezTo>
                      <a:pt x="984" y="505"/>
                      <a:pt x="985" y="507"/>
                      <a:pt x="988" y="508"/>
                    </a:cubicBezTo>
                    <a:cubicBezTo>
                      <a:pt x="990" y="510"/>
                      <a:pt x="992" y="511"/>
                      <a:pt x="992" y="512"/>
                    </a:cubicBezTo>
                    <a:cubicBezTo>
                      <a:pt x="992" y="513"/>
                      <a:pt x="991" y="515"/>
                      <a:pt x="989" y="517"/>
                    </a:cubicBezTo>
                    <a:cubicBezTo>
                      <a:pt x="982" y="523"/>
                      <a:pt x="982" y="540"/>
                      <a:pt x="982" y="559"/>
                    </a:cubicBezTo>
                    <a:cubicBezTo>
                      <a:pt x="982" y="564"/>
                      <a:pt x="983" y="570"/>
                      <a:pt x="984" y="576"/>
                    </a:cubicBezTo>
                    <a:cubicBezTo>
                      <a:pt x="985" y="588"/>
                      <a:pt x="987" y="600"/>
                      <a:pt x="982" y="613"/>
                    </a:cubicBezTo>
                    <a:cubicBezTo>
                      <a:pt x="978" y="624"/>
                      <a:pt x="979" y="632"/>
                      <a:pt x="980" y="637"/>
                    </a:cubicBezTo>
                    <a:cubicBezTo>
                      <a:pt x="981" y="642"/>
                      <a:pt x="981" y="644"/>
                      <a:pt x="980" y="647"/>
                    </a:cubicBezTo>
                    <a:cubicBezTo>
                      <a:pt x="978" y="649"/>
                      <a:pt x="975" y="651"/>
                      <a:pt x="973" y="652"/>
                    </a:cubicBezTo>
                    <a:cubicBezTo>
                      <a:pt x="969" y="654"/>
                      <a:pt x="965" y="656"/>
                      <a:pt x="965" y="663"/>
                    </a:cubicBezTo>
                    <a:cubicBezTo>
                      <a:pt x="965" y="667"/>
                      <a:pt x="964" y="672"/>
                      <a:pt x="963" y="677"/>
                    </a:cubicBezTo>
                    <a:cubicBezTo>
                      <a:pt x="962" y="684"/>
                      <a:pt x="961" y="690"/>
                      <a:pt x="961" y="697"/>
                    </a:cubicBezTo>
                    <a:cubicBezTo>
                      <a:pt x="961" y="702"/>
                      <a:pt x="959" y="703"/>
                      <a:pt x="956" y="705"/>
                    </a:cubicBezTo>
                    <a:cubicBezTo>
                      <a:pt x="954" y="706"/>
                      <a:pt x="952" y="707"/>
                      <a:pt x="950" y="711"/>
                    </a:cubicBezTo>
                    <a:cubicBezTo>
                      <a:pt x="950" y="713"/>
                      <a:pt x="949" y="715"/>
                      <a:pt x="949" y="717"/>
                    </a:cubicBezTo>
                    <a:cubicBezTo>
                      <a:pt x="947" y="724"/>
                      <a:pt x="945" y="732"/>
                      <a:pt x="940" y="736"/>
                    </a:cubicBezTo>
                    <a:cubicBezTo>
                      <a:pt x="932" y="742"/>
                      <a:pt x="928" y="750"/>
                      <a:pt x="928" y="763"/>
                    </a:cubicBezTo>
                    <a:cubicBezTo>
                      <a:pt x="928" y="775"/>
                      <a:pt x="924" y="776"/>
                      <a:pt x="917" y="776"/>
                    </a:cubicBezTo>
                    <a:cubicBezTo>
                      <a:pt x="908" y="776"/>
                      <a:pt x="900" y="784"/>
                      <a:pt x="900" y="794"/>
                    </a:cubicBezTo>
                    <a:cubicBezTo>
                      <a:pt x="900" y="796"/>
                      <a:pt x="900" y="798"/>
                      <a:pt x="899" y="798"/>
                    </a:cubicBezTo>
                    <a:cubicBezTo>
                      <a:pt x="896" y="801"/>
                      <a:pt x="890" y="801"/>
                      <a:pt x="882" y="801"/>
                    </a:cubicBezTo>
                    <a:cubicBezTo>
                      <a:pt x="880" y="801"/>
                      <a:pt x="879" y="801"/>
                      <a:pt x="877" y="801"/>
                    </a:cubicBezTo>
                    <a:cubicBezTo>
                      <a:pt x="872" y="801"/>
                      <a:pt x="866" y="800"/>
                      <a:pt x="859" y="799"/>
                    </a:cubicBezTo>
                    <a:cubicBezTo>
                      <a:pt x="846" y="798"/>
                      <a:pt x="834" y="796"/>
                      <a:pt x="830" y="801"/>
                    </a:cubicBezTo>
                    <a:cubicBezTo>
                      <a:pt x="828" y="802"/>
                      <a:pt x="826" y="804"/>
                      <a:pt x="825" y="805"/>
                    </a:cubicBezTo>
                    <a:cubicBezTo>
                      <a:pt x="820" y="810"/>
                      <a:pt x="815" y="815"/>
                      <a:pt x="809" y="817"/>
                    </a:cubicBezTo>
                    <a:cubicBezTo>
                      <a:pt x="804" y="818"/>
                      <a:pt x="803" y="820"/>
                      <a:pt x="802" y="822"/>
                    </a:cubicBezTo>
                    <a:cubicBezTo>
                      <a:pt x="801" y="823"/>
                      <a:pt x="801" y="825"/>
                      <a:pt x="793" y="826"/>
                    </a:cubicBezTo>
                    <a:cubicBezTo>
                      <a:pt x="779" y="827"/>
                      <a:pt x="770" y="828"/>
                      <a:pt x="756" y="842"/>
                    </a:cubicBezTo>
                    <a:cubicBezTo>
                      <a:pt x="743" y="855"/>
                      <a:pt x="730" y="868"/>
                      <a:pt x="722" y="868"/>
                    </a:cubicBezTo>
                    <a:cubicBezTo>
                      <a:pt x="716" y="868"/>
                      <a:pt x="715" y="873"/>
                      <a:pt x="715" y="877"/>
                    </a:cubicBezTo>
                    <a:cubicBezTo>
                      <a:pt x="715" y="880"/>
                      <a:pt x="715" y="885"/>
                      <a:pt x="712" y="889"/>
                    </a:cubicBezTo>
                    <a:cubicBezTo>
                      <a:pt x="706" y="898"/>
                      <a:pt x="708" y="908"/>
                      <a:pt x="710" y="920"/>
                    </a:cubicBezTo>
                    <a:cubicBezTo>
                      <a:pt x="710" y="923"/>
                      <a:pt x="711" y="928"/>
                      <a:pt x="711" y="932"/>
                    </a:cubicBezTo>
                    <a:cubicBezTo>
                      <a:pt x="713" y="955"/>
                      <a:pt x="710" y="969"/>
                      <a:pt x="704" y="970"/>
                    </a:cubicBezTo>
                    <a:cubicBezTo>
                      <a:pt x="693" y="972"/>
                      <a:pt x="685" y="981"/>
                      <a:pt x="675" y="1001"/>
                    </a:cubicBezTo>
                    <a:cubicBezTo>
                      <a:pt x="674" y="1004"/>
                      <a:pt x="672" y="1007"/>
                      <a:pt x="671" y="1010"/>
                    </a:cubicBezTo>
                    <a:cubicBezTo>
                      <a:pt x="662" y="1028"/>
                      <a:pt x="655" y="1043"/>
                      <a:pt x="640" y="1055"/>
                    </a:cubicBezTo>
                    <a:cubicBezTo>
                      <a:pt x="634" y="1059"/>
                      <a:pt x="631" y="1061"/>
                      <a:pt x="630" y="1061"/>
                    </a:cubicBezTo>
                    <a:cubicBezTo>
                      <a:pt x="632" y="1058"/>
                      <a:pt x="638" y="1050"/>
                      <a:pt x="640" y="1047"/>
                    </a:cubicBezTo>
                    <a:cubicBezTo>
                      <a:pt x="648" y="1038"/>
                      <a:pt x="655" y="1025"/>
                      <a:pt x="651" y="1019"/>
                    </a:cubicBezTo>
                    <a:cubicBezTo>
                      <a:pt x="648" y="1017"/>
                      <a:pt x="644" y="1017"/>
                      <a:pt x="638" y="1020"/>
                    </a:cubicBezTo>
                    <a:cubicBezTo>
                      <a:pt x="628" y="1024"/>
                      <a:pt x="628" y="1030"/>
                      <a:pt x="628" y="1035"/>
                    </a:cubicBezTo>
                    <a:cubicBezTo>
                      <a:pt x="628" y="1039"/>
                      <a:pt x="628" y="1044"/>
                      <a:pt x="622" y="1050"/>
                    </a:cubicBezTo>
                    <a:cubicBezTo>
                      <a:pt x="614" y="1058"/>
                      <a:pt x="613" y="1064"/>
                      <a:pt x="612" y="1070"/>
                    </a:cubicBezTo>
                    <a:cubicBezTo>
                      <a:pt x="611" y="1074"/>
                      <a:pt x="610" y="1078"/>
                      <a:pt x="607" y="1084"/>
                    </a:cubicBezTo>
                    <a:cubicBezTo>
                      <a:pt x="605" y="1089"/>
                      <a:pt x="603" y="1093"/>
                      <a:pt x="602" y="1097"/>
                    </a:cubicBezTo>
                    <a:cubicBezTo>
                      <a:pt x="600" y="1105"/>
                      <a:pt x="598" y="1110"/>
                      <a:pt x="587" y="1118"/>
                    </a:cubicBezTo>
                    <a:cubicBezTo>
                      <a:pt x="582" y="1121"/>
                      <a:pt x="579" y="1125"/>
                      <a:pt x="575" y="1129"/>
                    </a:cubicBezTo>
                    <a:cubicBezTo>
                      <a:pt x="575" y="1129"/>
                      <a:pt x="575" y="1129"/>
                      <a:pt x="575" y="1128"/>
                    </a:cubicBezTo>
                    <a:cubicBezTo>
                      <a:pt x="574" y="1128"/>
                      <a:pt x="574" y="1127"/>
                      <a:pt x="574" y="1126"/>
                    </a:cubicBezTo>
                    <a:cubicBezTo>
                      <a:pt x="574" y="1126"/>
                      <a:pt x="573" y="1125"/>
                      <a:pt x="573" y="1124"/>
                    </a:cubicBezTo>
                    <a:cubicBezTo>
                      <a:pt x="573" y="1124"/>
                      <a:pt x="573" y="1123"/>
                      <a:pt x="573" y="1122"/>
                    </a:cubicBezTo>
                    <a:cubicBezTo>
                      <a:pt x="573" y="1121"/>
                      <a:pt x="573" y="1121"/>
                      <a:pt x="572" y="1120"/>
                    </a:cubicBezTo>
                    <a:cubicBezTo>
                      <a:pt x="572" y="1119"/>
                      <a:pt x="572" y="1119"/>
                      <a:pt x="572" y="1118"/>
                    </a:cubicBezTo>
                    <a:cubicBezTo>
                      <a:pt x="572" y="1117"/>
                      <a:pt x="572" y="1116"/>
                      <a:pt x="572" y="1116"/>
                    </a:cubicBezTo>
                    <a:cubicBezTo>
                      <a:pt x="572" y="1115"/>
                      <a:pt x="572" y="1114"/>
                      <a:pt x="572" y="1114"/>
                    </a:cubicBezTo>
                    <a:cubicBezTo>
                      <a:pt x="572" y="1113"/>
                      <a:pt x="572" y="1112"/>
                      <a:pt x="572" y="1111"/>
                    </a:cubicBezTo>
                    <a:cubicBezTo>
                      <a:pt x="572" y="1111"/>
                      <a:pt x="572" y="1110"/>
                      <a:pt x="572" y="1110"/>
                    </a:cubicBezTo>
                    <a:cubicBezTo>
                      <a:pt x="572" y="1109"/>
                      <a:pt x="572" y="1108"/>
                      <a:pt x="572" y="1107"/>
                    </a:cubicBezTo>
                    <a:cubicBezTo>
                      <a:pt x="572" y="1107"/>
                      <a:pt x="572" y="1106"/>
                      <a:pt x="572" y="1106"/>
                    </a:cubicBezTo>
                    <a:cubicBezTo>
                      <a:pt x="572" y="1105"/>
                      <a:pt x="572" y="1104"/>
                      <a:pt x="572" y="1103"/>
                    </a:cubicBezTo>
                    <a:cubicBezTo>
                      <a:pt x="572" y="1103"/>
                      <a:pt x="572" y="1102"/>
                      <a:pt x="572" y="1102"/>
                    </a:cubicBezTo>
                    <a:cubicBezTo>
                      <a:pt x="572" y="1101"/>
                      <a:pt x="572" y="1099"/>
                      <a:pt x="573" y="1098"/>
                    </a:cubicBezTo>
                    <a:cubicBezTo>
                      <a:pt x="573" y="1095"/>
                      <a:pt x="573" y="1092"/>
                      <a:pt x="573" y="1090"/>
                    </a:cubicBezTo>
                    <a:cubicBezTo>
                      <a:pt x="573" y="1080"/>
                      <a:pt x="565" y="1075"/>
                      <a:pt x="559" y="1071"/>
                    </a:cubicBezTo>
                    <a:cubicBezTo>
                      <a:pt x="557" y="1070"/>
                      <a:pt x="555" y="1068"/>
                      <a:pt x="554" y="1067"/>
                    </a:cubicBezTo>
                    <a:cubicBezTo>
                      <a:pt x="552" y="1065"/>
                      <a:pt x="548" y="1063"/>
                      <a:pt x="543" y="1060"/>
                    </a:cubicBezTo>
                    <a:cubicBezTo>
                      <a:pt x="536" y="1055"/>
                      <a:pt x="527" y="1050"/>
                      <a:pt x="523" y="1043"/>
                    </a:cubicBezTo>
                    <a:cubicBezTo>
                      <a:pt x="521" y="1040"/>
                      <a:pt x="519" y="1039"/>
                      <a:pt x="516" y="1039"/>
                    </a:cubicBezTo>
                    <a:cubicBezTo>
                      <a:pt x="516" y="1039"/>
                      <a:pt x="516" y="1039"/>
                      <a:pt x="516" y="1039"/>
                    </a:cubicBezTo>
                    <a:cubicBezTo>
                      <a:pt x="513" y="1039"/>
                      <a:pt x="510" y="1042"/>
                      <a:pt x="508" y="1044"/>
                    </a:cubicBezTo>
                    <a:cubicBezTo>
                      <a:pt x="508" y="1045"/>
                      <a:pt x="506" y="1047"/>
                      <a:pt x="506" y="1047"/>
                    </a:cubicBezTo>
                    <a:cubicBezTo>
                      <a:pt x="505" y="1047"/>
                      <a:pt x="504" y="1045"/>
                      <a:pt x="503" y="1043"/>
                    </a:cubicBezTo>
                    <a:cubicBezTo>
                      <a:pt x="502" y="1040"/>
                      <a:pt x="499" y="1034"/>
                      <a:pt x="494" y="1028"/>
                    </a:cubicBezTo>
                    <a:cubicBezTo>
                      <a:pt x="484" y="1015"/>
                      <a:pt x="474" y="1017"/>
                      <a:pt x="469" y="1019"/>
                    </a:cubicBezTo>
                    <a:cubicBezTo>
                      <a:pt x="468" y="1019"/>
                      <a:pt x="468" y="1020"/>
                      <a:pt x="467" y="1020"/>
                    </a:cubicBezTo>
                    <a:cubicBezTo>
                      <a:pt x="467" y="1020"/>
                      <a:pt x="467" y="1020"/>
                      <a:pt x="467" y="1020"/>
                    </a:cubicBezTo>
                    <a:cubicBezTo>
                      <a:pt x="466" y="1020"/>
                      <a:pt x="465" y="1020"/>
                      <a:pt x="465" y="1020"/>
                    </a:cubicBezTo>
                    <a:cubicBezTo>
                      <a:pt x="465" y="1020"/>
                      <a:pt x="464" y="1020"/>
                      <a:pt x="464" y="1020"/>
                    </a:cubicBezTo>
                    <a:cubicBezTo>
                      <a:pt x="466" y="1018"/>
                      <a:pt x="467" y="1017"/>
                      <a:pt x="469" y="1015"/>
                    </a:cubicBezTo>
                    <a:cubicBezTo>
                      <a:pt x="473" y="1010"/>
                      <a:pt x="478" y="1005"/>
                      <a:pt x="482" y="1000"/>
                    </a:cubicBezTo>
                    <a:cubicBezTo>
                      <a:pt x="484" y="997"/>
                      <a:pt x="486" y="995"/>
                      <a:pt x="487" y="992"/>
                    </a:cubicBezTo>
                    <a:cubicBezTo>
                      <a:pt x="499" y="973"/>
                      <a:pt x="525" y="949"/>
                      <a:pt x="535" y="942"/>
                    </a:cubicBezTo>
                    <a:cubicBezTo>
                      <a:pt x="539" y="940"/>
                      <a:pt x="545" y="937"/>
                      <a:pt x="550" y="935"/>
                    </a:cubicBezTo>
                    <a:cubicBezTo>
                      <a:pt x="560" y="931"/>
                      <a:pt x="568" y="927"/>
                      <a:pt x="569" y="923"/>
                    </a:cubicBezTo>
                    <a:cubicBezTo>
                      <a:pt x="570" y="921"/>
                      <a:pt x="570" y="916"/>
                      <a:pt x="570" y="911"/>
                    </a:cubicBezTo>
                    <a:cubicBezTo>
                      <a:pt x="570" y="898"/>
                      <a:pt x="568" y="880"/>
                      <a:pt x="564" y="878"/>
                    </a:cubicBezTo>
                    <a:cubicBezTo>
                      <a:pt x="563" y="878"/>
                      <a:pt x="563" y="878"/>
                      <a:pt x="563" y="878"/>
                    </a:cubicBezTo>
                    <a:cubicBezTo>
                      <a:pt x="563" y="878"/>
                      <a:pt x="563" y="878"/>
                      <a:pt x="563" y="878"/>
                    </a:cubicBezTo>
                    <a:cubicBezTo>
                      <a:pt x="563" y="878"/>
                      <a:pt x="563" y="878"/>
                      <a:pt x="563" y="878"/>
                    </a:cubicBezTo>
                    <a:cubicBezTo>
                      <a:pt x="563" y="878"/>
                      <a:pt x="563" y="878"/>
                      <a:pt x="563" y="878"/>
                    </a:cubicBezTo>
                    <a:cubicBezTo>
                      <a:pt x="563" y="878"/>
                      <a:pt x="563" y="878"/>
                      <a:pt x="563" y="878"/>
                    </a:cubicBezTo>
                    <a:cubicBezTo>
                      <a:pt x="563" y="878"/>
                      <a:pt x="563" y="878"/>
                      <a:pt x="562" y="878"/>
                    </a:cubicBezTo>
                    <a:cubicBezTo>
                      <a:pt x="562" y="878"/>
                      <a:pt x="562" y="878"/>
                      <a:pt x="562" y="878"/>
                    </a:cubicBezTo>
                    <a:cubicBezTo>
                      <a:pt x="562" y="878"/>
                      <a:pt x="562" y="878"/>
                      <a:pt x="562" y="878"/>
                    </a:cubicBezTo>
                    <a:cubicBezTo>
                      <a:pt x="562" y="878"/>
                      <a:pt x="562" y="878"/>
                      <a:pt x="562" y="878"/>
                    </a:cubicBezTo>
                    <a:cubicBezTo>
                      <a:pt x="562" y="878"/>
                      <a:pt x="562" y="878"/>
                      <a:pt x="561" y="878"/>
                    </a:cubicBezTo>
                    <a:cubicBezTo>
                      <a:pt x="561" y="878"/>
                      <a:pt x="561" y="878"/>
                      <a:pt x="561" y="878"/>
                    </a:cubicBezTo>
                    <a:cubicBezTo>
                      <a:pt x="561" y="877"/>
                      <a:pt x="561" y="877"/>
                      <a:pt x="561" y="877"/>
                    </a:cubicBezTo>
                    <a:cubicBezTo>
                      <a:pt x="561" y="877"/>
                      <a:pt x="561" y="877"/>
                      <a:pt x="560" y="877"/>
                    </a:cubicBezTo>
                    <a:cubicBezTo>
                      <a:pt x="560" y="877"/>
                      <a:pt x="560" y="877"/>
                      <a:pt x="560" y="877"/>
                    </a:cubicBezTo>
                    <a:cubicBezTo>
                      <a:pt x="560" y="877"/>
                      <a:pt x="560" y="877"/>
                      <a:pt x="560" y="877"/>
                    </a:cubicBezTo>
                    <a:cubicBezTo>
                      <a:pt x="559" y="877"/>
                      <a:pt x="559" y="877"/>
                      <a:pt x="559" y="877"/>
                    </a:cubicBezTo>
                    <a:cubicBezTo>
                      <a:pt x="559" y="877"/>
                      <a:pt x="559" y="877"/>
                      <a:pt x="558" y="877"/>
                    </a:cubicBezTo>
                    <a:cubicBezTo>
                      <a:pt x="558" y="877"/>
                      <a:pt x="558" y="877"/>
                      <a:pt x="558" y="877"/>
                    </a:cubicBezTo>
                    <a:cubicBezTo>
                      <a:pt x="558" y="877"/>
                      <a:pt x="557" y="877"/>
                      <a:pt x="557" y="877"/>
                    </a:cubicBezTo>
                    <a:cubicBezTo>
                      <a:pt x="557" y="877"/>
                      <a:pt x="557" y="877"/>
                      <a:pt x="556" y="877"/>
                    </a:cubicBezTo>
                    <a:cubicBezTo>
                      <a:pt x="556" y="877"/>
                      <a:pt x="556" y="877"/>
                      <a:pt x="556" y="877"/>
                    </a:cubicBezTo>
                    <a:cubicBezTo>
                      <a:pt x="556" y="877"/>
                      <a:pt x="555" y="877"/>
                      <a:pt x="555" y="877"/>
                    </a:cubicBezTo>
                    <a:cubicBezTo>
                      <a:pt x="555" y="877"/>
                      <a:pt x="554" y="877"/>
                      <a:pt x="554" y="877"/>
                    </a:cubicBezTo>
                    <a:cubicBezTo>
                      <a:pt x="554" y="877"/>
                      <a:pt x="554" y="877"/>
                      <a:pt x="553" y="877"/>
                    </a:cubicBezTo>
                    <a:cubicBezTo>
                      <a:pt x="553" y="877"/>
                      <a:pt x="553" y="877"/>
                      <a:pt x="552" y="877"/>
                    </a:cubicBezTo>
                    <a:cubicBezTo>
                      <a:pt x="552" y="877"/>
                      <a:pt x="552" y="877"/>
                      <a:pt x="551" y="877"/>
                    </a:cubicBezTo>
                    <a:cubicBezTo>
                      <a:pt x="551" y="877"/>
                      <a:pt x="551" y="877"/>
                      <a:pt x="550" y="877"/>
                    </a:cubicBezTo>
                    <a:cubicBezTo>
                      <a:pt x="550" y="877"/>
                      <a:pt x="550" y="877"/>
                      <a:pt x="549" y="877"/>
                    </a:cubicBezTo>
                    <a:cubicBezTo>
                      <a:pt x="549" y="877"/>
                      <a:pt x="548" y="877"/>
                      <a:pt x="548" y="877"/>
                    </a:cubicBezTo>
                    <a:cubicBezTo>
                      <a:pt x="547" y="877"/>
                      <a:pt x="547" y="877"/>
                      <a:pt x="547" y="877"/>
                    </a:cubicBezTo>
                    <a:cubicBezTo>
                      <a:pt x="546" y="877"/>
                      <a:pt x="546" y="877"/>
                      <a:pt x="546" y="877"/>
                    </a:cubicBezTo>
                    <a:cubicBezTo>
                      <a:pt x="546" y="873"/>
                      <a:pt x="548" y="867"/>
                      <a:pt x="549" y="861"/>
                    </a:cubicBezTo>
                    <a:cubicBezTo>
                      <a:pt x="551" y="850"/>
                      <a:pt x="553" y="839"/>
                      <a:pt x="552" y="833"/>
                    </a:cubicBezTo>
                    <a:cubicBezTo>
                      <a:pt x="551" y="830"/>
                      <a:pt x="550" y="828"/>
                      <a:pt x="548" y="827"/>
                    </a:cubicBezTo>
                    <a:cubicBezTo>
                      <a:pt x="548" y="827"/>
                      <a:pt x="548" y="827"/>
                      <a:pt x="548" y="827"/>
                    </a:cubicBezTo>
                    <a:cubicBezTo>
                      <a:pt x="547" y="827"/>
                      <a:pt x="546" y="827"/>
                      <a:pt x="546" y="826"/>
                    </a:cubicBezTo>
                    <a:cubicBezTo>
                      <a:pt x="539" y="824"/>
                      <a:pt x="532" y="828"/>
                      <a:pt x="528" y="830"/>
                    </a:cubicBezTo>
                    <a:cubicBezTo>
                      <a:pt x="526" y="831"/>
                      <a:pt x="524" y="832"/>
                      <a:pt x="524" y="832"/>
                    </a:cubicBezTo>
                    <a:cubicBezTo>
                      <a:pt x="523" y="832"/>
                      <a:pt x="522" y="830"/>
                      <a:pt x="521" y="827"/>
                    </a:cubicBezTo>
                    <a:cubicBezTo>
                      <a:pt x="518" y="821"/>
                      <a:pt x="514" y="810"/>
                      <a:pt x="512" y="802"/>
                    </a:cubicBezTo>
                    <a:cubicBezTo>
                      <a:pt x="510" y="796"/>
                      <a:pt x="505" y="785"/>
                      <a:pt x="499" y="780"/>
                    </a:cubicBezTo>
                    <a:cubicBezTo>
                      <a:pt x="498" y="779"/>
                      <a:pt x="497" y="778"/>
                      <a:pt x="496" y="777"/>
                    </a:cubicBezTo>
                    <a:cubicBezTo>
                      <a:pt x="494" y="777"/>
                      <a:pt x="492" y="777"/>
                      <a:pt x="490" y="778"/>
                    </a:cubicBezTo>
                    <a:cubicBezTo>
                      <a:pt x="487" y="780"/>
                      <a:pt x="487" y="779"/>
                      <a:pt x="484" y="778"/>
                    </a:cubicBezTo>
                    <a:cubicBezTo>
                      <a:pt x="481" y="777"/>
                      <a:pt x="477" y="776"/>
                      <a:pt x="467" y="775"/>
                    </a:cubicBezTo>
                    <a:cubicBezTo>
                      <a:pt x="458" y="775"/>
                      <a:pt x="454" y="774"/>
                      <a:pt x="453" y="772"/>
                    </a:cubicBezTo>
                    <a:cubicBezTo>
                      <a:pt x="451" y="769"/>
                      <a:pt x="452" y="764"/>
                      <a:pt x="454" y="754"/>
                    </a:cubicBezTo>
                    <a:cubicBezTo>
                      <a:pt x="456" y="744"/>
                      <a:pt x="452" y="736"/>
                      <a:pt x="450" y="730"/>
                    </a:cubicBezTo>
                    <a:cubicBezTo>
                      <a:pt x="447" y="724"/>
                      <a:pt x="446" y="722"/>
                      <a:pt x="448" y="721"/>
                    </a:cubicBezTo>
                    <a:cubicBezTo>
                      <a:pt x="451" y="720"/>
                      <a:pt x="452" y="718"/>
                      <a:pt x="453" y="716"/>
                    </a:cubicBezTo>
                    <a:cubicBezTo>
                      <a:pt x="453" y="715"/>
                      <a:pt x="453" y="715"/>
                      <a:pt x="453" y="714"/>
                    </a:cubicBezTo>
                    <a:cubicBezTo>
                      <a:pt x="453" y="714"/>
                      <a:pt x="453" y="714"/>
                      <a:pt x="453" y="714"/>
                    </a:cubicBezTo>
                    <a:cubicBezTo>
                      <a:pt x="453" y="713"/>
                      <a:pt x="453" y="712"/>
                      <a:pt x="452" y="711"/>
                    </a:cubicBezTo>
                    <a:cubicBezTo>
                      <a:pt x="452" y="711"/>
                      <a:pt x="452" y="711"/>
                      <a:pt x="452" y="711"/>
                    </a:cubicBezTo>
                    <a:cubicBezTo>
                      <a:pt x="452" y="710"/>
                      <a:pt x="451" y="710"/>
                      <a:pt x="451" y="709"/>
                    </a:cubicBezTo>
                    <a:cubicBezTo>
                      <a:pt x="451" y="709"/>
                      <a:pt x="451" y="708"/>
                      <a:pt x="451" y="708"/>
                    </a:cubicBezTo>
                    <a:cubicBezTo>
                      <a:pt x="450" y="707"/>
                      <a:pt x="449" y="706"/>
                      <a:pt x="449" y="705"/>
                    </a:cubicBezTo>
                    <a:cubicBezTo>
                      <a:pt x="449" y="705"/>
                      <a:pt x="449" y="705"/>
                      <a:pt x="448" y="705"/>
                    </a:cubicBezTo>
                    <a:cubicBezTo>
                      <a:pt x="449" y="705"/>
                      <a:pt x="450" y="704"/>
                      <a:pt x="450" y="704"/>
                    </a:cubicBezTo>
                    <a:cubicBezTo>
                      <a:pt x="450" y="704"/>
                      <a:pt x="450" y="703"/>
                      <a:pt x="450" y="703"/>
                    </a:cubicBezTo>
                    <a:cubicBezTo>
                      <a:pt x="451" y="703"/>
                      <a:pt x="451" y="703"/>
                      <a:pt x="451" y="703"/>
                    </a:cubicBezTo>
                    <a:cubicBezTo>
                      <a:pt x="452" y="701"/>
                      <a:pt x="454" y="699"/>
                      <a:pt x="455" y="697"/>
                    </a:cubicBezTo>
                    <a:cubicBezTo>
                      <a:pt x="455" y="697"/>
                      <a:pt x="455" y="697"/>
                      <a:pt x="455" y="697"/>
                    </a:cubicBezTo>
                    <a:cubicBezTo>
                      <a:pt x="455" y="696"/>
                      <a:pt x="455" y="695"/>
                      <a:pt x="456" y="694"/>
                    </a:cubicBezTo>
                    <a:cubicBezTo>
                      <a:pt x="456" y="694"/>
                      <a:pt x="456" y="694"/>
                      <a:pt x="456" y="694"/>
                    </a:cubicBezTo>
                    <a:cubicBezTo>
                      <a:pt x="456" y="693"/>
                      <a:pt x="456" y="692"/>
                      <a:pt x="456" y="692"/>
                    </a:cubicBezTo>
                    <a:cubicBezTo>
                      <a:pt x="456" y="691"/>
                      <a:pt x="456" y="691"/>
                      <a:pt x="456" y="691"/>
                    </a:cubicBezTo>
                    <a:cubicBezTo>
                      <a:pt x="456" y="690"/>
                      <a:pt x="456" y="690"/>
                      <a:pt x="457" y="689"/>
                    </a:cubicBezTo>
                    <a:cubicBezTo>
                      <a:pt x="457" y="689"/>
                      <a:pt x="457" y="689"/>
                      <a:pt x="457" y="688"/>
                    </a:cubicBezTo>
                    <a:cubicBezTo>
                      <a:pt x="457" y="687"/>
                      <a:pt x="456" y="687"/>
                      <a:pt x="456" y="686"/>
                    </a:cubicBezTo>
                    <a:cubicBezTo>
                      <a:pt x="456" y="682"/>
                      <a:pt x="457" y="677"/>
                      <a:pt x="458" y="672"/>
                    </a:cubicBezTo>
                    <a:cubicBezTo>
                      <a:pt x="460" y="665"/>
                      <a:pt x="462" y="657"/>
                      <a:pt x="460" y="649"/>
                    </a:cubicBezTo>
                    <a:cubicBezTo>
                      <a:pt x="458" y="643"/>
                      <a:pt x="454" y="640"/>
                      <a:pt x="451" y="636"/>
                    </a:cubicBezTo>
                    <a:cubicBezTo>
                      <a:pt x="447" y="632"/>
                      <a:pt x="443" y="629"/>
                      <a:pt x="443" y="622"/>
                    </a:cubicBezTo>
                    <a:cubicBezTo>
                      <a:pt x="443" y="616"/>
                      <a:pt x="442" y="613"/>
                      <a:pt x="440" y="610"/>
                    </a:cubicBezTo>
                    <a:cubicBezTo>
                      <a:pt x="436" y="607"/>
                      <a:pt x="430" y="606"/>
                      <a:pt x="418" y="607"/>
                    </a:cubicBezTo>
                    <a:cubicBezTo>
                      <a:pt x="400" y="608"/>
                      <a:pt x="390" y="603"/>
                      <a:pt x="390" y="594"/>
                    </a:cubicBezTo>
                    <a:cubicBezTo>
                      <a:pt x="389" y="590"/>
                      <a:pt x="387" y="586"/>
                      <a:pt x="386" y="582"/>
                    </a:cubicBezTo>
                    <a:cubicBezTo>
                      <a:pt x="383" y="576"/>
                      <a:pt x="382" y="574"/>
                      <a:pt x="385" y="573"/>
                    </a:cubicBezTo>
                    <a:cubicBezTo>
                      <a:pt x="387" y="572"/>
                      <a:pt x="388" y="571"/>
                      <a:pt x="389" y="569"/>
                    </a:cubicBezTo>
                    <a:cubicBezTo>
                      <a:pt x="389" y="567"/>
                      <a:pt x="388" y="564"/>
                      <a:pt x="386" y="561"/>
                    </a:cubicBezTo>
                    <a:cubicBezTo>
                      <a:pt x="384" y="558"/>
                      <a:pt x="381" y="554"/>
                      <a:pt x="382" y="550"/>
                    </a:cubicBezTo>
                    <a:cubicBezTo>
                      <a:pt x="384" y="540"/>
                      <a:pt x="378" y="536"/>
                      <a:pt x="373" y="531"/>
                    </a:cubicBezTo>
                    <a:cubicBezTo>
                      <a:pt x="372" y="531"/>
                      <a:pt x="371" y="530"/>
                      <a:pt x="371" y="530"/>
                    </a:cubicBezTo>
                    <a:cubicBezTo>
                      <a:pt x="368" y="527"/>
                      <a:pt x="362" y="527"/>
                      <a:pt x="355" y="528"/>
                    </a:cubicBezTo>
                    <a:cubicBezTo>
                      <a:pt x="350" y="528"/>
                      <a:pt x="344" y="528"/>
                      <a:pt x="342" y="526"/>
                    </a:cubicBezTo>
                    <a:cubicBezTo>
                      <a:pt x="341" y="525"/>
                      <a:pt x="341" y="525"/>
                      <a:pt x="341" y="524"/>
                    </a:cubicBezTo>
                    <a:cubicBezTo>
                      <a:pt x="341" y="513"/>
                      <a:pt x="322" y="512"/>
                      <a:pt x="316" y="512"/>
                    </a:cubicBezTo>
                    <a:cubicBezTo>
                      <a:pt x="314" y="512"/>
                      <a:pt x="313" y="511"/>
                      <a:pt x="312" y="508"/>
                    </a:cubicBezTo>
                    <a:cubicBezTo>
                      <a:pt x="312" y="506"/>
                      <a:pt x="311" y="502"/>
                      <a:pt x="305" y="502"/>
                    </a:cubicBezTo>
                    <a:cubicBezTo>
                      <a:pt x="301" y="502"/>
                      <a:pt x="299" y="502"/>
                      <a:pt x="298" y="500"/>
                    </a:cubicBezTo>
                    <a:cubicBezTo>
                      <a:pt x="295" y="499"/>
                      <a:pt x="292" y="497"/>
                      <a:pt x="285" y="498"/>
                    </a:cubicBezTo>
                    <a:cubicBezTo>
                      <a:pt x="273" y="500"/>
                      <a:pt x="266" y="494"/>
                      <a:pt x="253" y="479"/>
                    </a:cubicBezTo>
                    <a:cubicBezTo>
                      <a:pt x="241" y="464"/>
                      <a:pt x="242" y="434"/>
                      <a:pt x="244" y="426"/>
                    </a:cubicBezTo>
                    <a:cubicBezTo>
                      <a:pt x="245" y="424"/>
                      <a:pt x="245" y="422"/>
                      <a:pt x="244" y="421"/>
                    </a:cubicBezTo>
                    <a:cubicBezTo>
                      <a:pt x="241" y="419"/>
                      <a:pt x="235" y="420"/>
                      <a:pt x="228" y="421"/>
                    </a:cubicBezTo>
                    <a:cubicBezTo>
                      <a:pt x="224" y="422"/>
                      <a:pt x="220" y="422"/>
                      <a:pt x="217" y="422"/>
                    </a:cubicBezTo>
                    <a:cubicBezTo>
                      <a:pt x="208" y="422"/>
                      <a:pt x="199" y="427"/>
                      <a:pt x="190" y="433"/>
                    </a:cubicBezTo>
                    <a:cubicBezTo>
                      <a:pt x="188" y="434"/>
                      <a:pt x="185" y="436"/>
                      <a:pt x="183" y="437"/>
                    </a:cubicBezTo>
                    <a:cubicBezTo>
                      <a:pt x="178" y="440"/>
                      <a:pt x="174" y="442"/>
                      <a:pt x="171" y="443"/>
                    </a:cubicBezTo>
                    <a:cubicBezTo>
                      <a:pt x="166" y="445"/>
                      <a:pt x="162" y="446"/>
                      <a:pt x="159" y="450"/>
                    </a:cubicBezTo>
                    <a:cubicBezTo>
                      <a:pt x="156" y="453"/>
                      <a:pt x="151" y="455"/>
                      <a:pt x="146" y="456"/>
                    </a:cubicBezTo>
                    <a:cubicBezTo>
                      <a:pt x="146" y="456"/>
                      <a:pt x="146" y="456"/>
                      <a:pt x="146" y="456"/>
                    </a:cubicBezTo>
                    <a:cubicBezTo>
                      <a:pt x="145" y="456"/>
                      <a:pt x="144" y="456"/>
                      <a:pt x="143" y="456"/>
                    </a:cubicBezTo>
                    <a:cubicBezTo>
                      <a:pt x="143" y="456"/>
                      <a:pt x="143" y="456"/>
                      <a:pt x="143" y="456"/>
                    </a:cubicBezTo>
                    <a:cubicBezTo>
                      <a:pt x="141" y="456"/>
                      <a:pt x="139" y="456"/>
                      <a:pt x="136" y="455"/>
                    </a:cubicBezTo>
                    <a:cubicBezTo>
                      <a:pt x="136" y="455"/>
                      <a:pt x="136" y="455"/>
                      <a:pt x="136" y="455"/>
                    </a:cubicBezTo>
                    <a:cubicBezTo>
                      <a:pt x="135" y="455"/>
                      <a:pt x="134" y="455"/>
                      <a:pt x="133" y="454"/>
                    </a:cubicBezTo>
                    <a:cubicBezTo>
                      <a:pt x="133" y="454"/>
                      <a:pt x="133" y="454"/>
                      <a:pt x="132" y="454"/>
                    </a:cubicBezTo>
                    <a:cubicBezTo>
                      <a:pt x="131" y="454"/>
                      <a:pt x="130" y="454"/>
                      <a:pt x="129" y="453"/>
                    </a:cubicBezTo>
                    <a:cubicBezTo>
                      <a:pt x="128" y="453"/>
                      <a:pt x="128" y="453"/>
                      <a:pt x="128" y="453"/>
                    </a:cubicBezTo>
                    <a:cubicBezTo>
                      <a:pt x="127" y="453"/>
                      <a:pt x="127" y="453"/>
                      <a:pt x="127" y="453"/>
                    </a:cubicBezTo>
                    <a:cubicBezTo>
                      <a:pt x="127" y="453"/>
                      <a:pt x="127" y="453"/>
                      <a:pt x="127" y="453"/>
                    </a:cubicBezTo>
                    <a:cubicBezTo>
                      <a:pt x="124" y="453"/>
                      <a:pt x="124" y="453"/>
                      <a:pt x="124" y="453"/>
                    </a:cubicBezTo>
                    <a:cubicBezTo>
                      <a:pt x="124" y="453"/>
                      <a:pt x="124" y="453"/>
                      <a:pt x="124" y="453"/>
                    </a:cubicBezTo>
                    <a:cubicBezTo>
                      <a:pt x="123" y="453"/>
                      <a:pt x="122" y="453"/>
                      <a:pt x="121" y="453"/>
                    </a:cubicBezTo>
                    <a:cubicBezTo>
                      <a:pt x="121" y="452"/>
                      <a:pt x="120" y="452"/>
                      <a:pt x="119" y="452"/>
                    </a:cubicBezTo>
                    <a:cubicBezTo>
                      <a:pt x="118" y="452"/>
                      <a:pt x="118" y="452"/>
                      <a:pt x="117" y="452"/>
                    </a:cubicBezTo>
                    <a:cubicBezTo>
                      <a:pt x="116" y="452"/>
                      <a:pt x="115" y="452"/>
                      <a:pt x="115" y="452"/>
                    </a:cubicBezTo>
                    <a:cubicBezTo>
                      <a:pt x="114" y="452"/>
                      <a:pt x="113" y="452"/>
                      <a:pt x="112" y="452"/>
                    </a:cubicBezTo>
                    <a:cubicBezTo>
                      <a:pt x="111" y="452"/>
                      <a:pt x="109" y="452"/>
                      <a:pt x="108" y="453"/>
                    </a:cubicBezTo>
                    <a:cubicBezTo>
                      <a:pt x="108" y="453"/>
                      <a:pt x="107" y="453"/>
                      <a:pt x="107" y="453"/>
                    </a:cubicBezTo>
                    <a:cubicBezTo>
                      <a:pt x="106" y="453"/>
                      <a:pt x="105" y="453"/>
                      <a:pt x="104" y="453"/>
                    </a:cubicBezTo>
                    <a:cubicBezTo>
                      <a:pt x="103" y="453"/>
                      <a:pt x="103" y="453"/>
                      <a:pt x="103" y="453"/>
                    </a:cubicBezTo>
                    <a:cubicBezTo>
                      <a:pt x="101" y="454"/>
                      <a:pt x="100" y="454"/>
                      <a:pt x="99" y="454"/>
                    </a:cubicBezTo>
                    <a:cubicBezTo>
                      <a:pt x="98" y="455"/>
                      <a:pt x="98" y="455"/>
                      <a:pt x="97" y="454"/>
                    </a:cubicBezTo>
                    <a:cubicBezTo>
                      <a:pt x="94" y="452"/>
                      <a:pt x="94" y="435"/>
                      <a:pt x="94" y="426"/>
                    </a:cubicBezTo>
                    <a:cubicBezTo>
                      <a:pt x="94" y="423"/>
                      <a:pt x="94" y="421"/>
                      <a:pt x="94" y="420"/>
                    </a:cubicBezTo>
                    <a:cubicBezTo>
                      <a:pt x="94" y="414"/>
                      <a:pt x="92" y="413"/>
                      <a:pt x="91" y="412"/>
                    </a:cubicBezTo>
                    <a:cubicBezTo>
                      <a:pt x="86" y="411"/>
                      <a:pt x="81" y="416"/>
                      <a:pt x="79" y="421"/>
                    </a:cubicBezTo>
                    <a:cubicBezTo>
                      <a:pt x="77" y="426"/>
                      <a:pt x="69" y="426"/>
                      <a:pt x="61" y="425"/>
                    </a:cubicBezTo>
                    <a:cubicBezTo>
                      <a:pt x="57" y="425"/>
                      <a:pt x="54" y="425"/>
                      <a:pt x="51" y="425"/>
                    </a:cubicBezTo>
                    <a:cubicBezTo>
                      <a:pt x="45" y="425"/>
                      <a:pt x="44" y="421"/>
                      <a:pt x="43" y="416"/>
                    </a:cubicBezTo>
                    <a:cubicBezTo>
                      <a:pt x="42" y="414"/>
                      <a:pt x="41" y="411"/>
                      <a:pt x="39" y="409"/>
                    </a:cubicBezTo>
                    <a:cubicBezTo>
                      <a:pt x="38" y="409"/>
                      <a:pt x="37" y="409"/>
                      <a:pt x="36" y="409"/>
                    </a:cubicBezTo>
                    <a:cubicBezTo>
                      <a:pt x="31" y="409"/>
                      <a:pt x="28" y="409"/>
                      <a:pt x="25" y="406"/>
                    </a:cubicBezTo>
                    <a:cubicBezTo>
                      <a:pt x="24" y="405"/>
                      <a:pt x="23" y="403"/>
                      <a:pt x="24" y="400"/>
                    </a:cubicBezTo>
                    <a:cubicBezTo>
                      <a:pt x="24" y="393"/>
                      <a:pt x="20" y="387"/>
                      <a:pt x="16" y="381"/>
                    </a:cubicBezTo>
                    <a:cubicBezTo>
                      <a:pt x="14" y="379"/>
                      <a:pt x="13" y="377"/>
                      <a:pt x="12" y="375"/>
                    </a:cubicBezTo>
                    <a:cubicBezTo>
                      <a:pt x="10" y="373"/>
                      <a:pt x="10" y="373"/>
                      <a:pt x="10" y="373"/>
                    </a:cubicBezTo>
                    <a:cubicBezTo>
                      <a:pt x="5" y="365"/>
                      <a:pt x="0" y="357"/>
                      <a:pt x="4" y="353"/>
                    </a:cubicBezTo>
                    <a:cubicBezTo>
                      <a:pt x="7" y="350"/>
                      <a:pt x="6" y="347"/>
                      <a:pt x="6" y="344"/>
                    </a:cubicBezTo>
                    <a:cubicBezTo>
                      <a:pt x="5" y="341"/>
                      <a:pt x="5" y="338"/>
                      <a:pt x="8" y="335"/>
                    </a:cubicBezTo>
                    <a:cubicBezTo>
                      <a:pt x="11" y="332"/>
                      <a:pt x="13" y="331"/>
                      <a:pt x="15" y="330"/>
                    </a:cubicBezTo>
                    <a:cubicBezTo>
                      <a:pt x="19" y="328"/>
                      <a:pt x="23" y="326"/>
                      <a:pt x="21" y="319"/>
                    </a:cubicBezTo>
                    <a:cubicBezTo>
                      <a:pt x="20" y="314"/>
                      <a:pt x="22" y="310"/>
                      <a:pt x="25" y="306"/>
                    </a:cubicBezTo>
                    <a:cubicBezTo>
                      <a:pt x="25" y="305"/>
                      <a:pt x="26" y="304"/>
                      <a:pt x="27" y="303"/>
                    </a:cubicBezTo>
                    <a:cubicBezTo>
                      <a:pt x="28" y="300"/>
                      <a:pt x="30" y="297"/>
                      <a:pt x="30" y="293"/>
                    </a:cubicBezTo>
                    <a:cubicBezTo>
                      <a:pt x="30" y="290"/>
                      <a:pt x="32" y="288"/>
                      <a:pt x="34" y="287"/>
                    </a:cubicBezTo>
                    <a:cubicBezTo>
                      <a:pt x="36" y="286"/>
                      <a:pt x="38" y="285"/>
                      <a:pt x="40" y="284"/>
                    </a:cubicBezTo>
                    <a:cubicBezTo>
                      <a:pt x="44" y="283"/>
                      <a:pt x="49" y="281"/>
                      <a:pt x="54" y="277"/>
                    </a:cubicBezTo>
                    <a:cubicBezTo>
                      <a:pt x="60" y="273"/>
                      <a:pt x="66" y="272"/>
                      <a:pt x="71" y="271"/>
                    </a:cubicBezTo>
                    <a:cubicBezTo>
                      <a:pt x="77" y="270"/>
                      <a:pt x="83" y="269"/>
                      <a:pt x="88" y="265"/>
                    </a:cubicBezTo>
                    <a:cubicBezTo>
                      <a:pt x="94" y="260"/>
                      <a:pt x="98" y="261"/>
                      <a:pt x="103" y="263"/>
                    </a:cubicBezTo>
                    <a:cubicBezTo>
                      <a:pt x="105" y="263"/>
                      <a:pt x="108" y="264"/>
                      <a:pt x="111" y="264"/>
                    </a:cubicBezTo>
                    <a:cubicBezTo>
                      <a:pt x="112" y="263"/>
                      <a:pt x="112" y="263"/>
                      <a:pt x="112" y="263"/>
                    </a:cubicBezTo>
                    <a:cubicBezTo>
                      <a:pt x="112" y="263"/>
                      <a:pt x="112" y="263"/>
                      <a:pt x="112" y="263"/>
                    </a:cubicBezTo>
                    <a:cubicBezTo>
                      <a:pt x="121" y="259"/>
                      <a:pt x="123" y="229"/>
                      <a:pt x="123" y="224"/>
                    </a:cubicBezTo>
                    <a:cubicBezTo>
                      <a:pt x="123" y="216"/>
                      <a:pt x="126" y="195"/>
                      <a:pt x="129" y="187"/>
                    </a:cubicBezTo>
                    <a:cubicBezTo>
                      <a:pt x="132" y="177"/>
                      <a:pt x="126" y="169"/>
                      <a:pt x="121" y="162"/>
                    </a:cubicBezTo>
                    <a:cubicBezTo>
                      <a:pt x="116" y="155"/>
                      <a:pt x="111" y="149"/>
                      <a:pt x="111" y="141"/>
                    </a:cubicBezTo>
                    <a:cubicBezTo>
                      <a:pt x="111" y="131"/>
                      <a:pt x="114" y="131"/>
                      <a:pt x="118" y="131"/>
                    </a:cubicBezTo>
                    <a:cubicBezTo>
                      <a:pt x="121" y="130"/>
                      <a:pt x="125" y="130"/>
                      <a:pt x="129" y="127"/>
                    </a:cubicBezTo>
                    <a:cubicBezTo>
                      <a:pt x="133" y="124"/>
                      <a:pt x="135" y="122"/>
                      <a:pt x="134" y="120"/>
                    </a:cubicBezTo>
                    <a:cubicBezTo>
                      <a:pt x="134" y="117"/>
                      <a:pt x="130" y="115"/>
                      <a:pt x="123" y="113"/>
                    </a:cubicBezTo>
                    <a:cubicBezTo>
                      <a:pt x="122" y="113"/>
                      <a:pt x="120" y="111"/>
                      <a:pt x="119" y="109"/>
                    </a:cubicBezTo>
                    <a:cubicBezTo>
                      <a:pt x="117" y="106"/>
                      <a:pt x="116" y="102"/>
                      <a:pt x="117" y="100"/>
                    </a:cubicBezTo>
                    <a:cubicBezTo>
                      <a:pt x="118" y="96"/>
                      <a:pt x="142" y="97"/>
                      <a:pt x="150" y="97"/>
                    </a:cubicBezTo>
                    <a:cubicBezTo>
                      <a:pt x="153" y="97"/>
                      <a:pt x="156" y="98"/>
                      <a:pt x="158" y="98"/>
                    </a:cubicBezTo>
                    <a:cubicBezTo>
                      <a:pt x="159" y="98"/>
                      <a:pt x="159" y="98"/>
                      <a:pt x="160" y="97"/>
                    </a:cubicBezTo>
                    <a:cubicBezTo>
                      <a:pt x="165" y="97"/>
                      <a:pt x="171" y="95"/>
                      <a:pt x="177" y="93"/>
                    </a:cubicBezTo>
                    <a:cubicBezTo>
                      <a:pt x="177" y="93"/>
                      <a:pt x="177" y="93"/>
                      <a:pt x="177" y="93"/>
                    </a:cubicBezTo>
                    <a:cubicBezTo>
                      <a:pt x="178" y="93"/>
                      <a:pt x="179" y="93"/>
                      <a:pt x="179" y="92"/>
                    </a:cubicBezTo>
                    <a:cubicBezTo>
                      <a:pt x="181" y="92"/>
                      <a:pt x="183" y="91"/>
                      <a:pt x="184" y="90"/>
                    </a:cubicBezTo>
                    <a:cubicBezTo>
                      <a:pt x="184" y="90"/>
                      <a:pt x="185" y="90"/>
                      <a:pt x="185" y="90"/>
                    </a:cubicBezTo>
                    <a:cubicBezTo>
                      <a:pt x="186" y="91"/>
                      <a:pt x="186" y="91"/>
                      <a:pt x="187" y="92"/>
                    </a:cubicBezTo>
                    <a:cubicBezTo>
                      <a:pt x="187" y="93"/>
                      <a:pt x="188" y="93"/>
                      <a:pt x="188" y="94"/>
                    </a:cubicBezTo>
                    <a:cubicBezTo>
                      <a:pt x="189" y="95"/>
                      <a:pt x="190" y="96"/>
                      <a:pt x="190" y="97"/>
                    </a:cubicBezTo>
                    <a:cubicBezTo>
                      <a:pt x="191" y="97"/>
                      <a:pt x="191" y="98"/>
                      <a:pt x="192" y="98"/>
                    </a:cubicBezTo>
                    <a:cubicBezTo>
                      <a:pt x="192" y="99"/>
                      <a:pt x="193" y="100"/>
                      <a:pt x="194" y="101"/>
                    </a:cubicBezTo>
                    <a:cubicBezTo>
                      <a:pt x="194" y="101"/>
                      <a:pt x="194" y="102"/>
                      <a:pt x="195" y="102"/>
                    </a:cubicBezTo>
                    <a:cubicBezTo>
                      <a:pt x="195" y="104"/>
                      <a:pt x="196" y="105"/>
                      <a:pt x="197" y="106"/>
                    </a:cubicBezTo>
                    <a:cubicBezTo>
                      <a:pt x="200" y="111"/>
                      <a:pt x="202" y="115"/>
                      <a:pt x="206" y="117"/>
                    </a:cubicBezTo>
                    <a:cubicBezTo>
                      <a:pt x="207" y="118"/>
                      <a:pt x="208" y="119"/>
                      <a:pt x="209" y="120"/>
                    </a:cubicBezTo>
                    <a:cubicBezTo>
                      <a:pt x="210" y="121"/>
                      <a:pt x="210" y="121"/>
                      <a:pt x="211" y="122"/>
                    </a:cubicBezTo>
                    <a:cubicBezTo>
                      <a:pt x="211" y="122"/>
                      <a:pt x="212" y="122"/>
                      <a:pt x="212" y="122"/>
                    </a:cubicBezTo>
                    <a:cubicBezTo>
                      <a:pt x="212" y="123"/>
                      <a:pt x="213" y="123"/>
                      <a:pt x="214" y="124"/>
                    </a:cubicBezTo>
                    <a:cubicBezTo>
                      <a:pt x="214" y="124"/>
                      <a:pt x="214" y="124"/>
                      <a:pt x="214" y="124"/>
                    </a:cubicBezTo>
                    <a:cubicBezTo>
                      <a:pt x="215" y="125"/>
                      <a:pt x="216" y="125"/>
                      <a:pt x="216" y="125"/>
                    </a:cubicBezTo>
                    <a:cubicBezTo>
                      <a:pt x="217" y="125"/>
                      <a:pt x="217" y="125"/>
                      <a:pt x="217" y="125"/>
                    </a:cubicBezTo>
                    <a:cubicBezTo>
                      <a:pt x="218" y="126"/>
                      <a:pt x="218" y="126"/>
                      <a:pt x="219" y="126"/>
                    </a:cubicBezTo>
                    <a:cubicBezTo>
                      <a:pt x="219" y="126"/>
                      <a:pt x="219" y="126"/>
                      <a:pt x="219" y="126"/>
                    </a:cubicBezTo>
                    <a:cubicBezTo>
                      <a:pt x="219" y="126"/>
                      <a:pt x="219" y="126"/>
                      <a:pt x="219" y="126"/>
                    </a:cubicBezTo>
                    <a:cubicBezTo>
                      <a:pt x="220" y="126"/>
                      <a:pt x="220" y="126"/>
                      <a:pt x="221" y="125"/>
                    </a:cubicBezTo>
                    <a:cubicBezTo>
                      <a:pt x="221" y="125"/>
                      <a:pt x="221" y="125"/>
                      <a:pt x="222" y="125"/>
                    </a:cubicBezTo>
                    <a:cubicBezTo>
                      <a:pt x="222" y="125"/>
                      <a:pt x="223" y="125"/>
                      <a:pt x="224" y="124"/>
                    </a:cubicBezTo>
                    <a:cubicBezTo>
                      <a:pt x="224" y="124"/>
                      <a:pt x="224" y="124"/>
                      <a:pt x="224" y="124"/>
                    </a:cubicBezTo>
                    <a:cubicBezTo>
                      <a:pt x="230" y="121"/>
                      <a:pt x="233" y="119"/>
                      <a:pt x="237" y="122"/>
                    </a:cubicBezTo>
                    <a:cubicBezTo>
                      <a:pt x="243" y="125"/>
                      <a:pt x="250" y="119"/>
                      <a:pt x="257" y="113"/>
                    </a:cubicBezTo>
                    <a:cubicBezTo>
                      <a:pt x="259" y="111"/>
                      <a:pt x="259" y="111"/>
                      <a:pt x="259" y="111"/>
                    </a:cubicBezTo>
                    <a:cubicBezTo>
                      <a:pt x="262" y="109"/>
                      <a:pt x="265" y="108"/>
                      <a:pt x="268" y="108"/>
                    </a:cubicBezTo>
                    <a:cubicBezTo>
                      <a:pt x="272" y="108"/>
                      <a:pt x="276" y="107"/>
                      <a:pt x="277" y="102"/>
                    </a:cubicBezTo>
                    <a:cubicBezTo>
                      <a:pt x="280" y="93"/>
                      <a:pt x="284" y="89"/>
                      <a:pt x="292" y="88"/>
                    </a:cubicBezTo>
                    <a:cubicBezTo>
                      <a:pt x="298" y="86"/>
                      <a:pt x="301" y="82"/>
                      <a:pt x="301" y="78"/>
                    </a:cubicBezTo>
                    <a:cubicBezTo>
                      <a:pt x="300" y="75"/>
                      <a:pt x="298" y="73"/>
                      <a:pt x="295" y="73"/>
                    </a:cubicBezTo>
                    <a:cubicBezTo>
                      <a:pt x="295" y="73"/>
                      <a:pt x="294" y="73"/>
                      <a:pt x="294" y="73"/>
                    </a:cubicBezTo>
                    <a:cubicBezTo>
                      <a:pt x="292" y="73"/>
                      <a:pt x="291" y="74"/>
                      <a:pt x="289" y="74"/>
                    </a:cubicBezTo>
                    <a:cubicBezTo>
                      <a:pt x="289" y="74"/>
                      <a:pt x="288" y="75"/>
                      <a:pt x="287" y="75"/>
                    </a:cubicBezTo>
                    <a:cubicBezTo>
                      <a:pt x="286" y="75"/>
                      <a:pt x="285" y="75"/>
                      <a:pt x="284" y="75"/>
                    </a:cubicBezTo>
                    <a:cubicBezTo>
                      <a:pt x="284" y="75"/>
                      <a:pt x="284" y="75"/>
                      <a:pt x="284" y="75"/>
                    </a:cubicBezTo>
                    <a:cubicBezTo>
                      <a:pt x="283" y="75"/>
                      <a:pt x="282" y="73"/>
                      <a:pt x="282" y="71"/>
                    </a:cubicBezTo>
                    <a:cubicBezTo>
                      <a:pt x="282" y="65"/>
                      <a:pt x="280" y="62"/>
                      <a:pt x="278" y="60"/>
                    </a:cubicBezTo>
                    <a:cubicBezTo>
                      <a:pt x="276" y="59"/>
                      <a:pt x="275" y="57"/>
                      <a:pt x="275" y="53"/>
                    </a:cubicBezTo>
                    <a:cubicBezTo>
                      <a:pt x="275" y="44"/>
                      <a:pt x="274" y="38"/>
                      <a:pt x="263" y="31"/>
                    </a:cubicBezTo>
                    <a:cubicBezTo>
                      <a:pt x="262" y="30"/>
                      <a:pt x="262" y="30"/>
                      <a:pt x="262" y="30"/>
                    </a:cubicBezTo>
                    <a:cubicBezTo>
                      <a:pt x="262" y="30"/>
                      <a:pt x="263" y="29"/>
                      <a:pt x="266" y="28"/>
                    </a:cubicBezTo>
                    <a:cubicBezTo>
                      <a:pt x="271" y="28"/>
                      <a:pt x="278" y="28"/>
                      <a:pt x="280" y="30"/>
                    </a:cubicBezTo>
                    <a:cubicBezTo>
                      <a:pt x="283" y="33"/>
                      <a:pt x="287" y="33"/>
                      <a:pt x="292" y="34"/>
                    </a:cubicBezTo>
                    <a:cubicBezTo>
                      <a:pt x="298" y="34"/>
                      <a:pt x="303" y="35"/>
                      <a:pt x="304" y="38"/>
                    </a:cubicBezTo>
                    <a:cubicBezTo>
                      <a:pt x="305" y="43"/>
                      <a:pt x="309" y="46"/>
                      <a:pt x="313" y="46"/>
                    </a:cubicBezTo>
                    <a:cubicBezTo>
                      <a:pt x="314" y="46"/>
                      <a:pt x="317" y="45"/>
                      <a:pt x="317" y="41"/>
                    </a:cubicBezTo>
                    <a:cubicBezTo>
                      <a:pt x="318" y="40"/>
                      <a:pt x="318" y="39"/>
                      <a:pt x="318" y="38"/>
                    </a:cubicBezTo>
                    <a:cubicBezTo>
                      <a:pt x="318" y="36"/>
                      <a:pt x="319" y="33"/>
                      <a:pt x="321" y="32"/>
                    </a:cubicBezTo>
                    <a:cubicBezTo>
                      <a:pt x="324" y="29"/>
                      <a:pt x="330" y="28"/>
                      <a:pt x="335" y="29"/>
                    </a:cubicBezTo>
                    <a:cubicBezTo>
                      <a:pt x="341" y="30"/>
                      <a:pt x="351" y="25"/>
                      <a:pt x="360" y="20"/>
                    </a:cubicBezTo>
                    <a:cubicBezTo>
                      <a:pt x="361" y="20"/>
                      <a:pt x="362" y="19"/>
                      <a:pt x="363" y="19"/>
                    </a:cubicBezTo>
                    <a:cubicBezTo>
                      <a:pt x="364" y="18"/>
                      <a:pt x="365" y="18"/>
                      <a:pt x="366" y="17"/>
                    </a:cubicBezTo>
                    <a:cubicBezTo>
                      <a:pt x="366" y="17"/>
                      <a:pt x="366" y="17"/>
                      <a:pt x="366" y="17"/>
                    </a:cubicBezTo>
                    <a:cubicBezTo>
                      <a:pt x="367" y="17"/>
                      <a:pt x="368" y="17"/>
                      <a:pt x="368" y="16"/>
                    </a:cubicBezTo>
                    <a:cubicBezTo>
                      <a:pt x="369" y="16"/>
                      <a:pt x="370" y="16"/>
                      <a:pt x="370" y="16"/>
                    </a:cubicBezTo>
                    <a:cubicBezTo>
                      <a:pt x="370" y="16"/>
                      <a:pt x="370" y="16"/>
                      <a:pt x="370" y="16"/>
                    </a:cubicBezTo>
                    <a:cubicBezTo>
                      <a:pt x="370" y="16"/>
                      <a:pt x="370" y="16"/>
                      <a:pt x="370" y="16"/>
                    </a:cubicBezTo>
                    <a:cubicBezTo>
                      <a:pt x="374" y="14"/>
                      <a:pt x="376" y="11"/>
                      <a:pt x="377" y="7"/>
                    </a:cubicBezTo>
                    <a:cubicBezTo>
                      <a:pt x="378" y="6"/>
                      <a:pt x="378" y="6"/>
                      <a:pt x="379" y="5"/>
                    </a:cubicBezTo>
                    <a:cubicBezTo>
                      <a:pt x="379" y="5"/>
                      <a:pt x="379" y="5"/>
                      <a:pt x="379" y="5"/>
                    </a:cubicBezTo>
                    <a:cubicBezTo>
                      <a:pt x="379" y="3"/>
                      <a:pt x="380" y="2"/>
                      <a:pt x="381" y="1"/>
                    </a:cubicBezTo>
                    <a:cubicBezTo>
                      <a:pt x="381" y="1"/>
                      <a:pt x="382" y="1"/>
                      <a:pt x="382" y="1"/>
                    </a:cubicBezTo>
                    <a:cubicBezTo>
                      <a:pt x="382" y="1"/>
                      <a:pt x="382" y="0"/>
                      <a:pt x="382" y="0"/>
                    </a:cubicBezTo>
                    <a:cubicBezTo>
                      <a:pt x="383" y="0"/>
                      <a:pt x="383" y="0"/>
                      <a:pt x="383" y="0"/>
                    </a:cubicBezTo>
                    <a:cubicBezTo>
                      <a:pt x="383" y="0"/>
                      <a:pt x="383" y="0"/>
                      <a:pt x="384" y="0"/>
                    </a:cubicBezTo>
                    <a:cubicBezTo>
                      <a:pt x="384" y="0"/>
                      <a:pt x="384" y="0"/>
                      <a:pt x="385" y="0"/>
                    </a:cubicBezTo>
                    <a:cubicBezTo>
                      <a:pt x="385" y="0"/>
                      <a:pt x="385" y="0"/>
                      <a:pt x="385" y="0"/>
                    </a:cubicBezTo>
                    <a:cubicBezTo>
                      <a:pt x="386" y="0"/>
                      <a:pt x="386" y="0"/>
                      <a:pt x="387" y="0"/>
                    </a:cubicBezTo>
                    <a:cubicBezTo>
                      <a:pt x="392" y="0"/>
                      <a:pt x="392" y="4"/>
                      <a:pt x="393" y="10"/>
                    </a:cubicBezTo>
                    <a:cubicBezTo>
                      <a:pt x="393" y="15"/>
                      <a:pt x="393" y="21"/>
                      <a:pt x="398" y="23"/>
                    </a:cubicBezTo>
                    <a:cubicBezTo>
                      <a:pt x="402" y="25"/>
                      <a:pt x="404" y="28"/>
                      <a:pt x="405" y="33"/>
                    </a:cubicBezTo>
                    <a:cubicBezTo>
                      <a:pt x="405" y="36"/>
                      <a:pt x="404" y="39"/>
                      <a:pt x="403" y="42"/>
                    </a:cubicBezTo>
                    <a:cubicBezTo>
                      <a:pt x="402" y="43"/>
                      <a:pt x="401" y="43"/>
                      <a:pt x="401" y="44"/>
                    </a:cubicBezTo>
                    <a:cubicBezTo>
                      <a:pt x="398" y="46"/>
                      <a:pt x="396" y="51"/>
                      <a:pt x="395" y="58"/>
                    </a:cubicBezTo>
                    <a:cubicBezTo>
                      <a:pt x="394" y="69"/>
                      <a:pt x="396" y="84"/>
                      <a:pt x="406" y="95"/>
                    </a:cubicBezTo>
                    <a:cubicBezTo>
                      <a:pt x="407" y="96"/>
                      <a:pt x="408" y="97"/>
                      <a:pt x="408" y="98"/>
                    </a:cubicBezTo>
                    <a:cubicBezTo>
                      <a:pt x="409" y="98"/>
                      <a:pt x="409" y="98"/>
                      <a:pt x="409" y="98"/>
                    </a:cubicBezTo>
                    <a:cubicBezTo>
                      <a:pt x="409" y="99"/>
                      <a:pt x="410" y="99"/>
                      <a:pt x="410" y="99"/>
                    </a:cubicBezTo>
                    <a:cubicBezTo>
                      <a:pt x="410" y="100"/>
                      <a:pt x="411" y="100"/>
                      <a:pt x="411" y="100"/>
                    </a:cubicBezTo>
                    <a:cubicBezTo>
                      <a:pt x="411" y="101"/>
                      <a:pt x="412" y="101"/>
                      <a:pt x="412" y="101"/>
                    </a:cubicBezTo>
                    <a:cubicBezTo>
                      <a:pt x="412" y="101"/>
                      <a:pt x="413" y="102"/>
                      <a:pt x="413" y="102"/>
                    </a:cubicBezTo>
                    <a:cubicBezTo>
                      <a:pt x="413" y="102"/>
                      <a:pt x="414" y="102"/>
                      <a:pt x="414" y="103"/>
                    </a:cubicBezTo>
                    <a:cubicBezTo>
                      <a:pt x="414" y="103"/>
                      <a:pt x="414" y="103"/>
                      <a:pt x="415" y="103"/>
                    </a:cubicBezTo>
                    <a:cubicBezTo>
                      <a:pt x="415" y="103"/>
                      <a:pt x="415" y="104"/>
                      <a:pt x="416" y="104"/>
                    </a:cubicBezTo>
                    <a:cubicBezTo>
                      <a:pt x="416" y="104"/>
                      <a:pt x="416" y="104"/>
                      <a:pt x="416" y="104"/>
                    </a:cubicBezTo>
                    <a:cubicBezTo>
                      <a:pt x="417" y="105"/>
                      <a:pt x="417" y="105"/>
                      <a:pt x="417" y="105"/>
                    </a:cubicBezTo>
                    <a:cubicBezTo>
                      <a:pt x="418" y="105"/>
                      <a:pt x="418" y="105"/>
                      <a:pt x="418" y="105"/>
                    </a:cubicBezTo>
                    <a:cubicBezTo>
                      <a:pt x="418" y="106"/>
                      <a:pt x="419" y="106"/>
                      <a:pt x="419" y="106"/>
                    </a:cubicBezTo>
                    <a:cubicBezTo>
                      <a:pt x="419" y="106"/>
                      <a:pt x="419" y="106"/>
                      <a:pt x="419" y="106"/>
                    </a:cubicBezTo>
                    <a:cubicBezTo>
                      <a:pt x="420" y="106"/>
                      <a:pt x="420" y="107"/>
                      <a:pt x="421" y="107"/>
                    </a:cubicBezTo>
                    <a:cubicBezTo>
                      <a:pt x="421" y="107"/>
                      <a:pt x="421" y="107"/>
                      <a:pt x="421" y="107"/>
                    </a:cubicBezTo>
                    <a:cubicBezTo>
                      <a:pt x="421" y="107"/>
                      <a:pt x="422" y="107"/>
                      <a:pt x="422" y="107"/>
                    </a:cubicBezTo>
                    <a:cubicBezTo>
                      <a:pt x="422" y="107"/>
                      <a:pt x="422" y="108"/>
                      <a:pt x="422" y="108"/>
                    </a:cubicBezTo>
                    <a:cubicBezTo>
                      <a:pt x="425" y="109"/>
                      <a:pt x="428" y="109"/>
                      <a:pt x="430" y="109"/>
                    </a:cubicBezTo>
                    <a:cubicBezTo>
                      <a:pt x="430" y="109"/>
                      <a:pt x="430" y="109"/>
                      <a:pt x="430" y="109"/>
                    </a:cubicBezTo>
                    <a:cubicBezTo>
                      <a:pt x="434" y="109"/>
                      <a:pt x="437" y="108"/>
                      <a:pt x="439" y="105"/>
                    </a:cubicBezTo>
                    <a:cubicBezTo>
                      <a:pt x="440" y="104"/>
                      <a:pt x="442" y="104"/>
                      <a:pt x="445" y="104"/>
                    </a:cubicBezTo>
                    <a:cubicBezTo>
                      <a:pt x="450" y="103"/>
                      <a:pt x="455" y="103"/>
                      <a:pt x="457" y="98"/>
                    </a:cubicBezTo>
                    <a:cubicBezTo>
                      <a:pt x="458" y="96"/>
                      <a:pt x="459" y="96"/>
                      <a:pt x="461" y="96"/>
                    </a:cubicBezTo>
                    <a:cubicBezTo>
                      <a:pt x="464" y="96"/>
                      <a:pt x="467" y="97"/>
                      <a:pt x="471" y="92"/>
                    </a:cubicBezTo>
                    <a:cubicBezTo>
                      <a:pt x="474" y="89"/>
                      <a:pt x="481" y="90"/>
                      <a:pt x="488" y="92"/>
                    </a:cubicBezTo>
                    <a:cubicBezTo>
                      <a:pt x="489" y="92"/>
                      <a:pt x="490" y="93"/>
                      <a:pt x="491" y="93"/>
                    </a:cubicBezTo>
                    <a:cubicBezTo>
                      <a:pt x="493" y="93"/>
                      <a:pt x="493" y="93"/>
                      <a:pt x="493" y="93"/>
                    </a:cubicBezTo>
                    <a:cubicBezTo>
                      <a:pt x="493" y="93"/>
                      <a:pt x="493" y="93"/>
                      <a:pt x="493" y="93"/>
                    </a:cubicBezTo>
                    <a:cubicBezTo>
                      <a:pt x="495" y="94"/>
                      <a:pt x="497" y="94"/>
                      <a:pt x="499" y="94"/>
                    </a:cubicBezTo>
                    <a:cubicBezTo>
                      <a:pt x="500" y="94"/>
                      <a:pt x="500" y="94"/>
                      <a:pt x="500" y="94"/>
                    </a:cubicBezTo>
                    <a:cubicBezTo>
                      <a:pt x="500" y="94"/>
                      <a:pt x="500" y="94"/>
                      <a:pt x="500" y="94"/>
                    </a:cubicBezTo>
                    <a:cubicBezTo>
                      <a:pt x="500" y="94"/>
                      <a:pt x="501" y="94"/>
                      <a:pt x="502" y="94"/>
                    </a:cubicBezTo>
                    <a:cubicBezTo>
                      <a:pt x="502" y="94"/>
                      <a:pt x="502" y="94"/>
                      <a:pt x="502" y="94"/>
                    </a:cubicBezTo>
                    <a:cubicBezTo>
                      <a:pt x="503" y="94"/>
                      <a:pt x="504" y="94"/>
                      <a:pt x="504" y="93"/>
                    </a:cubicBezTo>
                    <a:cubicBezTo>
                      <a:pt x="508" y="91"/>
                      <a:pt x="509" y="87"/>
                      <a:pt x="509" y="83"/>
                    </a:cubicBezTo>
                    <a:cubicBezTo>
                      <a:pt x="510" y="78"/>
                      <a:pt x="511" y="76"/>
                      <a:pt x="515" y="76"/>
                    </a:cubicBezTo>
                    <a:cubicBezTo>
                      <a:pt x="519" y="76"/>
                      <a:pt x="524" y="75"/>
                      <a:pt x="529" y="75"/>
                    </a:cubicBezTo>
                    <a:cubicBezTo>
                      <a:pt x="532" y="74"/>
                      <a:pt x="536" y="74"/>
                      <a:pt x="538" y="74"/>
                    </a:cubicBezTo>
                    <a:cubicBezTo>
                      <a:pt x="541" y="74"/>
                      <a:pt x="544" y="74"/>
                      <a:pt x="545" y="76"/>
                    </a:cubicBezTo>
                    <a:cubicBezTo>
                      <a:pt x="546" y="77"/>
                      <a:pt x="546" y="78"/>
                      <a:pt x="547" y="79"/>
                    </a:cubicBezTo>
                    <a:cubicBezTo>
                      <a:pt x="547" y="79"/>
                      <a:pt x="547" y="79"/>
                      <a:pt x="547" y="79"/>
                    </a:cubicBezTo>
                    <a:cubicBezTo>
                      <a:pt x="547" y="79"/>
                      <a:pt x="547" y="79"/>
                      <a:pt x="547" y="79"/>
                    </a:cubicBezTo>
                    <a:cubicBezTo>
                      <a:pt x="547" y="79"/>
                      <a:pt x="547" y="79"/>
                      <a:pt x="547" y="79"/>
                    </a:cubicBezTo>
                    <a:cubicBezTo>
                      <a:pt x="548" y="79"/>
                      <a:pt x="548" y="80"/>
                      <a:pt x="548" y="80"/>
                    </a:cubicBezTo>
                    <a:cubicBezTo>
                      <a:pt x="549" y="81"/>
                      <a:pt x="549" y="81"/>
                      <a:pt x="549" y="81"/>
                    </a:cubicBezTo>
                    <a:cubicBezTo>
                      <a:pt x="549" y="81"/>
                      <a:pt x="549" y="81"/>
                      <a:pt x="549" y="81"/>
                    </a:cubicBezTo>
                    <a:cubicBezTo>
                      <a:pt x="550" y="82"/>
                      <a:pt x="550" y="82"/>
                      <a:pt x="551" y="83"/>
                    </a:cubicBezTo>
                    <a:cubicBezTo>
                      <a:pt x="551" y="83"/>
                      <a:pt x="552" y="83"/>
                      <a:pt x="552" y="83"/>
                    </a:cubicBezTo>
                    <a:cubicBezTo>
                      <a:pt x="553" y="84"/>
                      <a:pt x="554" y="84"/>
                      <a:pt x="554" y="85"/>
                    </a:cubicBezTo>
                    <a:cubicBezTo>
                      <a:pt x="555" y="85"/>
                      <a:pt x="555" y="85"/>
                      <a:pt x="556" y="85"/>
                    </a:cubicBezTo>
                    <a:cubicBezTo>
                      <a:pt x="557" y="86"/>
                      <a:pt x="557" y="86"/>
                      <a:pt x="558" y="86"/>
                    </a:cubicBezTo>
                    <a:cubicBezTo>
                      <a:pt x="559" y="86"/>
                      <a:pt x="559" y="86"/>
                      <a:pt x="560" y="86"/>
                    </a:cubicBezTo>
                    <a:cubicBezTo>
                      <a:pt x="561" y="87"/>
                      <a:pt x="562" y="87"/>
                      <a:pt x="563" y="87"/>
                    </a:cubicBezTo>
                    <a:cubicBezTo>
                      <a:pt x="563" y="87"/>
                      <a:pt x="563" y="87"/>
                      <a:pt x="564" y="87"/>
                    </a:cubicBezTo>
                    <a:cubicBezTo>
                      <a:pt x="564" y="87"/>
                      <a:pt x="564" y="87"/>
                      <a:pt x="564" y="87"/>
                    </a:cubicBezTo>
                    <a:cubicBezTo>
                      <a:pt x="565" y="87"/>
                      <a:pt x="567" y="87"/>
                      <a:pt x="568" y="86"/>
                    </a:cubicBezTo>
                    <a:cubicBezTo>
                      <a:pt x="568" y="86"/>
                      <a:pt x="569" y="86"/>
                      <a:pt x="569" y="86"/>
                    </a:cubicBezTo>
                    <a:cubicBezTo>
                      <a:pt x="571" y="86"/>
                      <a:pt x="573" y="86"/>
                      <a:pt x="574" y="85"/>
                    </a:cubicBezTo>
                    <a:cubicBezTo>
                      <a:pt x="576" y="85"/>
                      <a:pt x="577" y="84"/>
                      <a:pt x="578" y="84"/>
                    </a:cubicBezTo>
                    <a:cubicBezTo>
                      <a:pt x="582" y="83"/>
                      <a:pt x="585" y="83"/>
                      <a:pt x="588" y="84"/>
                    </a:cubicBezTo>
                    <a:cubicBezTo>
                      <a:pt x="588" y="84"/>
                      <a:pt x="589" y="84"/>
                      <a:pt x="589" y="84"/>
                    </a:cubicBezTo>
                    <a:cubicBezTo>
                      <a:pt x="595" y="84"/>
                      <a:pt x="601" y="83"/>
                      <a:pt x="605" y="71"/>
                    </a:cubicBezTo>
                    <a:cubicBezTo>
                      <a:pt x="605" y="71"/>
                      <a:pt x="605" y="70"/>
                      <a:pt x="606" y="69"/>
                    </a:cubicBezTo>
                    <a:cubicBezTo>
                      <a:pt x="606" y="69"/>
                      <a:pt x="606" y="68"/>
                      <a:pt x="606" y="68"/>
                    </a:cubicBezTo>
                    <a:cubicBezTo>
                      <a:pt x="606" y="68"/>
                      <a:pt x="606" y="67"/>
                      <a:pt x="607" y="67"/>
                    </a:cubicBezTo>
                    <a:cubicBezTo>
                      <a:pt x="607" y="66"/>
                      <a:pt x="607" y="66"/>
                      <a:pt x="607" y="65"/>
                    </a:cubicBezTo>
                    <a:cubicBezTo>
                      <a:pt x="608" y="65"/>
                      <a:pt x="608" y="64"/>
                      <a:pt x="608" y="64"/>
                    </a:cubicBezTo>
                    <a:cubicBezTo>
                      <a:pt x="608" y="63"/>
                      <a:pt x="609" y="63"/>
                      <a:pt x="609" y="63"/>
                    </a:cubicBezTo>
                    <a:cubicBezTo>
                      <a:pt x="609" y="62"/>
                      <a:pt x="609" y="62"/>
                      <a:pt x="610" y="61"/>
                    </a:cubicBezTo>
                    <a:cubicBezTo>
                      <a:pt x="610" y="61"/>
                      <a:pt x="610" y="60"/>
                      <a:pt x="610" y="60"/>
                    </a:cubicBezTo>
                    <a:cubicBezTo>
                      <a:pt x="611" y="59"/>
                      <a:pt x="611" y="59"/>
                      <a:pt x="611" y="58"/>
                    </a:cubicBezTo>
                    <a:cubicBezTo>
                      <a:pt x="612" y="58"/>
                      <a:pt x="612" y="57"/>
                      <a:pt x="612" y="57"/>
                    </a:cubicBezTo>
                    <a:cubicBezTo>
                      <a:pt x="613" y="57"/>
                      <a:pt x="613" y="56"/>
                      <a:pt x="613" y="56"/>
                    </a:cubicBezTo>
                    <a:cubicBezTo>
                      <a:pt x="614" y="55"/>
                      <a:pt x="614" y="55"/>
                      <a:pt x="614" y="54"/>
                    </a:cubicBezTo>
                    <a:cubicBezTo>
                      <a:pt x="615" y="54"/>
                      <a:pt x="615" y="53"/>
                      <a:pt x="615" y="53"/>
                    </a:cubicBezTo>
                    <a:cubicBezTo>
                      <a:pt x="616" y="52"/>
                      <a:pt x="616" y="52"/>
                      <a:pt x="616" y="51"/>
                    </a:cubicBezTo>
                    <a:cubicBezTo>
                      <a:pt x="617" y="51"/>
                      <a:pt x="617" y="50"/>
                      <a:pt x="617" y="50"/>
                    </a:cubicBezTo>
                    <a:cubicBezTo>
                      <a:pt x="618" y="49"/>
                      <a:pt x="618" y="49"/>
                      <a:pt x="619" y="48"/>
                    </a:cubicBezTo>
                    <a:cubicBezTo>
                      <a:pt x="619" y="48"/>
                      <a:pt x="619" y="47"/>
                      <a:pt x="620" y="47"/>
                    </a:cubicBezTo>
                    <a:cubicBezTo>
                      <a:pt x="620" y="46"/>
                      <a:pt x="621" y="46"/>
                      <a:pt x="621" y="46"/>
                    </a:cubicBezTo>
                    <a:cubicBezTo>
                      <a:pt x="621" y="45"/>
                      <a:pt x="622" y="45"/>
                      <a:pt x="622" y="44"/>
                    </a:cubicBezTo>
                    <a:cubicBezTo>
                      <a:pt x="622" y="44"/>
                      <a:pt x="623" y="43"/>
                      <a:pt x="623" y="43"/>
                    </a:cubicBezTo>
                    <a:cubicBezTo>
                      <a:pt x="624" y="42"/>
                      <a:pt x="624" y="42"/>
                      <a:pt x="625" y="41"/>
                    </a:cubicBezTo>
                    <a:cubicBezTo>
                      <a:pt x="625" y="41"/>
                      <a:pt x="625" y="40"/>
                      <a:pt x="626" y="40"/>
                    </a:cubicBezTo>
                    <a:cubicBezTo>
                      <a:pt x="626" y="39"/>
                      <a:pt x="627" y="39"/>
                      <a:pt x="627" y="38"/>
                    </a:cubicBezTo>
                    <a:cubicBezTo>
                      <a:pt x="627" y="38"/>
                      <a:pt x="628" y="38"/>
                      <a:pt x="628" y="37"/>
                    </a:cubicBezTo>
                    <a:cubicBezTo>
                      <a:pt x="629" y="37"/>
                      <a:pt x="629" y="36"/>
                      <a:pt x="629" y="36"/>
                    </a:cubicBezTo>
                    <a:cubicBezTo>
                      <a:pt x="630" y="35"/>
                      <a:pt x="630" y="35"/>
                      <a:pt x="631" y="35"/>
                    </a:cubicBezTo>
                    <a:cubicBezTo>
                      <a:pt x="631" y="34"/>
                      <a:pt x="632" y="34"/>
                      <a:pt x="632" y="33"/>
                    </a:cubicBezTo>
                    <a:cubicBezTo>
                      <a:pt x="632" y="33"/>
                      <a:pt x="633" y="32"/>
                      <a:pt x="633" y="32"/>
                    </a:cubicBezTo>
                    <a:cubicBezTo>
                      <a:pt x="633" y="31"/>
                      <a:pt x="634" y="31"/>
                      <a:pt x="634" y="30"/>
                    </a:cubicBezTo>
                    <a:cubicBezTo>
                      <a:pt x="635" y="30"/>
                      <a:pt x="635" y="30"/>
                      <a:pt x="635" y="29"/>
                    </a:cubicBezTo>
                    <a:cubicBezTo>
                      <a:pt x="636" y="29"/>
                      <a:pt x="636" y="29"/>
                      <a:pt x="636" y="28"/>
                    </a:cubicBezTo>
                    <a:cubicBezTo>
                      <a:pt x="641" y="32"/>
                      <a:pt x="643" y="42"/>
                      <a:pt x="645" y="53"/>
                    </a:cubicBezTo>
                    <a:cubicBezTo>
                      <a:pt x="647" y="64"/>
                      <a:pt x="650" y="75"/>
                      <a:pt x="655" y="81"/>
                    </a:cubicBezTo>
                    <a:cubicBezTo>
                      <a:pt x="659" y="85"/>
                      <a:pt x="664" y="89"/>
                      <a:pt x="668" y="91"/>
                    </a:cubicBezTo>
                    <a:cubicBezTo>
                      <a:pt x="677" y="97"/>
                      <a:pt x="681" y="101"/>
                      <a:pt x="678" y="109"/>
                    </a:cubicBezTo>
                    <a:cubicBezTo>
                      <a:pt x="668" y="131"/>
                      <a:pt x="658" y="143"/>
                      <a:pt x="651" y="143"/>
                    </a:cubicBezTo>
                    <a:cubicBezTo>
                      <a:pt x="645" y="143"/>
                      <a:pt x="639" y="148"/>
                      <a:pt x="637" y="154"/>
                    </a:cubicBezTo>
                    <a:cubicBezTo>
                      <a:pt x="635" y="160"/>
                      <a:pt x="638" y="166"/>
                      <a:pt x="643" y="169"/>
                    </a:cubicBezTo>
                    <a:cubicBezTo>
                      <a:pt x="646" y="170"/>
                      <a:pt x="648" y="170"/>
                      <a:pt x="649" y="170"/>
                    </a:cubicBezTo>
                    <a:cubicBezTo>
                      <a:pt x="652" y="169"/>
                      <a:pt x="652" y="165"/>
                      <a:pt x="653" y="162"/>
                    </a:cubicBezTo>
                    <a:cubicBezTo>
                      <a:pt x="654" y="157"/>
                      <a:pt x="655" y="150"/>
                      <a:pt x="662" y="147"/>
                    </a:cubicBezTo>
                    <a:cubicBezTo>
                      <a:pt x="674" y="142"/>
                      <a:pt x="706" y="147"/>
                      <a:pt x="715" y="156"/>
                    </a:cubicBezTo>
                    <a:cubicBezTo>
                      <a:pt x="717" y="158"/>
                      <a:pt x="717" y="160"/>
                      <a:pt x="717" y="160"/>
                    </a:cubicBezTo>
                    <a:cubicBezTo>
                      <a:pt x="713" y="172"/>
                      <a:pt x="703" y="186"/>
                      <a:pt x="693" y="191"/>
                    </a:cubicBezTo>
                    <a:cubicBezTo>
                      <a:pt x="690" y="193"/>
                      <a:pt x="688" y="196"/>
                      <a:pt x="689" y="199"/>
                    </a:cubicBezTo>
                    <a:cubicBezTo>
                      <a:pt x="690" y="201"/>
                      <a:pt x="692" y="203"/>
                      <a:pt x="695" y="204"/>
                    </a:cubicBezTo>
                    <a:cubicBezTo>
                      <a:pt x="697" y="204"/>
                      <a:pt x="704" y="204"/>
                      <a:pt x="709" y="193"/>
                    </a:cubicBezTo>
                    <a:cubicBezTo>
                      <a:pt x="713" y="184"/>
                      <a:pt x="718" y="185"/>
                      <a:pt x="721" y="186"/>
                    </a:cubicBezTo>
                    <a:cubicBezTo>
                      <a:pt x="723" y="187"/>
                      <a:pt x="725" y="188"/>
                      <a:pt x="727" y="186"/>
                    </a:cubicBezTo>
                    <a:cubicBezTo>
                      <a:pt x="729" y="185"/>
                      <a:pt x="729" y="183"/>
                      <a:pt x="729" y="178"/>
                    </a:cubicBezTo>
                    <a:cubicBezTo>
                      <a:pt x="729" y="172"/>
                      <a:pt x="731" y="167"/>
                      <a:pt x="735" y="164"/>
                    </a:cubicBezTo>
                    <a:cubicBezTo>
                      <a:pt x="741" y="160"/>
                      <a:pt x="752" y="161"/>
                      <a:pt x="768" y="167"/>
                    </a:cubicBezTo>
                    <a:cubicBezTo>
                      <a:pt x="825" y="190"/>
                      <a:pt x="833" y="201"/>
                      <a:pt x="833" y="206"/>
                    </a:cubicBezTo>
                    <a:cubicBezTo>
                      <a:pt x="832" y="210"/>
                      <a:pt x="830" y="217"/>
                      <a:pt x="827" y="222"/>
                    </a:cubicBezTo>
                    <a:cubicBezTo>
                      <a:pt x="824" y="228"/>
                      <a:pt x="823" y="231"/>
                      <a:pt x="825" y="233"/>
                    </a:cubicBezTo>
                    <a:cubicBezTo>
                      <a:pt x="826" y="235"/>
                      <a:pt x="828" y="234"/>
                      <a:pt x="829" y="234"/>
                    </a:cubicBezTo>
                    <a:cubicBezTo>
                      <a:pt x="833" y="232"/>
                      <a:pt x="837" y="229"/>
                      <a:pt x="841" y="226"/>
                    </a:cubicBezTo>
                    <a:cubicBezTo>
                      <a:pt x="848" y="220"/>
                      <a:pt x="857" y="214"/>
                      <a:pt x="865" y="216"/>
                    </a:cubicBezTo>
                    <a:cubicBezTo>
                      <a:pt x="869" y="217"/>
                      <a:pt x="874" y="219"/>
                      <a:pt x="879" y="221"/>
                    </a:cubicBezTo>
                    <a:cubicBezTo>
                      <a:pt x="891" y="226"/>
                      <a:pt x="906" y="233"/>
                      <a:pt x="921" y="229"/>
                    </a:cubicBezTo>
                    <a:cubicBezTo>
                      <a:pt x="951" y="220"/>
                      <a:pt x="977" y="229"/>
                      <a:pt x="1001" y="254"/>
                    </a:cubicBezTo>
                    <a:cubicBezTo>
                      <a:pt x="1024" y="279"/>
                      <a:pt x="1047" y="291"/>
                      <a:pt x="1069" y="290"/>
                    </a:cubicBezTo>
                    <a:cubicBezTo>
                      <a:pt x="1070" y="290"/>
                      <a:pt x="1072" y="290"/>
                      <a:pt x="1074" y="290"/>
                    </a:cubicBezTo>
                    <a:cubicBezTo>
                      <a:pt x="1083" y="289"/>
                      <a:pt x="1087" y="288"/>
                      <a:pt x="1091" y="305"/>
                    </a:cubicBezTo>
                    <a:cubicBezTo>
                      <a:pt x="1092" y="309"/>
                      <a:pt x="1093" y="312"/>
                      <a:pt x="1094" y="317"/>
                    </a:cubicBezTo>
                    <a:cubicBezTo>
                      <a:pt x="1100" y="336"/>
                      <a:pt x="1106" y="360"/>
                      <a:pt x="1097" y="385"/>
                    </a:cubicBezTo>
                    <a:close/>
                  </a:path>
                </a:pathLst>
              </a:custGeom>
              <a:solidFill>
                <a:srgbClr val="A6D412"/>
              </a:solidFill>
              <a:ln w="6350">
                <a:solidFill>
                  <a:srgbClr val="A6D412"/>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47" name="Freeform 17">
                <a:extLst>
                  <a:ext uri="{FF2B5EF4-FFF2-40B4-BE49-F238E27FC236}">
                    <a16:creationId xmlns:a16="http://schemas.microsoft.com/office/drawing/2014/main" id="{C72DC743-FA9C-4AB3-A2CE-2B54DC43D7AB}"/>
                  </a:ext>
                </a:extLst>
              </p:cNvPr>
              <p:cNvSpPr>
                <a:spLocks/>
              </p:cNvSpPr>
              <p:nvPr/>
            </p:nvSpPr>
            <p:spPr bwMode="auto">
              <a:xfrm>
                <a:off x="2003" y="5"/>
                <a:ext cx="1348" cy="837"/>
              </a:xfrm>
              <a:custGeom>
                <a:avLst/>
                <a:gdLst>
                  <a:gd name="T0" fmla="*/ 601 w 845"/>
                  <a:gd name="T1" fmla="*/ 495 h 525"/>
                  <a:gd name="T2" fmla="*/ 448 w 845"/>
                  <a:gd name="T3" fmla="*/ 454 h 525"/>
                  <a:gd name="T4" fmla="*/ 383 w 845"/>
                  <a:gd name="T5" fmla="*/ 429 h 525"/>
                  <a:gd name="T6" fmla="*/ 321 w 845"/>
                  <a:gd name="T7" fmla="*/ 369 h 525"/>
                  <a:gd name="T8" fmla="*/ 330 w 845"/>
                  <a:gd name="T9" fmla="*/ 358 h 525"/>
                  <a:gd name="T10" fmla="*/ 330 w 845"/>
                  <a:gd name="T11" fmla="*/ 333 h 525"/>
                  <a:gd name="T12" fmla="*/ 249 w 845"/>
                  <a:gd name="T13" fmla="*/ 230 h 525"/>
                  <a:gd name="T14" fmla="*/ 217 w 845"/>
                  <a:gd name="T15" fmla="*/ 199 h 525"/>
                  <a:gd name="T16" fmla="*/ 206 w 845"/>
                  <a:gd name="T17" fmla="*/ 175 h 525"/>
                  <a:gd name="T18" fmla="*/ 171 w 845"/>
                  <a:gd name="T19" fmla="*/ 141 h 525"/>
                  <a:gd name="T20" fmla="*/ 135 w 845"/>
                  <a:gd name="T21" fmla="*/ 115 h 525"/>
                  <a:gd name="T22" fmla="*/ 127 w 845"/>
                  <a:gd name="T23" fmla="*/ 99 h 525"/>
                  <a:gd name="T24" fmla="*/ 114 w 845"/>
                  <a:gd name="T25" fmla="*/ 41 h 525"/>
                  <a:gd name="T26" fmla="*/ 87 w 845"/>
                  <a:gd name="T27" fmla="*/ 30 h 525"/>
                  <a:gd name="T28" fmla="*/ 71 w 845"/>
                  <a:gd name="T29" fmla="*/ 26 h 525"/>
                  <a:gd name="T30" fmla="*/ 67 w 845"/>
                  <a:gd name="T31" fmla="*/ 72 h 525"/>
                  <a:gd name="T32" fmla="*/ 105 w 845"/>
                  <a:gd name="T33" fmla="*/ 104 h 525"/>
                  <a:gd name="T34" fmla="*/ 102 w 845"/>
                  <a:gd name="T35" fmla="*/ 119 h 525"/>
                  <a:gd name="T36" fmla="*/ 155 w 845"/>
                  <a:gd name="T37" fmla="*/ 190 h 525"/>
                  <a:gd name="T38" fmla="*/ 181 w 845"/>
                  <a:gd name="T39" fmla="*/ 256 h 525"/>
                  <a:gd name="T40" fmla="*/ 207 w 845"/>
                  <a:gd name="T41" fmla="*/ 276 h 525"/>
                  <a:gd name="T42" fmla="*/ 200 w 845"/>
                  <a:gd name="T43" fmla="*/ 297 h 525"/>
                  <a:gd name="T44" fmla="*/ 160 w 845"/>
                  <a:gd name="T45" fmla="*/ 253 h 525"/>
                  <a:gd name="T46" fmla="*/ 141 w 845"/>
                  <a:gd name="T47" fmla="*/ 220 h 525"/>
                  <a:gd name="T48" fmla="*/ 97 w 845"/>
                  <a:gd name="T49" fmla="*/ 176 h 525"/>
                  <a:gd name="T50" fmla="*/ 73 w 845"/>
                  <a:gd name="T51" fmla="*/ 152 h 525"/>
                  <a:gd name="T52" fmla="*/ 61 w 845"/>
                  <a:gd name="T53" fmla="*/ 105 h 525"/>
                  <a:gd name="T54" fmla="*/ 0 w 845"/>
                  <a:gd name="T55" fmla="*/ 9 h 525"/>
                  <a:gd name="T56" fmla="*/ 165 w 845"/>
                  <a:gd name="T57" fmla="*/ 42 h 525"/>
                  <a:gd name="T58" fmla="*/ 254 w 845"/>
                  <a:gd name="T59" fmla="*/ 29 h 525"/>
                  <a:gd name="T60" fmla="*/ 345 w 845"/>
                  <a:gd name="T61" fmla="*/ 78 h 525"/>
                  <a:gd name="T62" fmla="*/ 390 w 845"/>
                  <a:gd name="T63" fmla="*/ 114 h 525"/>
                  <a:gd name="T64" fmla="*/ 459 w 845"/>
                  <a:gd name="T65" fmla="*/ 116 h 525"/>
                  <a:gd name="T66" fmla="*/ 492 w 845"/>
                  <a:gd name="T67" fmla="*/ 175 h 525"/>
                  <a:gd name="T68" fmla="*/ 513 w 845"/>
                  <a:gd name="T69" fmla="*/ 197 h 525"/>
                  <a:gd name="T70" fmla="*/ 548 w 845"/>
                  <a:gd name="T71" fmla="*/ 220 h 525"/>
                  <a:gd name="T72" fmla="*/ 549 w 845"/>
                  <a:gd name="T73" fmla="*/ 354 h 525"/>
                  <a:gd name="T74" fmla="*/ 596 w 845"/>
                  <a:gd name="T75" fmla="*/ 420 h 525"/>
                  <a:gd name="T76" fmla="*/ 644 w 845"/>
                  <a:gd name="T77" fmla="*/ 430 h 525"/>
                  <a:gd name="T78" fmla="*/ 716 w 845"/>
                  <a:gd name="T79" fmla="*/ 422 h 525"/>
                  <a:gd name="T80" fmla="*/ 738 w 845"/>
                  <a:gd name="T81" fmla="*/ 386 h 525"/>
                  <a:gd name="T82" fmla="*/ 794 w 845"/>
                  <a:gd name="T83" fmla="*/ 338 h 525"/>
                  <a:gd name="T84" fmla="*/ 841 w 845"/>
                  <a:gd name="T85" fmla="*/ 339 h 525"/>
                  <a:gd name="T86" fmla="*/ 828 w 845"/>
                  <a:gd name="T87" fmla="*/ 365 h 525"/>
                  <a:gd name="T88" fmla="*/ 812 w 845"/>
                  <a:gd name="T89" fmla="*/ 434 h 525"/>
                  <a:gd name="T90" fmla="*/ 802 w 845"/>
                  <a:gd name="T91" fmla="*/ 426 h 525"/>
                  <a:gd name="T92" fmla="*/ 799 w 845"/>
                  <a:gd name="T93" fmla="*/ 426 h 525"/>
                  <a:gd name="T94" fmla="*/ 780 w 845"/>
                  <a:gd name="T95" fmla="*/ 444 h 525"/>
                  <a:gd name="T96" fmla="*/ 776 w 845"/>
                  <a:gd name="T97" fmla="*/ 444 h 525"/>
                  <a:gd name="T98" fmla="*/ 731 w 845"/>
                  <a:gd name="T99" fmla="*/ 443 h 525"/>
                  <a:gd name="T100" fmla="*/ 720 w 845"/>
                  <a:gd name="T101" fmla="*/ 466 h 525"/>
                  <a:gd name="T102" fmla="*/ 711 w 845"/>
                  <a:gd name="T103" fmla="*/ 495 h 525"/>
                  <a:gd name="T104" fmla="*/ 707 w 845"/>
                  <a:gd name="T105" fmla="*/ 495 h 525"/>
                  <a:gd name="T106" fmla="*/ 704 w 845"/>
                  <a:gd name="T107" fmla="*/ 496 h 525"/>
                  <a:gd name="T108" fmla="*/ 702 w 845"/>
                  <a:gd name="T109" fmla="*/ 497 h 525"/>
                  <a:gd name="T110" fmla="*/ 698 w 845"/>
                  <a:gd name="T111" fmla="*/ 503 h 525"/>
                  <a:gd name="T112" fmla="*/ 694 w 845"/>
                  <a:gd name="T113" fmla="*/ 507 h 525"/>
                  <a:gd name="T114" fmla="*/ 682 w 845"/>
                  <a:gd name="T115" fmla="*/ 525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45" h="525">
                    <a:moveTo>
                      <a:pt x="646" y="499"/>
                    </a:moveTo>
                    <a:cubicBezTo>
                      <a:pt x="638" y="496"/>
                      <a:pt x="629" y="491"/>
                      <a:pt x="618" y="491"/>
                    </a:cubicBezTo>
                    <a:cubicBezTo>
                      <a:pt x="612" y="491"/>
                      <a:pt x="607" y="492"/>
                      <a:pt x="601" y="495"/>
                    </a:cubicBezTo>
                    <a:cubicBezTo>
                      <a:pt x="582" y="502"/>
                      <a:pt x="562" y="508"/>
                      <a:pt x="546" y="498"/>
                    </a:cubicBezTo>
                    <a:cubicBezTo>
                      <a:pt x="529" y="487"/>
                      <a:pt x="506" y="477"/>
                      <a:pt x="482" y="471"/>
                    </a:cubicBezTo>
                    <a:cubicBezTo>
                      <a:pt x="469" y="467"/>
                      <a:pt x="458" y="460"/>
                      <a:pt x="448" y="454"/>
                    </a:cubicBezTo>
                    <a:cubicBezTo>
                      <a:pt x="441" y="450"/>
                      <a:pt x="435" y="445"/>
                      <a:pt x="427" y="443"/>
                    </a:cubicBezTo>
                    <a:cubicBezTo>
                      <a:pt x="421" y="440"/>
                      <a:pt x="414" y="439"/>
                      <a:pt x="408" y="438"/>
                    </a:cubicBezTo>
                    <a:cubicBezTo>
                      <a:pt x="398" y="436"/>
                      <a:pt x="390" y="435"/>
                      <a:pt x="383" y="429"/>
                    </a:cubicBezTo>
                    <a:cubicBezTo>
                      <a:pt x="381" y="428"/>
                      <a:pt x="379" y="425"/>
                      <a:pt x="376" y="423"/>
                    </a:cubicBezTo>
                    <a:cubicBezTo>
                      <a:pt x="366" y="414"/>
                      <a:pt x="354" y="403"/>
                      <a:pt x="342" y="402"/>
                    </a:cubicBezTo>
                    <a:cubicBezTo>
                      <a:pt x="330" y="401"/>
                      <a:pt x="322" y="375"/>
                      <a:pt x="321" y="369"/>
                    </a:cubicBezTo>
                    <a:cubicBezTo>
                      <a:pt x="321" y="368"/>
                      <a:pt x="323" y="367"/>
                      <a:pt x="325" y="366"/>
                    </a:cubicBezTo>
                    <a:cubicBezTo>
                      <a:pt x="328" y="366"/>
                      <a:pt x="330" y="365"/>
                      <a:pt x="331" y="363"/>
                    </a:cubicBezTo>
                    <a:cubicBezTo>
                      <a:pt x="331" y="361"/>
                      <a:pt x="331" y="360"/>
                      <a:pt x="330" y="358"/>
                    </a:cubicBezTo>
                    <a:cubicBezTo>
                      <a:pt x="328" y="355"/>
                      <a:pt x="329" y="353"/>
                      <a:pt x="330" y="349"/>
                    </a:cubicBezTo>
                    <a:cubicBezTo>
                      <a:pt x="331" y="346"/>
                      <a:pt x="333" y="343"/>
                      <a:pt x="331" y="338"/>
                    </a:cubicBezTo>
                    <a:cubicBezTo>
                      <a:pt x="331" y="336"/>
                      <a:pt x="330" y="335"/>
                      <a:pt x="330" y="333"/>
                    </a:cubicBezTo>
                    <a:cubicBezTo>
                      <a:pt x="327" y="326"/>
                      <a:pt x="324" y="317"/>
                      <a:pt x="318" y="307"/>
                    </a:cubicBezTo>
                    <a:cubicBezTo>
                      <a:pt x="309" y="295"/>
                      <a:pt x="271" y="253"/>
                      <a:pt x="257" y="240"/>
                    </a:cubicBezTo>
                    <a:cubicBezTo>
                      <a:pt x="252" y="235"/>
                      <a:pt x="250" y="232"/>
                      <a:pt x="249" y="230"/>
                    </a:cubicBezTo>
                    <a:cubicBezTo>
                      <a:pt x="246" y="225"/>
                      <a:pt x="244" y="223"/>
                      <a:pt x="234" y="219"/>
                    </a:cubicBezTo>
                    <a:cubicBezTo>
                      <a:pt x="224" y="215"/>
                      <a:pt x="219" y="211"/>
                      <a:pt x="217" y="207"/>
                    </a:cubicBezTo>
                    <a:cubicBezTo>
                      <a:pt x="216" y="205"/>
                      <a:pt x="216" y="202"/>
                      <a:pt x="217" y="199"/>
                    </a:cubicBezTo>
                    <a:cubicBezTo>
                      <a:pt x="220" y="194"/>
                      <a:pt x="220" y="189"/>
                      <a:pt x="219" y="185"/>
                    </a:cubicBezTo>
                    <a:cubicBezTo>
                      <a:pt x="217" y="183"/>
                      <a:pt x="215" y="181"/>
                      <a:pt x="212" y="181"/>
                    </a:cubicBezTo>
                    <a:cubicBezTo>
                      <a:pt x="210" y="180"/>
                      <a:pt x="208" y="178"/>
                      <a:pt x="206" y="175"/>
                    </a:cubicBezTo>
                    <a:cubicBezTo>
                      <a:pt x="203" y="171"/>
                      <a:pt x="199" y="167"/>
                      <a:pt x="193" y="166"/>
                    </a:cubicBezTo>
                    <a:cubicBezTo>
                      <a:pt x="183" y="164"/>
                      <a:pt x="181" y="153"/>
                      <a:pt x="181" y="149"/>
                    </a:cubicBezTo>
                    <a:cubicBezTo>
                      <a:pt x="181" y="145"/>
                      <a:pt x="177" y="143"/>
                      <a:pt x="171" y="141"/>
                    </a:cubicBezTo>
                    <a:cubicBezTo>
                      <a:pt x="167" y="139"/>
                      <a:pt x="161" y="136"/>
                      <a:pt x="157" y="132"/>
                    </a:cubicBezTo>
                    <a:cubicBezTo>
                      <a:pt x="147" y="120"/>
                      <a:pt x="141" y="115"/>
                      <a:pt x="138" y="114"/>
                    </a:cubicBezTo>
                    <a:cubicBezTo>
                      <a:pt x="136" y="114"/>
                      <a:pt x="135" y="115"/>
                      <a:pt x="135" y="115"/>
                    </a:cubicBezTo>
                    <a:cubicBezTo>
                      <a:pt x="132" y="119"/>
                      <a:pt x="129" y="120"/>
                      <a:pt x="127" y="119"/>
                    </a:cubicBezTo>
                    <a:cubicBezTo>
                      <a:pt x="126" y="119"/>
                      <a:pt x="124" y="117"/>
                      <a:pt x="124" y="109"/>
                    </a:cubicBezTo>
                    <a:cubicBezTo>
                      <a:pt x="124" y="102"/>
                      <a:pt x="126" y="100"/>
                      <a:pt x="127" y="99"/>
                    </a:cubicBezTo>
                    <a:cubicBezTo>
                      <a:pt x="129" y="96"/>
                      <a:pt x="129" y="94"/>
                      <a:pt x="119" y="77"/>
                    </a:cubicBezTo>
                    <a:cubicBezTo>
                      <a:pt x="109" y="58"/>
                      <a:pt x="112" y="51"/>
                      <a:pt x="114" y="47"/>
                    </a:cubicBezTo>
                    <a:cubicBezTo>
                      <a:pt x="115" y="45"/>
                      <a:pt x="116" y="43"/>
                      <a:pt x="114" y="41"/>
                    </a:cubicBezTo>
                    <a:cubicBezTo>
                      <a:pt x="111" y="39"/>
                      <a:pt x="108" y="40"/>
                      <a:pt x="105" y="40"/>
                    </a:cubicBezTo>
                    <a:cubicBezTo>
                      <a:pt x="100" y="41"/>
                      <a:pt x="97" y="41"/>
                      <a:pt x="96" y="38"/>
                    </a:cubicBezTo>
                    <a:cubicBezTo>
                      <a:pt x="94" y="34"/>
                      <a:pt x="91" y="32"/>
                      <a:pt x="87" y="30"/>
                    </a:cubicBezTo>
                    <a:cubicBezTo>
                      <a:pt x="84" y="29"/>
                      <a:pt x="81" y="30"/>
                      <a:pt x="79" y="31"/>
                    </a:cubicBezTo>
                    <a:cubicBezTo>
                      <a:pt x="76" y="33"/>
                      <a:pt x="75" y="31"/>
                      <a:pt x="72" y="27"/>
                    </a:cubicBezTo>
                    <a:cubicBezTo>
                      <a:pt x="71" y="26"/>
                      <a:pt x="71" y="26"/>
                      <a:pt x="71" y="26"/>
                    </a:cubicBezTo>
                    <a:cubicBezTo>
                      <a:pt x="68" y="24"/>
                      <a:pt x="63" y="22"/>
                      <a:pt x="60" y="24"/>
                    </a:cubicBezTo>
                    <a:cubicBezTo>
                      <a:pt x="59" y="24"/>
                      <a:pt x="56" y="26"/>
                      <a:pt x="58" y="31"/>
                    </a:cubicBezTo>
                    <a:cubicBezTo>
                      <a:pt x="61" y="39"/>
                      <a:pt x="67" y="62"/>
                      <a:pt x="67" y="72"/>
                    </a:cubicBezTo>
                    <a:cubicBezTo>
                      <a:pt x="67" y="82"/>
                      <a:pt x="73" y="90"/>
                      <a:pt x="84" y="95"/>
                    </a:cubicBezTo>
                    <a:cubicBezTo>
                      <a:pt x="88" y="97"/>
                      <a:pt x="91" y="98"/>
                      <a:pt x="94" y="99"/>
                    </a:cubicBezTo>
                    <a:cubicBezTo>
                      <a:pt x="99" y="100"/>
                      <a:pt x="102" y="101"/>
                      <a:pt x="105" y="104"/>
                    </a:cubicBezTo>
                    <a:cubicBezTo>
                      <a:pt x="106" y="106"/>
                      <a:pt x="105" y="107"/>
                      <a:pt x="103" y="110"/>
                    </a:cubicBezTo>
                    <a:cubicBezTo>
                      <a:pt x="101" y="112"/>
                      <a:pt x="100" y="114"/>
                      <a:pt x="100" y="116"/>
                    </a:cubicBezTo>
                    <a:cubicBezTo>
                      <a:pt x="100" y="117"/>
                      <a:pt x="101" y="118"/>
                      <a:pt x="102" y="119"/>
                    </a:cubicBezTo>
                    <a:cubicBezTo>
                      <a:pt x="108" y="123"/>
                      <a:pt x="116" y="134"/>
                      <a:pt x="124" y="149"/>
                    </a:cubicBezTo>
                    <a:cubicBezTo>
                      <a:pt x="128" y="155"/>
                      <a:pt x="133" y="162"/>
                      <a:pt x="139" y="168"/>
                    </a:cubicBezTo>
                    <a:cubicBezTo>
                      <a:pt x="146" y="176"/>
                      <a:pt x="153" y="183"/>
                      <a:pt x="155" y="190"/>
                    </a:cubicBezTo>
                    <a:cubicBezTo>
                      <a:pt x="159" y="205"/>
                      <a:pt x="166" y="223"/>
                      <a:pt x="173" y="231"/>
                    </a:cubicBezTo>
                    <a:cubicBezTo>
                      <a:pt x="176" y="234"/>
                      <a:pt x="176" y="239"/>
                      <a:pt x="176" y="244"/>
                    </a:cubicBezTo>
                    <a:cubicBezTo>
                      <a:pt x="176" y="250"/>
                      <a:pt x="176" y="255"/>
                      <a:pt x="181" y="256"/>
                    </a:cubicBezTo>
                    <a:cubicBezTo>
                      <a:pt x="182" y="256"/>
                      <a:pt x="184" y="256"/>
                      <a:pt x="186" y="256"/>
                    </a:cubicBezTo>
                    <a:cubicBezTo>
                      <a:pt x="196" y="257"/>
                      <a:pt x="203" y="258"/>
                      <a:pt x="203" y="264"/>
                    </a:cubicBezTo>
                    <a:cubicBezTo>
                      <a:pt x="203" y="270"/>
                      <a:pt x="205" y="273"/>
                      <a:pt x="207" y="276"/>
                    </a:cubicBezTo>
                    <a:cubicBezTo>
                      <a:pt x="209" y="279"/>
                      <a:pt x="211" y="282"/>
                      <a:pt x="209" y="286"/>
                    </a:cubicBezTo>
                    <a:cubicBezTo>
                      <a:pt x="207" y="293"/>
                      <a:pt x="202" y="297"/>
                      <a:pt x="200" y="297"/>
                    </a:cubicBezTo>
                    <a:cubicBezTo>
                      <a:pt x="200" y="297"/>
                      <a:pt x="200" y="297"/>
                      <a:pt x="200" y="297"/>
                    </a:cubicBezTo>
                    <a:cubicBezTo>
                      <a:pt x="200" y="297"/>
                      <a:pt x="199" y="297"/>
                      <a:pt x="198" y="295"/>
                    </a:cubicBezTo>
                    <a:cubicBezTo>
                      <a:pt x="196" y="287"/>
                      <a:pt x="188" y="271"/>
                      <a:pt x="168" y="258"/>
                    </a:cubicBezTo>
                    <a:cubicBezTo>
                      <a:pt x="165" y="256"/>
                      <a:pt x="163" y="255"/>
                      <a:pt x="160" y="253"/>
                    </a:cubicBezTo>
                    <a:cubicBezTo>
                      <a:pt x="148" y="245"/>
                      <a:pt x="136" y="237"/>
                      <a:pt x="135" y="233"/>
                    </a:cubicBezTo>
                    <a:cubicBezTo>
                      <a:pt x="135" y="233"/>
                      <a:pt x="135" y="233"/>
                      <a:pt x="136" y="232"/>
                    </a:cubicBezTo>
                    <a:cubicBezTo>
                      <a:pt x="139" y="230"/>
                      <a:pt x="141" y="225"/>
                      <a:pt x="141" y="220"/>
                    </a:cubicBezTo>
                    <a:cubicBezTo>
                      <a:pt x="141" y="212"/>
                      <a:pt x="136" y="202"/>
                      <a:pt x="128" y="195"/>
                    </a:cubicBezTo>
                    <a:cubicBezTo>
                      <a:pt x="126" y="193"/>
                      <a:pt x="124" y="191"/>
                      <a:pt x="122" y="190"/>
                    </a:cubicBezTo>
                    <a:cubicBezTo>
                      <a:pt x="111" y="180"/>
                      <a:pt x="106" y="175"/>
                      <a:pt x="97" y="176"/>
                    </a:cubicBezTo>
                    <a:cubicBezTo>
                      <a:pt x="91" y="177"/>
                      <a:pt x="75" y="167"/>
                      <a:pt x="67" y="158"/>
                    </a:cubicBezTo>
                    <a:cubicBezTo>
                      <a:pt x="63" y="154"/>
                      <a:pt x="64" y="152"/>
                      <a:pt x="64" y="152"/>
                    </a:cubicBezTo>
                    <a:cubicBezTo>
                      <a:pt x="64" y="151"/>
                      <a:pt x="69" y="152"/>
                      <a:pt x="73" y="152"/>
                    </a:cubicBezTo>
                    <a:cubicBezTo>
                      <a:pt x="79" y="153"/>
                      <a:pt x="85" y="154"/>
                      <a:pt x="86" y="150"/>
                    </a:cubicBezTo>
                    <a:cubicBezTo>
                      <a:pt x="88" y="145"/>
                      <a:pt x="88" y="122"/>
                      <a:pt x="72" y="112"/>
                    </a:cubicBezTo>
                    <a:cubicBezTo>
                      <a:pt x="68" y="109"/>
                      <a:pt x="65" y="107"/>
                      <a:pt x="61" y="105"/>
                    </a:cubicBezTo>
                    <a:cubicBezTo>
                      <a:pt x="50" y="98"/>
                      <a:pt x="39" y="92"/>
                      <a:pt x="38" y="85"/>
                    </a:cubicBezTo>
                    <a:cubicBezTo>
                      <a:pt x="36" y="74"/>
                      <a:pt x="27" y="46"/>
                      <a:pt x="14" y="30"/>
                    </a:cubicBezTo>
                    <a:cubicBezTo>
                      <a:pt x="8" y="23"/>
                      <a:pt x="4" y="16"/>
                      <a:pt x="0" y="9"/>
                    </a:cubicBezTo>
                    <a:cubicBezTo>
                      <a:pt x="62" y="0"/>
                      <a:pt x="62" y="0"/>
                      <a:pt x="62" y="0"/>
                    </a:cubicBezTo>
                    <a:cubicBezTo>
                      <a:pt x="65" y="3"/>
                      <a:pt x="82" y="14"/>
                      <a:pt x="93" y="17"/>
                    </a:cubicBezTo>
                    <a:cubicBezTo>
                      <a:pt x="104" y="19"/>
                      <a:pt x="164" y="42"/>
                      <a:pt x="165" y="42"/>
                    </a:cubicBezTo>
                    <a:cubicBezTo>
                      <a:pt x="165" y="42"/>
                      <a:pt x="165" y="42"/>
                      <a:pt x="165" y="42"/>
                    </a:cubicBezTo>
                    <a:cubicBezTo>
                      <a:pt x="245" y="41"/>
                      <a:pt x="245" y="41"/>
                      <a:pt x="245" y="41"/>
                    </a:cubicBezTo>
                    <a:cubicBezTo>
                      <a:pt x="254" y="29"/>
                      <a:pt x="254" y="29"/>
                      <a:pt x="254" y="29"/>
                    </a:cubicBezTo>
                    <a:cubicBezTo>
                      <a:pt x="297" y="29"/>
                      <a:pt x="297" y="29"/>
                      <a:pt x="297" y="29"/>
                    </a:cubicBezTo>
                    <a:cubicBezTo>
                      <a:pt x="302" y="35"/>
                      <a:pt x="324" y="56"/>
                      <a:pt x="328" y="58"/>
                    </a:cubicBezTo>
                    <a:cubicBezTo>
                      <a:pt x="332" y="59"/>
                      <a:pt x="345" y="71"/>
                      <a:pt x="345" y="78"/>
                    </a:cubicBezTo>
                    <a:cubicBezTo>
                      <a:pt x="345" y="87"/>
                      <a:pt x="349" y="94"/>
                      <a:pt x="356" y="97"/>
                    </a:cubicBezTo>
                    <a:cubicBezTo>
                      <a:pt x="358" y="98"/>
                      <a:pt x="361" y="100"/>
                      <a:pt x="365" y="102"/>
                    </a:cubicBezTo>
                    <a:cubicBezTo>
                      <a:pt x="380" y="111"/>
                      <a:pt x="387" y="115"/>
                      <a:pt x="390" y="114"/>
                    </a:cubicBezTo>
                    <a:cubicBezTo>
                      <a:pt x="391" y="113"/>
                      <a:pt x="392" y="111"/>
                      <a:pt x="395" y="106"/>
                    </a:cubicBezTo>
                    <a:cubicBezTo>
                      <a:pt x="398" y="99"/>
                      <a:pt x="403" y="88"/>
                      <a:pt x="411" y="88"/>
                    </a:cubicBezTo>
                    <a:cubicBezTo>
                      <a:pt x="422" y="89"/>
                      <a:pt x="454" y="98"/>
                      <a:pt x="459" y="116"/>
                    </a:cubicBezTo>
                    <a:cubicBezTo>
                      <a:pt x="464" y="135"/>
                      <a:pt x="481" y="150"/>
                      <a:pt x="486" y="154"/>
                    </a:cubicBezTo>
                    <a:cubicBezTo>
                      <a:pt x="488" y="156"/>
                      <a:pt x="489" y="160"/>
                      <a:pt x="489" y="164"/>
                    </a:cubicBezTo>
                    <a:cubicBezTo>
                      <a:pt x="490" y="168"/>
                      <a:pt x="490" y="172"/>
                      <a:pt x="492" y="175"/>
                    </a:cubicBezTo>
                    <a:cubicBezTo>
                      <a:pt x="494" y="177"/>
                      <a:pt x="495" y="180"/>
                      <a:pt x="495" y="183"/>
                    </a:cubicBezTo>
                    <a:cubicBezTo>
                      <a:pt x="496" y="188"/>
                      <a:pt x="497" y="193"/>
                      <a:pt x="501" y="193"/>
                    </a:cubicBezTo>
                    <a:cubicBezTo>
                      <a:pt x="503" y="193"/>
                      <a:pt x="508" y="195"/>
                      <a:pt x="513" y="197"/>
                    </a:cubicBezTo>
                    <a:cubicBezTo>
                      <a:pt x="522" y="202"/>
                      <a:pt x="534" y="207"/>
                      <a:pt x="540" y="207"/>
                    </a:cubicBezTo>
                    <a:cubicBezTo>
                      <a:pt x="543" y="206"/>
                      <a:pt x="546" y="208"/>
                      <a:pt x="550" y="210"/>
                    </a:cubicBezTo>
                    <a:cubicBezTo>
                      <a:pt x="550" y="213"/>
                      <a:pt x="549" y="217"/>
                      <a:pt x="548" y="220"/>
                    </a:cubicBezTo>
                    <a:cubicBezTo>
                      <a:pt x="537" y="252"/>
                      <a:pt x="538" y="280"/>
                      <a:pt x="539" y="296"/>
                    </a:cubicBezTo>
                    <a:cubicBezTo>
                      <a:pt x="539" y="299"/>
                      <a:pt x="539" y="299"/>
                      <a:pt x="539" y="299"/>
                    </a:cubicBezTo>
                    <a:cubicBezTo>
                      <a:pt x="539" y="314"/>
                      <a:pt x="540" y="342"/>
                      <a:pt x="549" y="354"/>
                    </a:cubicBezTo>
                    <a:cubicBezTo>
                      <a:pt x="553" y="359"/>
                      <a:pt x="557" y="363"/>
                      <a:pt x="562" y="367"/>
                    </a:cubicBezTo>
                    <a:cubicBezTo>
                      <a:pt x="570" y="375"/>
                      <a:pt x="578" y="382"/>
                      <a:pt x="579" y="390"/>
                    </a:cubicBezTo>
                    <a:cubicBezTo>
                      <a:pt x="580" y="399"/>
                      <a:pt x="583" y="421"/>
                      <a:pt x="596" y="420"/>
                    </a:cubicBezTo>
                    <a:cubicBezTo>
                      <a:pt x="602" y="419"/>
                      <a:pt x="608" y="424"/>
                      <a:pt x="613" y="428"/>
                    </a:cubicBezTo>
                    <a:cubicBezTo>
                      <a:pt x="619" y="432"/>
                      <a:pt x="624" y="435"/>
                      <a:pt x="628" y="435"/>
                    </a:cubicBezTo>
                    <a:cubicBezTo>
                      <a:pt x="630" y="434"/>
                      <a:pt x="637" y="433"/>
                      <a:pt x="644" y="430"/>
                    </a:cubicBezTo>
                    <a:cubicBezTo>
                      <a:pt x="659" y="427"/>
                      <a:pt x="689" y="418"/>
                      <a:pt x="693" y="420"/>
                    </a:cubicBezTo>
                    <a:cubicBezTo>
                      <a:pt x="693" y="421"/>
                      <a:pt x="709" y="430"/>
                      <a:pt x="714" y="427"/>
                    </a:cubicBezTo>
                    <a:cubicBezTo>
                      <a:pt x="715" y="426"/>
                      <a:pt x="716" y="425"/>
                      <a:pt x="716" y="422"/>
                    </a:cubicBezTo>
                    <a:cubicBezTo>
                      <a:pt x="716" y="419"/>
                      <a:pt x="718" y="417"/>
                      <a:pt x="723" y="414"/>
                    </a:cubicBezTo>
                    <a:cubicBezTo>
                      <a:pt x="728" y="410"/>
                      <a:pt x="735" y="406"/>
                      <a:pt x="735" y="397"/>
                    </a:cubicBezTo>
                    <a:cubicBezTo>
                      <a:pt x="734" y="390"/>
                      <a:pt x="736" y="388"/>
                      <a:pt x="738" y="386"/>
                    </a:cubicBezTo>
                    <a:cubicBezTo>
                      <a:pt x="740" y="384"/>
                      <a:pt x="743" y="381"/>
                      <a:pt x="743" y="371"/>
                    </a:cubicBezTo>
                    <a:cubicBezTo>
                      <a:pt x="741" y="354"/>
                      <a:pt x="753" y="344"/>
                      <a:pt x="777" y="341"/>
                    </a:cubicBezTo>
                    <a:cubicBezTo>
                      <a:pt x="784" y="340"/>
                      <a:pt x="789" y="339"/>
                      <a:pt x="794" y="338"/>
                    </a:cubicBezTo>
                    <a:cubicBezTo>
                      <a:pt x="807" y="335"/>
                      <a:pt x="813" y="334"/>
                      <a:pt x="820" y="339"/>
                    </a:cubicBezTo>
                    <a:cubicBezTo>
                      <a:pt x="825" y="342"/>
                      <a:pt x="830" y="340"/>
                      <a:pt x="834" y="340"/>
                    </a:cubicBezTo>
                    <a:cubicBezTo>
                      <a:pt x="837" y="339"/>
                      <a:pt x="840" y="338"/>
                      <a:pt x="841" y="339"/>
                    </a:cubicBezTo>
                    <a:cubicBezTo>
                      <a:pt x="842" y="340"/>
                      <a:pt x="843" y="342"/>
                      <a:pt x="843" y="344"/>
                    </a:cubicBezTo>
                    <a:cubicBezTo>
                      <a:pt x="845" y="352"/>
                      <a:pt x="842" y="354"/>
                      <a:pt x="836" y="358"/>
                    </a:cubicBezTo>
                    <a:cubicBezTo>
                      <a:pt x="834" y="360"/>
                      <a:pt x="831" y="362"/>
                      <a:pt x="828" y="365"/>
                    </a:cubicBezTo>
                    <a:cubicBezTo>
                      <a:pt x="822" y="372"/>
                      <a:pt x="823" y="377"/>
                      <a:pt x="823" y="384"/>
                    </a:cubicBezTo>
                    <a:cubicBezTo>
                      <a:pt x="823" y="387"/>
                      <a:pt x="824" y="392"/>
                      <a:pt x="823" y="398"/>
                    </a:cubicBezTo>
                    <a:cubicBezTo>
                      <a:pt x="822" y="409"/>
                      <a:pt x="819" y="426"/>
                      <a:pt x="812" y="434"/>
                    </a:cubicBezTo>
                    <a:cubicBezTo>
                      <a:pt x="809" y="430"/>
                      <a:pt x="806" y="428"/>
                      <a:pt x="803" y="427"/>
                    </a:cubicBezTo>
                    <a:cubicBezTo>
                      <a:pt x="803" y="427"/>
                      <a:pt x="803" y="427"/>
                      <a:pt x="803" y="427"/>
                    </a:cubicBezTo>
                    <a:cubicBezTo>
                      <a:pt x="802" y="427"/>
                      <a:pt x="802" y="426"/>
                      <a:pt x="802" y="426"/>
                    </a:cubicBezTo>
                    <a:cubicBezTo>
                      <a:pt x="801" y="426"/>
                      <a:pt x="801" y="426"/>
                      <a:pt x="801" y="426"/>
                    </a:cubicBezTo>
                    <a:cubicBezTo>
                      <a:pt x="801" y="426"/>
                      <a:pt x="800" y="426"/>
                      <a:pt x="800" y="426"/>
                    </a:cubicBezTo>
                    <a:cubicBezTo>
                      <a:pt x="800" y="426"/>
                      <a:pt x="799" y="426"/>
                      <a:pt x="799" y="426"/>
                    </a:cubicBezTo>
                    <a:cubicBezTo>
                      <a:pt x="793" y="427"/>
                      <a:pt x="788" y="434"/>
                      <a:pt x="784" y="439"/>
                    </a:cubicBezTo>
                    <a:cubicBezTo>
                      <a:pt x="783" y="441"/>
                      <a:pt x="781" y="443"/>
                      <a:pt x="781" y="443"/>
                    </a:cubicBezTo>
                    <a:cubicBezTo>
                      <a:pt x="780" y="444"/>
                      <a:pt x="780" y="444"/>
                      <a:pt x="780" y="444"/>
                    </a:cubicBezTo>
                    <a:cubicBezTo>
                      <a:pt x="780" y="444"/>
                      <a:pt x="779" y="444"/>
                      <a:pt x="777" y="444"/>
                    </a:cubicBezTo>
                    <a:cubicBezTo>
                      <a:pt x="776" y="444"/>
                      <a:pt x="776" y="444"/>
                      <a:pt x="776" y="444"/>
                    </a:cubicBezTo>
                    <a:cubicBezTo>
                      <a:pt x="776" y="444"/>
                      <a:pt x="776" y="444"/>
                      <a:pt x="776" y="444"/>
                    </a:cubicBezTo>
                    <a:cubicBezTo>
                      <a:pt x="774" y="444"/>
                      <a:pt x="771" y="444"/>
                      <a:pt x="768" y="444"/>
                    </a:cubicBezTo>
                    <a:cubicBezTo>
                      <a:pt x="758" y="444"/>
                      <a:pt x="745" y="444"/>
                      <a:pt x="738" y="443"/>
                    </a:cubicBezTo>
                    <a:cubicBezTo>
                      <a:pt x="734" y="443"/>
                      <a:pt x="732" y="443"/>
                      <a:pt x="731" y="443"/>
                    </a:cubicBezTo>
                    <a:cubicBezTo>
                      <a:pt x="727" y="443"/>
                      <a:pt x="725" y="450"/>
                      <a:pt x="723" y="457"/>
                    </a:cubicBezTo>
                    <a:cubicBezTo>
                      <a:pt x="723" y="459"/>
                      <a:pt x="722" y="464"/>
                      <a:pt x="721" y="464"/>
                    </a:cubicBezTo>
                    <a:cubicBezTo>
                      <a:pt x="720" y="465"/>
                      <a:pt x="720" y="465"/>
                      <a:pt x="720" y="466"/>
                    </a:cubicBezTo>
                    <a:cubicBezTo>
                      <a:pt x="720" y="468"/>
                      <a:pt x="721" y="470"/>
                      <a:pt x="727" y="475"/>
                    </a:cubicBezTo>
                    <a:cubicBezTo>
                      <a:pt x="733" y="480"/>
                      <a:pt x="742" y="488"/>
                      <a:pt x="740" y="492"/>
                    </a:cubicBezTo>
                    <a:cubicBezTo>
                      <a:pt x="739" y="497"/>
                      <a:pt x="719" y="496"/>
                      <a:pt x="711" y="495"/>
                    </a:cubicBezTo>
                    <a:cubicBezTo>
                      <a:pt x="709" y="495"/>
                      <a:pt x="708" y="495"/>
                      <a:pt x="707" y="495"/>
                    </a:cubicBezTo>
                    <a:cubicBezTo>
                      <a:pt x="707" y="495"/>
                      <a:pt x="707" y="495"/>
                      <a:pt x="707" y="495"/>
                    </a:cubicBezTo>
                    <a:cubicBezTo>
                      <a:pt x="707" y="495"/>
                      <a:pt x="707" y="495"/>
                      <a:pt x="707" y="495"/>
                    </a:cubicBezTo>
                    <a:cubicBezTo>
                      <a:pt x="706" y="495"/>
                      <a:pt x="705" y="495"/>
                      <a:pt x="705" y="495"/>
                    </a:cubicBezTo>
                    <a:cubicBezTo>
                      <a:pt x="705" y="495"/>
                      <a:pt x="705" y="495"/>
                      <a:pt x="705" y="495"/>
                    </a:cubicBezTo>
                    <a:cubicBezTo>
                      <a:pt x="704" y="495"/>
                      <a:pt x="704" y="496"/>
                      <a:pt x="704" y="496"/>
                    </a:cubicBezTo>
                    <a:cubicBezTo>
                      <a:pt x="704" y="496"/>
                      <a:pt x="704" y="496"/>
                      <a:pt x="704" y="496"/>
                    </a:cubicBezTo>
                    <a:cubicBezTo>
                      <a:pt x="703" y="496"/>
                      <a:pt x="703" y="497"/>
                      <a:pt x="702" y="497"/>
                    </a:cubicBezTo>
                    <a:cubicBezTo>
                      <a:pt x="702" y="497"/>
                      <a:pt x="702" y="497"/>
                      <a:pt x="702" y="497"/>
                    </a:cubicBezTo>
                    <a:cubicBezTo>
                      <a:pt x="702" y="498"/>
                      <a:pt x="701" y="499"/>
                      <a:pt x="700" y="500"/>
                    </a:cubicBezTo>
                    <a:cubicBezTo>
                      <a:pt x="700" y="500"/>
                      <a:pt x="700" y="500"/>
                      <a:pt x="700" y="500"/>
                    </a:cubicBezTo>
                    <a:cubicBezTo>
                      <a:pt x="699" y="501"/>
                      <a:pt x="699" y="502"/>
                      <a:pt x="698" y="503"/>
                    </a:cubicBezTo>
                    <a:cubicBezTo>
                      <a:pt x="698" y="503"/>
                      <a:pt x="697" y="503"/>
                      <a:pt x="697" y="503"/>
                    </a:cubicBezTo>
                    <a:cubicBezTo>
                      <a:pt x="697" y="504"/>
                      <a:pt x="696" y="505"/>
                      <a:pt x="695" y="507"/>
                    </a:cubicBezTo>
                    <a:cubicBezTo>
                      <a:pt x="694" y="507"/>
                      <a:pt x="694" y="507"/>
                      <a:pt x="694" y="507"/>
                    </a:cubicBezTo>
                    <a:cubicBezTo>
                      <a:pt x="693" y="509"/>
                      <a:pt x="692" y="510"/>
                      <a:pt x="691" y="512"/>
                    </a:cubicBezTo>
                    <a:cubicBezTo>
                      <a:pt x="691" y="512"/>
                      <a:pt x="691" y="512"/>
                      <a:pt x="691" y="512"/>
                    </a:cubicBezTo>
                    <a:cubicBezTo>
                      <a:pt x="688" y="516"/>
                      <a:pt x="685" y="520"/>
                      <a:pt x="682" y="525"/>
                    </a:cubicBezTo>
                    <a:cubicBezTo>
                      <a:pt x="670" y="514"/>
                      <a:pt x="659" y="505"/>
                      <a:pt x="653" y="502"/>
                    </a:cubicBezTo>
                    <a:cubicBezTo>
                      <a:pt x="651" y="501"/>
                      <a:pt x="649" y="500"/>
                      <a:pt x="646" y="499"/>
                    </a:cubicBezTo>
                    <a:close/>
                  </a:path>
                </a:pathLst>
              </a:custGeom>
              <a:solidFill>
                <a:srgbClr val="7A8961"/>
              </a:solidFill>
              <a:ln w="6350">
                <a:solidFill>
                  <a:srgbClr val="7A8961"/>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48" name="AutoShape 3">
                <a:extLst>
                  <a:ext uri="{FF2B5EF4-FFF2-40B4-BE49-F238E27FC236}">
                    <a16:creationId xmlns:a16="http://schemas.microsoft.com/office/drawing/2014/main" id="{9E9170D1-D78C-4FEE-BF9A-1EB2509D9514}"/>
                  </a:ext>
                </a:extLst>
              </p:cNvPr>
              <p:cNvSpPr>
                <a:spLocks noChangeAspect="1" noChangeArrowheads="1" noTextEdit="1"/>
              </p:cNvSpPr>
              <p:nvPr/>
            </p:nvSpPr>
            <p:spPr bwMode="auto">
              <a:xfrm>
                <a:off x="1995" y="0"/>
                <a:ext cx="369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49" name="Freeform 7">
                <a:extLst>
                  <a:ext uri="{FF2B5EF4-FFF2-40B4-BE49-F238E27FC236}">
                    <a16:creationId xmlns:a16="http://schemas.microsoft.com/office/drawing/2014/main" id="{9FB346F4-B431-4FE2-A7F1-3A7A44601827}"/>
                  </a:ext>
                </a:extLst>
              </p:cNvPr>
              <p:cNvSpPr>
                <a:spLocks noEditPoints="1"/>
              </p:cNvSpPr>
              <p:nvPr/>
            </p:nvSpPr>
            <p:spPr bwMode="auto">
              <a:xfrm>
                <a:off x="3895" y="601"/>
                <a:ext cx="276" cy="115"/>
              </a:xfrm>
              <a:custGeom>
                <a:avLst/>
                <a:gdLst>
                  <a:gd name="T0" fmla="*/ 2 w 173"/>
                  <a:gd name="T1" fmla="*/ 60 h 72"/>
                  <a:gd name="T2" fmla="*/ 76 w 173"/>
                  <a:gd name="T3" fmla="*/ 70 h 72"/>
                  <a:gd name="T4" fmla="*/ 78 w 173"/>
                  <a:gd name="T5" fmla="*/ 71 h 72"/>
                  <a:gd name="T6" fmla="*/ 94 w 173"/>
                  <a:gd name="T7" fmla="*/ 68 h 72"/>
                  <a:gd name="T8" fmla="*/ 144 w 173"/>
                  <a:gd name="T9" fmla="*/ 57 h 72"/>
                  <a:gd name="T10" fmla="*/ 173 w 173"/>
                  <a:gd name="T11" fmla="*/ 46 h 72"/>
                  <a:gd name="T12" fmla="*/ 97 w 173"/>
                  <a:gd name="T13" fmla="*/ 14 h 72"/>
                  <a:gd name="T14" fmla="*/ 82 w 173"/>
                  <a:gd name="T15" fmla="*/ 13 h 72"/>
                  <a:gd name="T16" fmla="*/ 37 w 173"/>
                  <a:gd name="T17" fmla="*/ 5 h 72"/>
                  <a:gd name="T18" fmla="*/ 45 w 173"/>
                  <a:gd name="T19" fmla="*/ 29 h 72"/>
                  <a:gd name="T20" fmla="*/ 54 w 173"/>
                  <a:gd name="T21" fmla="*/ 46 h 72"/>
                  <a:gd name="T22" fmla="*/ 1 w 173"/>
                  <a:gd name="T23" fmla="*/ 54 h 72"/>
                  <a:gd name="T24" fmla="*/ 161 w 173"/>
                  <a:gd name="T25" fmla="*/ 35 h 72"/>
                  <a:gd name="T26" fmla="*/ 168 w 173"/>
                  <a:gd name="T27" fmla="*/ 51 h 72"/>
                  <a:gd name="T28" fmla="*/ 113 w 173"/>
                  <a:gd name="T29" fmla="*/ 56 h 72"/>
                  <a:gd name="T30" fmla="*/ 79 w 173"/>
                  <a:gd name="T31" fmla="*/ 68 h 72"/>
                  <a:gd name="T32" fmla="*/ 78 w 173"/>
                  <a:gd name="T33" fmla="*/ 65 h 72"/>
                  <a:gd name="T34" fmla="*/ 79 w 173"/>
                  <a:gd name="T35" fmla="*/ 58 h 72"/>
                  <a:gd name="T36" fmla="*/ 81 w 173"/>
                  <a:gd name="T37" fmla="*/ 34 h 72"/>
                  <a:gd name="T38" fmla="*/ 82 w 173"/>
                  <a:gd name="T39" fmla="*/ 27 h 72"/>
                  <a:gd name="T40" fmla="*/ 83 w 173"/>
                  <a:gd name="T41" fmla="*/ 21 h 72"/>
                  <a:gd name="T42" fmla="*/ 83 w 173"/>
                  <a:gd name="T43" fmla="*/ 16 h 72"/>
                  <a:gd name="T44" fmla="*/ 3 w 173"/>
                  <a:gd name="T45" fmla="*/ 55 h 72"/>
                  <a:gd name="T46" fmla="*/ 57 w 173"/>
                  <a:gd name="T47" fmla="*/ 48 h 72"/>
                  <a:gd name="T48" fmla="*/ 47 w 173"/>
                  <a:gd name="T49" fmla="*/ 27 h 72"/>
                  <a:gd name="T50" fmla="*/ 39 w 173"/>
                  <a:gd name="T51" fmla="*/ 8 h 72"/>
                  <a:gd name="T52" fmla="*/ 68 w 173"/>
                  <a:gd name="T53" fmla="*/ 12 h 72"/>
                  <a:gd name="T54" fmla="*/ 80 w 173"/>
                  <a:gd name="T55" fmla="*/ 19 h 72"/>
                  <a:gd name="T56" fmla="*/ 79 w 173"/>
                  <a:gd name="T57" fmla="*/ 25 h 72"/>
                  <a:gd name="T58" fmla="*/ 78 w 173"/>
                  <a:gd name="T59" fmla="*/ 33 h 72"/>
                  <a:gd name="T60" fmla="*/ 78 w 173"/>
                  <a:gd name="T61" fmla="*/ 40 h 72"/>
                  <a:gd name="T62" fmla="*/ 77 w 173"/>
                  <a:gd name="T63" fmla="*/ 46 h 72"/>
                  <a:gd name="T64" fmla="*/ 76 w 173"/>
                  <a:gd name="T65" fmla="*/ 53 h 72"/>
                  <a:gd name="T66" fmla="*/ 76 w 173"/>
                  <a:gd name="T67" fmla="*/ 61 h 72"/>
                  <a:gd name="T68" fmla="*/ 75 w 173"/>
                  <a:gd name="T69" fmla="*/ 66 h 72"/>
                  <a:gd name="T70" fmla="*/ 37 w 173"/>
                  <a:gd name="T71" fmla="*/ 62 h 72"/>
                  <a:gd name="T72" fmla="*/ 3 w 173"/>
                  <a:gd name="T73" fmla="*/ 5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3" h="72">
                    <a:moveTo>
                      <a:pt x="1" y="54"/>
                    </a:moveTo>
                    <a:cubicBezTo>
                      <a:pt x="0" y="55"/>
                      <a:pt x="0" y="57"/>
                      <a:pt x="2" y="60"/>
                    </a:cubicBezTo>
                    <a:cubicBezTo>
                      <a:pt x="7" y="65"/>
                      <a:pt x="23" y="70"/>
                      <a:pt x="38" y="65"/>
                    </a:cubicBezTo>
                    <a:cubicBezTo>
                      <a:pt x="55" y="59"/>
                      <a:pt x="67" y="65"/>
                      <a:pt x="76" y="70"/>
                    </a:cubicBezTo>
                    <a:cubicBezTo>
                      <a:pt x="76" y="70"/>
                      <a:pt x="76" y="70"/>
                      <a:pt x="76" y="70"/>
                    </a:cubicBezTo>
                    <a:cubicBezTo>
                      <a:pt x="77" y="70"/>
                      <a:pt x="77" y="71"/>
                      <a:pt x="78" y="71"/>
                    </a:cubicBezTo>
                    <a:cubicBezTo>
                      <a:pt x="80" y="72"/>
                      <a:pt x="82" y="72"/>
                      <a:pt x="84" y="72"/>
                    </a:cubicBezTo>
                    <a:cubicBezTo>
                      <a:pt x="87" y="72"/>
                      <a:pt x="90" y="71"/>
                      <a:pt x="94" y="68"/>
                    </a:cubicBezTo>
                    <a:cubicBezTo>
                      <a:pt x="99" y="65"/>
                      <a:pt x="104" y="62"/>
                      <a:pt x="114" y="59"/>
                    </a:cubicBezTo>
                    <a:cubicBezTo>
                      <a:pt x="123" y="56"/>
                      <a:pt x="134" y="56"/>
                      <a:pt x="144" y="57"/>
                    </a:cubicBezTo>
                    <a:cubicBezTo>
                      <a:pt x="156" y="57"/>
                      <a:pt x="166" y="58"/>
                      <a:pt x="170" y="53"/>
                    </a:cubicBezTo>
                    <a:cubicBezTo>
                      <a:pt x="172" y="51"/>
                      <a:pt x="173" y="49"/>
                      <a:pt x="173" y="46"/>
                    </a:cubicBezTo>
                    <a:cubicBezTo>
                      <a:pt x="173" y="42"/>
                      <a:pt x="170" y="37"/>
                      <a:pt x="163" y="32"/>
                    </a:cubicBezTo>
                    <a:cubicBezTo>
                      <a:pt x="146" y="20"/>
                      <a:pt x="109" y="10"/>
                      <a:pt x="97" y="14"/>
                    </a:cubicBezTo>
                    <a:cubicBezTo>
                      <a:pt x="94" y="15"/>
                      <a:pt x="89" y="15"/>
                      <a:pt x="83" y="13"/>
                    </a:cubicBezTo>
                    <a:cubicBezTo>
                      <a:pt x="82" y="13"/>
                      <a:pt x="82" y="13"/>
                      <a:pt x="82" y="13"/>
                    </a:cubicBezTo>
                    <a:cubicBezTo>
                      <a:pt x="78" y="12"/>
                      <a:pt x="74" y="10"/>
                      <a:pt x="69" y="9"/>
                    </a:cubicBezTo>
                    <a:cubicBezTo>
                      <a:pt x="56" y="4"/>
                      <a:pt x="44" y="0"/>
                      <a:pt x="37" y="5"/>
                    </a:cubicBezTo>
                    <a:cubicBezTo>
                      <a:pt x="35" y="7"/>
                      <a:pt x="34" y="9"/>
                      <a:pt x="34" y="11"/>
                    </a:cubicBezTo>
                    <a:cubicBezTo>
                      <a:pt x="33" y="16"/>
                      <a:pt x="39" y="23"/>
                      <a:pt x="45" y="29"/>
                    </a:cubicBezTo>
                    <a:cubicBezTo>
                      <a:pt x="50" y="35"/>
                      <a:pt x="55" y="41"/>
                      <a:pt x="55" y="45"/>
                    </a:cubicBezTo>
                    <a:cubicBezTo>
                      <a:pt x="55" y="45"/>
                      <a:pt x="55" y="46"/>
                      <a:pt x="54" y="46"/>
                    </a:cubicBezTo>
                    <a:cubicBezTo>
                      <a:pt x="52" y="49"/>
                      <a:pt x="41" y="48"/>
                      <a:pt x="32" y="48"/>
                    </a:cubicBezTo>
                    <a:cubicBezTo>
                      <a:pt x="18" y="48"/>
                      <a:pt x="4" y="47"/>
                      <a:pt x="1" y="54"/>
                    </a:cubicBezTo>
                    <a:close/>
                    <a:moveTo>
                      <a:pt x="98" y="17"/>
                    </a:moveTo>
                    <a:cubicBezTo>
                      <a:pt x="108" y="13"/>
                      <a:pt x="144" y="22"/>
                      <a:pt x="161" y="35"/>
                    </a:cubicBezTo>
                    <a:cubicBezTo>
                      <a:pt x="167" y="39"/>
                      <a:pt x="170" y="43"/>
                      <a:pt x="170" y="46"/>
                    </a:cubicBezTo>
                    <a:cubicBezTo>
                      <a:pt x="170" y="48"/>
                      <a:pt x="169" y="50"/>
                      <a:pt x="168" y="51"/>
                    </a:cubicBezTo>
                    <a:cubicBezTo>
                      <a:pt x="164" y="54"/>
                      <a:pt x="155" y="54"/>
                      <a:pt x="144" y="54"/>
                    </a:cubicBezTo>
                    <a:cubicBezTo>
                      <a:pt x="134" y="53"/>
                      <a:pt x="122" y="53"/>
                      <a:pt x="113" y="56"/>
                    </a:cubicBezTo>
                    <a:cubicBezTo>
                      <a:pt x="103" y="59"/>
                      <a:pt x="97" y="63"/>
                      <a:pt x="93" y="66"/>
                    </a:cubicBezTo>
                    <a:cubicBezTo>
                      <a:pt x="87" y="69"/>
                      <a:pt x="84" y="71"/>
                      <a:pt x="79" y="68"/>
                    </a:cubicBezTo>
                    <a:cubicBezTo>
                      <a:pt x="79" y="68"/>
                      <a:pt x="79" y="68"/>
                      <a:pt x="78" y="68"/>
                    </a:cubicBezTo>
                    <a:cubicBezTo>
                      <a:pt x="78" y="67"/>
                      <a:pt x="78" y="66"/>
                      <a:pt x="78" y="65"/>
                    </a:cubicBezTo>
                    <a:cubicBezTo>
                      <a:pt x="79" y="63"/>
                      <a:pt x="79" y="62"/>
                      <a:pt x="79" y="61"/>
                    </a:cubicBezTo>
                    <a:cubicBezTo>
                      <a:pt x="79" y="60"/>
                      <a:pt x="79" y="59"/>
                      <a:pt x="79" y="58"/>
                    </a:cubicBezTo>
                    <a:cubicBezTo>
                      <a:pt x="80" y="50"/>
                      <a:pt x="80" y="42"/>
                      <a:pt x="81" y="35"/>
                    </a:cubicBezTo>
                    <a:cubicBezTo>
                      <a:pt x="81" y="34"/>
                      <a:pt x="81" y="34"/>
                      <a:pt x="81" y="34"/>
                    </a:cubicBezTo>
                    <a:cubicBezTo>
                      <a:pt x="81" y="32"/>
                      <a:pt x="82" y="30"/>
                      <a:pt x="82" y="29"/>
                    </a:cubicBezTo>
                    <a:cubicBezTo>
                      <a:pt x="82" y="28"/>
                      <a:pt x="82" y="28"/>
                      <a:pt x="82" y="27"/>
                    </a:cubicBezTo>
                    <a:cubicBezTo>
                      <a:pt x="82" y="26"/>
                      <a:pt x="82" y="24"/>
                      <a:pt x="83" y="23"/>
                    </a:cubicBezTo>
                    <a:cubicBezTo>
                      <a:pt x="83" y="22"/>
                      <a:pt x="83" y="22"/>
                      <a:pt x="83" y="21"/>
                    </a:cubicBezTo>
                    <a:cubicBezTo>
                      <a:pt x="83" y="20"/>
                      <a:pt x="83" y="19"/>
                      <a:pt x="83" y="17"/>
                    </a:cubicBezTo>
                    <a:cubicBezTo>
                      <a:pt x="83" y="17"/>
                      <a:pt x="83" y="17"/>
                      <a:pt x="83" y="16"/>
                    </a:cubicBezTo>
                    <a:cubicBezTo>
                      <a:pt x="90" y="18"/>
                      <a:pt x="94" y="18"/>
                      <a:pt x="98" y="17"/>
                    </a:cubicBezTo>
                    <a:close/>
                    <a:moveTo>
                      <a:pt x="3" y="55"/>
                    </a:moveTo>
                    <a:cubicBezTo>
                      <a:pt x="6" y="50"/>
                      <a:pt x="20" y="51"/>
                      <a:pt x="32" y="51"/>
                    </a:cubicBezTo>
                    <a:cubicBezTo>
                      <a:pt x="43" y="51"/>
                      <a:pt x="53" y="52"/>
                      <a:pt x="57" y="48"/>
                    </a:cubicBezTo>
                    <a:cubicBezTo>
                      <a:pt x="58" y="47"/>
                      <a:pt x="58" y="46"/>
                      <a:pt x="58" y="45"/>
                    </a:cubicBezTo>
                    <a:cubicBezTo>
                      <a:pt x="58" y="40"/>
                      <a:pt x="53" y="34"/>
                      <a:pt x="47" y="27"/>
                    </a:cubicBezTo>
                    <a:cubicBezTo>
                      <a:pt x="42" y="21"/>
                      <a:pt x="36" y="15"/>
                      <a:pt x="37" y="11"/>
                    </a:cubicBezTo>
                    <a:cubicBezTo>
                      <a:pt x="37" y="10"/>
                      <a:pt x="37" y="9"/>
                      <a:pt x="39" y="8"/>
                    </a:cubicBezTo>
                    <a:cubicBezTo>
                      <a:pt x="39" y="8"/>
                      <a:pt x="39" y="8"/>
                      <a:pt x="39" y="8"/>
                    </a:cubicBezTo>
                    <a:cubicBezTo>
                      <a:pt x="45" y="4"/>
                      <a:pt x="57" y="8"/>
                      <a:pt x="68" y="12"/>
                    </a:cubicBezTo>
                    <a:cubicBezTo>
                      <a:pt x="72" y="13"/>
                      <a:pt x="77" y="14"/>
                      <a:pt x="80" y="15"/>
                    </a:cubicBezTo>
                    <a:cubicBezTo>
                      <a:pt x="80" y="16"/>
                      <a:pt x="80" y="18"/>
                      <a:pt x="80" y="19"/>
                    </a:cubicBezTo>
                    <a:cubicBezTo>
                      <a:pt x="80" y="19"/>
                      <a:pt x="80" y="20"/>
                      <a:pt x="80" y="20"/>
                    </a:cubicBezTo>
                    <a:cubicBezTo>
                      <a:pt x="80" y="22"/>
                      <a:pt x="79" y="23"/>
                      <a:pt x="79" y="25"/>
                    </a:cubicBezTo>
                    <a:cubicBezTo>
                      <a:pt x="79" y="25"/>
                      <a:pt x="79" y="26"/>
                      <a:pt x="79" y="26"/>
                    </a:cubicBezTo>
                    <a:cubicBezTo>
                      <a:pt x="79" y="28"/>
                      <a:pt x="79" y="30"/>
                      <a:pt x="78" y="33"/>
                    </a:cubicBezTo>
                    <a:cubicBezTo>
                      <a:pt x="78" y="33"/>
                      <a:pt x="78" y="33"/>
                      <a:pt x="78" y="33"/>
                    </a:cubicBezTo>
                    <a:cubicBezTo>
                      <a:pt x="78" y="35"/>
                      <a:pt x="78" y="37"/>
                      <a:pt x="78" y="40"/>
                    </a:cubicBezTo>
                    <a:cubicBezTo>
                      <a:pt x="78" y="40"/>
                      <a:pt x="78" y="40"/>
                      <a:pt x="78" y="41"/>
                    </a:cubicBezTo>
                    <a:cubicBezTo>
                      <a:pt x="77" y="43"/>
                      <a:pt x="77" y="45"/>
                      <a:pt x="77" y="46"/>
                    </a:cubicBezTo>
                    <a:cubicBezTo>
                      <a:pt x="77" y="47"/>
                      <a:pt x="77" y="48"/>
                      <a:pt x="77" y="49"/>
                    </a:cubicBezTo>
                    <a:cubicBezTo>
                      <a:pt x="77" y="50"/>
                      <a:pt x="76" y="52"/>
                      <a:pt x="76" y="53"/>
                    </a:cubicBezTo>
                    <a:cubicBezTo>
                      <a:pt x="76" y="54"/>
                      <a:pt x="76" y="55"/>
                      <a:pt x="76" y="56"/>
                    </a:cubicBezTo>
                    <a:cubicBezTo>
                      <a:pt x="76" y="58"/>
                      <a:pt x="76" y="59"/>
                      <a:pt x="76" y="61"/>
                    </a:cubicBezTo>
                    <a:cubicBezTo>
                      <a:pt x="76" y="61"/>
                      <a:pt x="76" y="62"/>
                      <a:pt x="76" y="63"/>
                    </a:cubicBezTo>
                    <a:cubicBezTo>
                      <a:pt x="75" y="64"/>
                      <a:pt x="75" y="65"/>
                      <a:pt x="75" y="66"/>
                    </a:cubicBezTo>
                    <a:cubicBezTo>
                      <a:pt x="69" y="63"/>
                      <a:pt x="61" y="60"/>
                      <a:pt x="52" y="60"/>
                    </a:cubicBezTo>
                    <a:cubicBezTo>
                      <a:pt x="47" y="60"/>
                      <a:pt x="43" y="60"/>
                      <a:pt x="37" y="62"/>
                    </a:cubicBezTo>
                    <a:cubicBezTo>
                      <a:pt x="24" y="67"/>
                      <a:pt x="9" y="63"/>
                      <a:pt x="4" y="58"/>
                    </a:cubicBezTo>
                    <a:cubicBezTo>
                      <a:pt x="4" y="57"/>
                      <a:pt x="3" y="56"/>
                      <a:pt x="3" y="5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50" name="Freeform 8">
                <a:extLst>
                  <a:ext uri="{FF2B5EF4-FFF2-40B4-BE49-F238E27FC236}">
                    <a16:creationId xmlns:a16="http://schemas.microsoft.com/office/drawing/2014/main" id="{2C01308A-357D-44BE-A62E-C0978F5FAC78}"/>
                  </a:ext>
                </a:extLst>
              </p:cNvPr>
              <p:cNvSpPr>
                <a:spLocks noEditPoints="1"/>
              </p:cNvSpPr>
              <p:nvPr/>
            </p:nvSpPr>
            <p:spPr bwMode="auto">
              <a:xfrm>
                <a:off x="1996" y="0"/>
                <a:ext cx="3699" cy="4320"/>
              </a:xfrm>
              <a:custGeom>
                <a:avLst/>
                <a:gdLst>
                  <a:gd name="T0" fmla="*/ 1608 w 2318"/>
                  <a:gd name="T1" fmla="*/ 716 h 2709"/>
                  <a:gd name="T2" fmla="*/ 1062 w 2318"/>
                  <a:gd name="T3" fmla="*/ 683 h 2709"/>
                  <a:gd name="T4" fmla="*/ 555 w 2318"/>
                  <a:gd name="T5" fmla="*/ 224 h 2709"/>
                  <a:gd name="T6" fmla="*/ 99 w 2318"/>
                  <a:gd name="T7" fmla="*/ 99 h 2709"/>
                  <a:gd name="T8" fmla="*/ 818 w 2318"/>
                  <a:gd name="T9" fmla="*/ 582 h 2709"/>
                  <a:gd name="T10" fmla="*/ 1064 w 2318"/>
                  <a:gd name="T11" fmla="*/ 913 h 2709"/>
                  <a:gd name="T12" fmla="*/ 1268 w 2318"/>
                  <a:gd name="T13" fmla="*/ 1914 h 2709"/>
                  <a:gd name="T14" fmla="*/ 1191 w 2318"/>
                  <a:gd name="T15" fmla="*/ 2306 h 2709"/>
                  <a:gd name="T16" fmla="*/ 1204 w 2318"/>
                  <a:gd name="T17" fmla="*/ 2538 h 2709"/>
                  <a:gd name="T18" fmla="*/ 1326 w 2318"/>
                  <a:gd name="T19" fmla="*/ 2621 h 2709"/>
                  <a:gd name="T20" fmla="*/ 1354 w 2318"/>
                  <a:gd name="T21" fmla="*/ 2589 h 2709"/>
                  <a:gd name="T22" fmla="*/ 1533 w 2318"/>
                  <a:gd name="T23" fmla="*/ 2118 h 2709"/>
                  <a:gd name="T24" fmla="*/ 2172 w 2318"/>
                  <a:gd name="T25" fmla="*/ 1508 h 2709"/>
                  <a:gd name="T26" fmla="*/ 1796 w 2318"/>
                  <a:gd name="T27" fmla="*/ 892 h 2709"/>
                  <a:gd name="T28" fmla="*/ 1762 w 2318"/>
                  <a:gd name="T29" fmla="*/ 812 h 2709"/>
                  <a:gd name="T30" fmla="*/ 1660 w 2318"/>
                  <a:gd name="T31" fmla="*/ 765 h 2709"/>
                  <a:gd name="T32" fmla="*/ 1608 w 2318"/>
                  <a:gd name="T33" fmla="*/ 831 h 2709"/>
                  <a:gd name="T34" fmla="*/ 1321 w 2318"/>
                  <a:gd name="T35" fmla="*/ 621 h 2709"/>
                  <a:gd name="T36" fmla="*/ 1567 w 2318"/>
                  <a:gd name="T37" fmla="*/ 829 h 2709"/>
                  <a:gd name="T38" fmla="*/ 1236 w 2318"/>
                  <a:gd name="T39" fmla="*/ 665 h 2709"/>
                  <a:gd name="T40" fmla="*/ 175 w 2318"/>
                  <a:gd name="T41" fmla="*/ 144 h 2709"/>
                  <a:gd name="T42" fmla="*/ 332 w 2318"/>
                  <a:gd name="T43" fmla="*/ 61 h 2709"/>
                  <a:gd name="T44" fmla="*/ 731 w 2318"/>
                  <a:gd name="T45" fmla="*/ 478 h 2709"/>
                  <a:gd name="T46" fmla="*/ 775 w 2318"/>
                  <a:gd name="T47" fmla="*/ 546 h 2709"/>
                  <a:gd name="T48" fmla="*/ 819 w 2318"/>
                  <a:gd name="T49" fmla="*/ 562 h 2709"/>
                  <a:gd name="T50" fmla="*/ 834 w 2318"/>
                  <a:gd name="T51" fmla="*/ 508 h 2709"/>
                  <a:gd name="T52" fmla="*/ 938 w 2318"/>
                  <a:gd name="T53" fmla="*/ 532 h 2709"/>
                  <a:gd name="T54" fmla="*/ 893 w 2318"/>
                  <a:gd name="T55" fmla="*/ 646 h 2709"/>
                  <a:gd name="T56" fmla="*/ 961 w 2318"/>
                  <a:gd name="T57" fmla="*/ 690 h 2709"/>
                  <a:gd name="T58" fmla="*/ 1116 w 2318"/>
                  <a:gd name="T59" fmla="*/ 733 h 2709"/>
                  <a:gd name="T60" fmla="*/ 1395 w 2318"/>
                  <a:gd name="T61" fmla="*/ 887 h 2709"/>
                  <a:gd name="T62" fmla="*/ 1230 w 2318"/>
                  <a:gd name="T63" fmla="*/ 1019 h 2709"/>
                  <a:gd name="T64" fmla="*/ 1067 w 2318"/>
                  <a:gd name="T65" fmla="*/ 912 h 2709"/>
                  <a:gd name="T66" fmla="*/ 1164 w 2318"/>
                  <a:gd name="T67" fmla="*/ 969 h 2709"/>
                  <a:gd name="T68" fmla="*/ 1034 w 2318"/>
                  <a:gd name="T69" fmla="*/ 1144 h 2709"/>
                  <a:gd name="T70" fmla="*/ 1169 w 2318"/>
                  <a:gd name="T71" fmla="*/ 970 h 2709"/>
                  <a:gd name="T72" fmla="*/ 1290 w 2318"/>
                  <a:gd name="T73" fmla="*/ 1234 h 2709"/>
                  <a:gd name="T74" fmla="*/ 1308 w 2318"/>
                  <a:gd name="T75" fmla="*/ 1473 h 2709"/>
                  <a:gd name="T76" fmla="*/ 1485 w 2318"/>
                  <a:gd name="T77" fmla="*/ 1591 h 2709"/>
                  <a:gd name="T78" fmla="*/ 1340 w 2318"/>
                  <a:gd name="T79" fmla="*/ 1268 h 2709"/>
                  <a:gd name="T80" fmla="*/ 1570 w 2318"/>
                  <a:gd name="T81" fmla="*/ 1632 h 2709"/>
                  <a:gd name="T82" fmla="*/ 1387 w 2318"/>
                  <a:gd name="T83" fmla="*/ 2683 h 2709"/>
                  <a:gd name="T84" fmla="*/ 1338 w 2318"/>
                  <a:gd name="T85" fmla="*/ 2684 h 2709"/>
                  <a:gd name="T86" fmla="*/ 1275 w 2318"/>
                  <a:gd name="T87" fmla="*/ 2595 h 2709"/>
                  <a:gd name="T88" fmla="*/ 1182 w 2318"/>
                  <a:gd name="T89" fmla="*/ 2439 h 2709"/>
                  <a:gd name="T90" fmla="*/ 1235 w 2318"/>
                  <a:gd name="T91" fmla="*/ 2194 h 2709"/>
                  <a:gd name="T92" fmla="*/ 1329 w 2318"/>
                  <a:gd name="T93" fmla="*/ 1456 h 2709"/>
                  <a:gd name="T94" fmla="*/ 1319 w 2318"/>
                  <a:gd name="T95" fmla="*/ 1833 h 2709"/>
                  <a:gd name="T96" fmla="*/ 1239 w 2318"/>
                  <a:gd name="T97" fmla="*/ 2445 h 2709"/>
                  <a:gd name="T98" fmla="*/ 1459 w 2318"/>
                  <a:gd name="T99" fmla="*/ 2218 h 2709"/>
                  <a:gd name="T100" fmla="*/ 1247 w 2318"/>
                  <a:gd name="T101" fmla="*/ 2435 h 2709"/>
                  <a:gd name="T102" fmla="*/ 1321 w 2318"/>
                  <a:gd name="T103" fmla="*/ 1835 h 2709"/>
                  <a:gd name="T104" fmla="*/ 1518 w 2318"/>
                  <a:gd name="T105" fmla="*/ 1587 h 2709"/>
                  <a:gd name="T106" fmla="*/ 1754 w 2318"/>
                  <a:gd name="T107" fmla="*/ 1692 h 2709"/>
                  <a:gd name="T108" fmla="*/ 1775 w 2318"/>
                  <a:gd name="T109" fmla="*/ 1951 h 2709"/>
                  <a:gd name="T110" fmla="*/ 1777 w 2318"/>
                  <a:gd name="T111" fmla="*/ 1923 h 2709"/>
                  <a:gd name="T112" fmla="*/ 1836 w 2318"/>
                  <a:gd name="T113" fmla="*/ 1846 h 2709"/>
                  <a:gd name="T114" fmla="*/ 1766 w 2318"/>
                  <a:gd name="T115" fmla="*/ 1688 h 2709"/>
                  <a:gd name="T116" fmla="*/ 1593 w 2318"/>
                  <a:gd name="T117" fmla="*/ 1384 h 2709"/>
                  <a:gd name="T118" fmla="*/ 1212 w 2318"/>
                  <a:gd name="T119" fmla="*/ 1164 h 2709"/>
                  <a:gd name="T120" fmla="*/ 1500 w 2318"/>
                  <a:gd name="T121" fmla="*/ 899 h 2709"/>
                  <a:gd name="T122" fmla="*/ 1629 w 2318"/>
                  <a:gd name="T123" fmla="*/ 918 h 2709"/>
                  <a:gd name="T124" fmla="*/ 1824 w 2318"/>
                  <a:gd name="T125" fmla="*/ 862 h 2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18" h="2709">
                    <a:moveTo>
                      <a:pt x="2305" y="1127"/>
                    </a:moveTo>
                    <a:cubicBezTo>
                      <a:pt x="2304" y="1123"/>
                      <a:pt x="2303" y="1119"/>
                      <a:pt x="2302" y="1115"/>
                    </a:cubicBezTo>
                    <a:cubicBezTo>
                      <a:pt x="2298" y="1097"/>
                      <a:pt x="2292" y="1097"/>
                      <a:pt x="2281" y="1098"/>
                    </a:cubicBezTo>
                    <a:cubicBezTo>
                      <a:pt x="2280" y="1098"/>
                      <a:pt x="2278" y="1098"/>
                      <a:pt x="2277" y="1098"/>
                    </a:cubicBezTo>
                    <a:cubicBezTo>
                      <a:pt x="2256" y="1099"/>
                      <a:pt x="2234" y="1087"/>
                      <a:pt x="2211" y="1063"/>
                    </a:cubicBezTo>
                    <a:cubicBezTo>
                      <a:pt x="2187" y="1037"/>
                      <a:pt x="2160" y="1028"/>
                      <a:pt x="2128" y="1037"/>
                    </a:cubicBezTo>
                    <a:cubicBezTo>
                      <a:pt x="2114" y="1041"/>
                      <a:pt x="2100" y="1035"/>
                      <a:pt x="2088" y="1029"/>
                    </a:cubicBezTo>
                    <a:cubicBezTo>
                      <a:pt x="2083" y="1027"/>
                      <a:pt x="2078" y="1025"/>
                      <a:pt x="2074" y="1024"/>
                    </a:cubicBezTo>
                    <a:cubicBezTo>
                      <a:pt x="2064" y="1022"/>
                      <a:pt x="2055" y="1029"/>
                      <a:pt x="2047" y="1035"/>
                    </a:cubicBezTo>
                    <a:cubicBezTo>
                      <a:pt x="2043" y="1038"/>
                      <a:pt x="2039" y="1041"/>
                      <a:pt x="2036" y="1042"/>
                    </a:cubicBezTo>
                    <a:cubicBezTo>
                      <a:pt x="2035" y="1042"/>
                      <a:pt x="2035" y="1042"/>
                      <a:pt x="2035" y="1042"/>
                    </a:cubicBezTo>
                    <a:cubicBezTo>
                      <a:pt x="2035" y="1041"/>
                      <a:pt x="2037" y="1037"/>
                      <a:pt x="2038" y="1034"/>
                    </a:cubicBezTo>
                    <a:cubicBezTo>
                      <a:pt x="2040" y="1029"/>
                      <a:pt x="2043" y="1022"/>
                      <a:pt x="2044" y="1017"/>
                    </a:cubicBezTo>
                    <a:cubicBezTo>
                      <a:pt x="2044" y="1007"/>
                      <a:pt x="2023" y="993"/>
                      <a:pt x="1977" y="976"/>
                    </a:cubicBezTo>
                    <a:cubicBezTo>
                      <a:pt x="1960" y="969"/>
                      <a:pt x="1948" y="968"/>
                      <a:pt x="1941" y="973"/>
                    </a:cubicBezTo>
                    <a:cubicBezTo>
                      <a:pt x="1937" y="976"/>
                      <a:pt x="1934" y="982"/>
                      <a:pt x="1934" y="989"/>
                    </a:cubicBezTo>
                    <a:cubicBezTo>
                      <a:pt x="1934" y="994"/>
                      <a:pt x="1934" y="995"/>
                      <a:pt x="1933" y="995"/>
                    </a:cubicBezTo>
                    <a:cubicBezTo>
                      <a:pt x="1933" y="995"/>
                      <a:pt x="1932" y="995"/>
                      <a:pt x="1930" y="995"/>
                    </a:cubicBezTo>
                    <a:cubicBezTo>
                      <a:pt x="1926" y="993"/>
                      <a:pt x="1920" y="991"/>
                      <a:pt x="1915" y="1002"/>
                    </a:cubicBezTo>
                    <a:cubicBezTo>
                      <a:pt x="1911" y="1012"/>
                      <a:pt x="1905" y="1012"/>
                      <a:pt x="1904" y="1012"/>
                    </a:cubicBezTo>
                    <a:cubicBezTo>
                      <a:pt x="1902" y="1012"/>
                      <a:pt x="1900" y="1010"/>
                      <a:pt x="1900" y="1009"/>
                    </a:cubicBezTo>
                    <a:cubicBezTo>
                      <a:pt x="1900" y="1008"/>
                      <a:pt x="1901" y="1006"/>
                      <a:pt x="1903" y="1005"/>
                    </a:cubicBezTo>
                    <a:cubicBezTo>
                      <a:pt x="1914" y="998"/>
                      <a:pt x="1924" y="983"/>
                      <a:pt x="1927" y="972"/>
                    </a:cubicBezTo>
                    <a:cubicBezTo>
                      <a:pt x="1928" y="970"/>
                      <a:pt x="1928" y="967"/>
                      <a:pt x="1925" y="964"/>
                    </a:cubicBezTo>
                    <a:cubicBezTo>
                      <a:pt x="1915" y="955"/>
                      <a:pt x="1882" y="950"/>
                      <a:pt x="1869" y="955"/>
                    </a:cubicBezTo>
                    <a:cubicBezTo>
                      <a:pt x="1861" y="959"/>
                      <a:pt x="1859" y="967"/>
                      <a:pt x="1858" y="972"/>
                    </a:cubicBezTo>
                    <a:cubicBezTo>
                      <a:pt x="1858" y="975"/>
                      <a:pt x="1857" y="978"/>
                      <a:pt x="1856" y="978"/>
                    </a:cubicBezTo>
                    <a:cubicBezTo>
                      <a:pt x="1856" y="978"/>
                      <a:pt x="1855" y="978"/>
                      <a:pt x="1853" y="977"/>
                    </a:cubicBezTo>
                    <a:cubicBezTo>
                      <a:pt x="1847" y="974"/>
                      <a:pt x="1847" y="969"/>
                      <a:pt x="1848" y="966"/>
                    </a:cubicBezTo>
                    <a:cubicBezTo>
                      <a:pt x="1850" y="961"/>
                      <a:pt x="1855" y="957"/>
                      <a:pt x="1859" y="957"/>
                    </a:cubicBezTo>
                    <a:cubicBezTo>
                      <a:pt x="1868" y="958"/>
                      <a:pt x="1877" y="946"/>
                      <a:pt x="1888" y="921"/>
                    </a:cubicBezTo>
                    <a:cubicBezTo>
                      <a:pt x="1893" y="910"/>
                      <a:pt x="1886" y="905"/>
                      <a:pt x="1878" y="900"/>
                    </a:cubicBezTo>
                    <a:cubicBezTo>
                      <a:pt x="1873" y="897"/>
                      <a:pt x="1869" y="894"/>
                      <a:pt x="1865" y="890"/>
                    </a:cubicBezTo>
                    <a:cubicBezTo>
                      <a:pt x="1860" y="885"/>
                      <a:pt x="1858" y="874"/>
                      <a:pt x="1856" y="863"/>
                    </a:cubicBezTo>
                    <a:cubicBezTo>
                      <a:pt x="1854" y="851"/>
                      <a:pt x="1851" y="840"/>
                      <a:pt x="1845" y="837"/>
                    </a:cubicBezTo>
                    <a:cubicBezTo>
                      <a:pt x="1845" y="836"/>
                      <a:pt x="1845" y="836"/>
                      <a:pt x="1845" y="836"/>
                    </a:cubicBezTo>
                    <a:cubicBezTo>
                      <a:pt x="1844" y="836"/>
                      <a:pt x="1844" y="836"/>
                      <a:pt x="1844" y="836"/>
                    </a:cubicBezTo>
                    <a:cubicBezTo>
                      <a:pt x="1840" y="834"/>
                      <a:pt x="1834" y="828"/>
                      <a:pt x="1828" y="822"/>
                    </a:cubicBezTo>
                    <a:cubicBezTo>
                      <a:pt x="1818" y="812"/>
                      <a:pt x="1807" y="801"/>
                      <a:pt x="1796" y="799"/>
                    </a:cubicBezTo>
                    <a:cubicBezTo>
                      <a:pt x="1789" y="797"/>
                      <a:pt x="1782" y="795"/>
                      <a:pt x="1775" y="792"/>
                    </a:cubicBezTo>
                    <a:cubicBezTo>
                      <a:pt x="1774" y="791"/>
                      <a:pt x="1774" y="791"/>
                      <a:pt x="1774" y="791"/>
                    </a:cubicBezTo>
                    <a:cubicBezTo>
                      <a:pt x="1773" y="791"/>
                      <a:pt x="1773" y="791"/>
                      <a:pt x="1773" y="791"/>
                    </a:cubicBezTo>
                    <a:cubicBezTo>
                      <a:pt x="1773" y="791"/>
                      <a:pt x="1773" y="791"/>
                      <a:pt x="1773" y="791"/>
                    </a:cubicBezTo>
                    <a:cubicBezTo>
                      <a:pt x="1772" y="790"/>
                      <a:pt x="1772" y="790"/>
                      <a:pt x="1772" y="790"/>
                    </a:cubicBezTo>
                    <a:cubicBezTo>
                      <a:pt x="1772" y="790"/>
                      <a:pt x="1772" y="790"/>
                      <a:pt x="1772" y="790"/>
                    </a:cubicBezTo>
                    <a:cubicBezTo>
                      <a:pt x="1762" y="786"/>
                      <a:pt x="1753" y="783"/>
                      <a:pt x="1745" y="785"/>
                    </a:cubicBezTo>
                    <a:cubicBezTo>
                      <a:pt x="1741" y="785"/>
                      <a:pt x="1736" y="786"/>
                      <a:pt x="1732" y="787"/>
                    </a:cubicBezTo>
                    <a:cubicBezTo>
                      <a:pt x="1722" y="789"/>
                      <a:pt x="1714" y="791"/>
                      <a:pt x="1710" y="786"/>
                    </a:cubicBezTo>
                    <a:cubicBezTo>
                      <a:pt x="1708" y="782"/>
                      <a:pt x="1705" y="780"/>
                      <a:pt x="1701" y="780"/>
                    </a:cubicBezTo>
                    <a:cubicBezTo>
                      <a:pt x="1697" y="779"/>
                      <a:pt x="1692" y="781"/>
                      <a:pt x="1687" y="785"/>
                    </a:cubicBezTo>
                    <a:cubicBezTo>
                      <a:pt x="1687" y="785"/>
                      <a:pt x="1686" y="785"/>
                      <a:pt x="1685" y="785"/>
                    </a:cubicBezTo>
                    <a:cubicBezTo>
                      <a:pt x="1685" y="785"/>
                      <a:pt x="1685" y="785"/>
                      <a:pt x="1685" y="785"/>
                    </a:cubicBezTo>
                    <a:cubicBezTo>
                      <a:pt x="1685" y="785"/>
                      <a:pt x="1685" y="785"/>
                      <a:pt x="1685" y="785"/>
                    </a:cubicBezTo>
                    <a:cubicBezTo>
                      <a:pt x="1682" y="785"/>
                      <a:pt x="1677" y="779"/>
                      <a:pt x="1673" y="774"/>
                    </a:cubicBezTo>
                    <a:cubicBezTo>
                      <a:pt x="1668" y="768"/>
                      <a:pt x="1663" y="762"/>
                      <a:pt x="1660" y="762"/>
                    </a:cubicBezTo>
                    <a:cubicBezTo>
                      <a:pt x="1656" y="762"/>
                      <a:pt x="1652" y="760"/>
                      <a:pt x="1649" y="757"/>
                    </a:cubicBezTo>
                    <a:cubicBezTo>
                      <a:pt x="1647" y="755"/>
                      <a:pt x="1646" y="751"/>
                      <a:pt x="1647" y="747"/>
                    </a:cubicBezTo>
                    <a:cubicBezTo>
                      <a:pt x="1648" y="740"/>
                      <a:pt x="1641" y="737"/>
                      <a:pt x="1634" y="733"/>
                    </a:cubicBezTo>
                    <a:cubicBezTo>
                      <a:pt x="1629" y="730"/>
                      <a:pt x="1623" y="727"/>
                      <a:pt x="1619" y="723"/>
                    </a:cubicBezTo>
                    <a:cubicBezTo>
                      <a:pt x="1616" y="720"/>
                      <a:pt x="1613" y="718"/>
                      <a:pt x="1609" y="716"/>
                    </a:cubicBezTo>
                    <a:cubicBezTo>
                      <a:pt x="1609" y="716"/>
                      <a:pt x="1609" y="716"/>
                      <a:pt x="1609" y="716"/>
                    </a:cubicBezTo>
                    <a:cubicBezTo>
                      <a:pt x="1608" y="716"/>
                      <a:pt x="1608" y="716"/>
                      <a:pt x="1608" y="716"/>
                    </a:cubicBezTo>
                    <a:cubicBezTo>
                      <a:pt x="1608" y="716"/>
                      <a:pt x="1608" y="716"/>
                      <a:pt x="1608" y="716"/>
                    </a:cubicBezTo>
                    <a:cubicBezTo>
                      <a:pt x="1607" y="715"/>
                      <a:pt x="1607" y="715"/>
                      <a:pt x="1607" y="715"/>
                    </a:cubicBezTo>
                    <a:cubicBezTo>
                      <a:pt x="1606" y="715"/>
                      <a:pt x="1606" y="715"/>
                      <a:pt x="1606" y="715"/>
                    </a:cubicBezTo>
                    <a:cubicBezTo>
                      <a:pt x="1593" y="711"/>
                      <a:pt x="1574" y="711"/>
                      <a:pt x="1567" y="712"/>
                    </a:cubicBezTo>
                    <a:cubicBezTo>
                      <a:pt x="1566" y="712"/>
                      <a:pt x="1566" y="712"/>
                      <a:pt x="1566" y="712"/>
                    </a:cubicBezTo>
                    <a:cubicBezTo>
                      <a:pt x="1565" y="712"/>
                      <a:pt x="1565" y="711"/>
                      <a:pt x="1565" y="712"/>
                    </a:cubicBezTo>
                    <a:cubicBezTo>
                      <a:pt x="1565" y="711"/>
                      <a:pt x="1567" y="708"/>
                      <a:pt x="1568" y="706"/>
                    </a:cubicBezTo>
                    <a:cubicBezTo>
                      <a:pt x="1571" y="701"/>
                      <a:pt x="1575" y="696"/>
                      <a:pt x="1576" y="690"/>
                    </a:cubicBezTo>
                    <a:cubicBezTo>
                      <a:pt x="1576" y="680"/>
                      <a:pt x="1556" y="677"/>
                      <a:pt x="1542" y="675"/>
                    </a:cubicBezTo>
                    <a:cubicBezTo>
                      <a:pt x="1538" y="674"/>
                      <a:pt x="1535" y="674"/>
                      <a:pt x="1533" y="673"/>
                    </a:cubicBezTo>
                    <a:cubicBezTo>
                      <a:pt x="1529" y="672"/>
                      <a:pt x="1527" y="670"/>
                      <a:pt x="1527" y="667"/>
                    </a:cubicBezTo>
                    <a:cubicBezTo>
                      <a:pt x="1527" y="664"/>
                      <a:pt x="1531" y="661"/>
                      <a:pt x="1537" y="661"/>
                    </a:cubicBezTo>
                    <a:cubicBezTo>
                      <a:pt x="1540" y="661"/>
                      <a:pt x="1541" y="660"/>
                      <a:pt x="1542" y="659"/>
                    </a:cubicBezTo>
                    <a:cubicBezTo>
                      <a:pt x="1542" y="658"/>
                      <a:pt x="1542" y="657"/>
                      <a:pt x="1541" y="656"/>
                    </a:cubicBezTo>
                    <a:cubicBezTo>
                      <a:pt x="1539" y="653"/>
                      <a:pt x="1525" y="649"/>
                      <a:pt x="1513" y="651"/>
                    </a:cubicBezTo>
                    <a:cubicBezTo>
                      <a:pt x="1496" y="653"/>
                      <a:pt x="1472" y="663"/>
                      <a:pt x="1458" y="670"/>
                    </a:cubicBezTo>
                    <a:cubicBezTo>
                      <a:pt x="1452" y="674"/>
                      <a:pt x="1444" y="668"/>
                      <a:pt x="1434" y="663"/>
                    </a:cubicBezTo>
                    <a:cubicBezTo>
                      <a:pt x="1425" y="657"/>
                      <a:pt x="1414" y="651"/>
                      <a:pt x="1406" y="655"/>
                    </a:cubicBezTo>
                    <a:cubicBezTo>
                      <a:pt x="1394" y="660"/>
                      <a:pt x="1380" y="660"/>
                      <a:pt x="1375" y="656"/>
                    </a:cubicBezTo>
                    <a:cubicBezTo>
                      <a:pt x="1372" y="655"/>
                      <a:pt x="1372" y="653"/>
                      <a:pt x="1372" y="650"/>
                    </a:cubicBezTo>
                    <a:cubicBezTo>
                      <a:pt x="1372" y="643"/>
                      <a:pt x="1370" y="636"/>
                      <a:pt x="1366" y="632"/>
                    </a:cubicBezTo>
                    <a:cubicBezTo>
                      <a:pt x="1361" y="628"/>
                      <a:pt x="1356" y="626"/>
                      <a:pt x="1348" y="627"/>
                    </a:cubicBezTo>
                    <a:cubicBezTo>
                      <a:pt x="1341" y="627"/>
                      <a:pt x="1339" y="624"/>
                      <a:pt x="1336" y="619"/>
                    </a:cubicBezTo>
                    <a:cubicBezTo>
                      <a:pt x="1334" y="616"/>
                      <a:pt x="1331" y="611"/>
                      <a:pt x="1325" y="611"/>
                    </a:cubicBezTo>
                    <a:cubicBezTo>
                      <a:pt x="1322" y="611"/>
                      <a:pt x="1321" y="612"/>
                      <a:pt x="1319" y="613"/>
                    </a:cubicBezTo>
                    <a:cubicBezTo>
                      <a:pt x="1317" y="615"/>
                      <a:pt x="1318" y="619"/>
                      <a:pt x="1318" y="622"/>
                    </a:cubicBezTo>
                    <a:cubicBezTo>
                      <a:pt x="1319" y="626"/>
                      <a:pt x="1319" y="628"/>
                      <a:pt x="1316" y="629"/>
                    </a:cubicBezTo>
                    <a:cubicBezTo>
                      <a:pt x="1315" y="630"/>
                      <a:pt x="1312" y="631"/>
                      <a:pt x="1309" y="632"/>
                    </a:cubicBezTo>
                    <a:cubicBezTo>
                      <a:pt x="1296" y="637"/>
                      <a:pt x="1279" y="643"/>
                      <a:pt x="1278" y="652"/>
                    </a:cubicBezTo>
                    <a:cubicBezTo>
                      <a:pt x="1277" y="658"/>
                      <a:pt x="1280" y="664"/>
                      <a:pt x="1283" y="671"/>
                    </a:cubicBezTo>
                    <a:cubicBezTo>
                      <a:pt x="1286" y="679"/>
                      <a:pt x="1290" y="687"/>
                      <a:pt x="1287" y="693"/>
                    </a:cubicBezTo>
                    <a:cubicBezTo>
                      <a:pt x="1286" y="695"/>
                      <a:pt x="1283" y="697"/>
                      <a:pt x="1280" y="697"/>
                    </a:cubicBezTo>
                    <a:cubicBezTo>
                      <a:pt x="1273" y="697"/>
                      <a:pt x="1264" y="690"/>
                      <a:pt x="1260" y="683"/>
                    </a:cubicBezTo>
                    <a:cubicBezTo>
                      <a:pt x="1257" y="677"/>
                      <a:pt x="1263" y="669"/>
                      <a:pt x="1267" y="662"/>
                    </a:cubicBezTo>
                    <a:cubicBezTo>
                      <a:pt x="1271" y="655"/>
                      <a:pt x="1275" y="650"/>
                      <a:pt x="1273" y="646"/>
                    </a:cubicBezTo>
                    <a:cubicBezTo>
                      <a:pt x="1270" y="642"/>
                      <a:pt x="1267" y="633"/>
                      <a:pt x="1269" y="628"/>
                    </a:cubicBezTo>
                    <a:cubicBezTo>
                      <a:pt x="1269" y="628"/>
                      <a:pt x="1269" y="628"/>
                      <a:pt x="1269" y="628"/>
                    </a:cubicBezTo>
                    <a:cubicBezTo>
                      <a:pt x="1270" y="626"/>
                      <a:pt x="1272" y="624"/>
                      <a:pt x="1275" y="624"/>
                    </a:cubicBezTo>
                    <a:cubicBezTo>
                      <a:pt x="1283" y="622"/>
                      <a:pt x="1288" y="618"/>
                      <a:pt x="1289" y="614"/>
                    </a:cubicBezTo>
                    <a:cubicBezTo>
                      <a:pt x="1289" y="611"/>
                      <a:pt x="1288" y="607"/>
                      <a:pt x="1282" y="604"/>
                    </a:cubicBezTo>
                    <a:cubicBezTo>
                      <a:pt x="1274" y="599"/>
                      <a:pt x="1268" y="605"/>
                      <a:pt x="1263" y="610"/>
                    </a:cubicBezTo>
                    <a:cubicBezTo>
                      <a:pt x="1259" y="614"/>
                      <a:pt x="1255" y="617"/>
                      <a:pt x="1249" y="618"/>
                    </a:cubicBezTo>
                    <a:cubicBezTo>
                      <a:pt x="1241" y="619"/>
                      <a:pt x="1237" y="623"/>
                      <a:pt x="1232" y="627"/>
                    </a:cubicBezTo>
                    <a:cubicBezTo>
                      <a:pt x="1230" y="629"/>
                      <a:pt x="1228" y="631"/>
                      <a:pt x="1225" y="633"/>
                    </a:cubicBezTo>
                    <a:cubicBezTo>
                      <a:pt x="1222" y="634"/>
                      <a:pt x="1217" y="635"/>
                      <a:pt x="1213" y="635"/>
                    </a:cubicBezTo>
                    <a:cubicBezTo>
                      <a:pt x="1206" y="636"/>
                      <a:pt x="1199" y="636"/>
                      <a:pt x="1199" y="642"/>
                    </a:cubicBezTo>
                    <a:cubicBezTo>
                      <a:pt x="1198" y="644"/>
                      <a:pt x="1198" y="644"/>
                      <a:pt x="1198" y="644"/>
                    </a:cubicBezTo>
                    <a:cubicBezTo>
                      <a:pt x="1198" y="644"/>
                      <a:pt x="1196" y="643"/>
                      <a:pt x="1195" y="642"/>
                    </a:cubicBezTo>
                    <a:cubicBezTo>
                      <a:pt x="1193" y="641"/>
                      <a:pt x="1190" y="639"/>
                      <a:pt x="1188" y="639"/>
                    </a:cubicBezTo>
                    <a:cubicBezTo>
                      <a:pt x="1182" y="637"/>
                      <a:pt x="1174" y="644"/>
                      <a:pt x="1172" y="646"/>
                    </a:cubicBezTo>
                    <a:cubicBezTo>
                      <a:pt x="1166" y="650"/>
                      <a:pt x="1159" y="658"/>
                      <a:pt x="1160" y="664"/>
                    </a:cubicBezTo>
                    <a:cubicBezTo>
                      <a:pt x="1160" y="666"/>
                      <a:pt x="1160" y="667"/>
                      <a:pt x="1160" y="668"/>
                    </a:cubicBezTo>
                    <a:cubicBezTo>
                      <a:pt x="1161" y="676"/>
                      <a:pt x="1162" y="683"/>
                      <a:pt x="1150" y="690"/>
                    </a:cubicBezTo>
                    <a:cubicBezTo>
                      <a:pt x="1140" y="696"/>
                      <a:pt x="1133" y="706"/>
                      <a:pt x="1128" y="714"/>
                    </a:cubicBezTo>
                    <a:cubicBezTo>
                      <a:pt x="1126" y="717"/>
                      <a:pt x="1124" y="720"/>
                      <a:pt x="1122" y="722"/>
                    </a:cubicBezTo>
                    <a:cubicBezTo>
                      <a:pt x="1121" y="724"/>
                      <a:pt x="1120" y="724"/>
                      <a:pt x="1118" y="723"/>
                    </a:cubicBezTo>
                    <a:cubicBezTo>
                      <a:pt x="1118" y="723"/>
                      <a:pt x="1118" y="723"/>
                      <a:pt x="1118" y="723"/>
                    </a:cubicBezTo>
                    <a:cubicBezTo>
                      <a:pt x="1114" y="721"/>
                      <a:pt x="1109" y="714"/>
                      <a:pt x="1103" y="705"/>
                    </a:cubicBezTo>
                    <a:cubicBezTo>
                      <a:pt x="1101" y="702"/>
                      <a:pt x="1101" y="702"/>
                      <a:pt x="1101" y="702"/>
                    </a:cubicBezTo>
                    <a:cubicBezTo>
                      <a:pt x="1101" y="702"/>
                      <a:pt x="1101" y="702"/>
                      <a:pt x="1101" y="702"/>
                    </a:cubicBezTo>
                    <a:cubicBezTo>
                      <a:pt x="1094" y="691"/>
                      <a:pt x="1083" y="688"/>
                      <a:pt x="1073" y="686"/>
                    </a:cubicBezTo>
                    <a:cubicBezTo>
                      <a:pt x="1069" y="685"/>
                      <a:pt x="1065" y="684"/>
                      <a:pt x="1062" y="683"/>
                    </a:cubicBezTo>
                    <a:cubicBezTo>
                      <a:pt x="1051" y="678"/>
                      <a:pt x="1037" y="683"/>
                      <a:pt x="1020" y="698"/>
                    </a:cubicBezTo>
                    <a:cubicBezTo>
                      <a:pt x="1007" y="710"/>
                      <a:pt x="990" y="703"/>
                      <a:pt x="978" y="696"/>
                    </a:cubicBezTo>
                    <a:cubicBezTo>
                      <a:pt x="974" y="695"/>
                      <a:pt x="970" y="690"/>
                      <a:pt x="964" y="684"/>
                    </a:cubicBezTo>
                    <a:cubicBezTo>
                      <a:pt x="964" y="684"/>
                      <a:pt x="964" y="684"/>
                      <a:pt x="964" y="684"/>
                    </a:cubicBezTo>
                    <a:cubicBezTo>
                      <a:pt x="954" y="673"/>
                      <a:pt x="943" y="659"/>
                      <a:pt x="936" y="650"/>
                    </a:cubicBezTo>
                    <a:cubicBezTo>
                      <a:pt x="936" y="650"/>
                      <a:pt x="936" y="650"/>
                      <a:pt x="936" y="650"/>
                    </a:cubicBezTo>
                    <a:cubicBezTo>
                      <a:pt x="934" y="647"/>
                      <a:pt x="933" y="645"/>
                      <a:pt x="932" y="644"/>
                    </a:cubicBezTo>
                    <a:cubicBezTo>
                      <a:pt x="929" y="638"/>
                      <a:pt x="933" y="626"/>
                      <a:pt x="937" y="616"/>
                    </a:cubicBezTo>
                    <a:cubicBezTo>
                      <a:pt x="938" y="614"/>
                      <a:pt x="939" y="611"/>
                      <a:pt x="939" y="609"/>
                    </a:cubicBezTo>
                    <a:cubicBezTo>
                      <a:pt x="941" y="604"/>
                      <a:pt x="941" y="595"/>
                      <a:pt x="940" y="587"/>
                    </a:cubicBezTo>
                    <a:cubicBezTo>
                      <a:pt x="940" y="576"/>
                      <a:pt x="939" y="566"/>
                      <a:pt x="943" y="562"/>
                    </a:cubicBezTo>
                    <a:cubicBezTo>
                      <a:pt x="947" y="557"/>
                      <a:pt x="948" y="553"/>
                      <a:pt x="948" y="547"/>
                    </a:cubicBezTo>
                    <a:cubicBezTo>
                      <a:pt x="948" y="543"/>
                      <a:pt x="948" y="539"/>
                      <a:pt x="949" y="532"/>
                    </a:cubicBezTo>
                    <a:cubicBezTo>
                      <a:pt x="950" y="531"/>
                      <a:pt x="949" y="530"/>
                      <a:pt x="949" y="530"/>
                    </a:cubicBezTo>
                    <a:cubicBezTo>
                      <a:pt x="949" y="530"/>
                      <a:pt x="949" y="529"/>
                      <a:pt x="949" y="529"/>
                    </a:cubicBezTo>
                    <a:cubicBezTo>
                      <a:pt x="949" y="528"/>
                      <a:pt x="949" y="528"/>
                      <a:pt x="949" y="528"/>
                    </a:cubicBezTo>
                    <a:cubicBezTo>
                      <a:pt x="949" y="528"/>
                      <a:pt x="949" y="528"/>
                      <a:pt x="949" y="528"/>
                    </a:cubicBezTo>
                    <a:cubicBezTo>
                      <a:pt x="949" y="520"/>
                      <a:pt x="942" y="518"/>
                      <a:pt x="935" y="516"/>
                    </a:cubicBezTo>
                    <a:cubicBezTo>
                      <a:pt x="930" y="514"/>
                      <a:pt x="923" y="511"/>
                      <a:pt x="918" y="506"/>
                    </a:cubicBezTo>
                    <a:cubicBezTo>
                      <a:pt x="904" y="492"/>
                      <a:pt x="873" y="498"/>
                      <a:pt x="857" y="505"/>
                    </a:cubicBezTo>
                    <a:cubicBezTo>
                      <a:pt x="850" y="507"/>
                      <a:pt x="843" y="506"/>
                      <a:pt x="835" y="505"/>
                    </a:cubicBezTo>
                    <a:cubicBezTo>
                      <a:pt x="827" y="504"/>
                      <a:pt x="818" y="503"/>
                      <a:pt x="810" y="505"/>
                    </a:cubicBezTo>
                    <a:cubicBezTo>
                      <a:pt x="811" y="504"/>
                      <a:pt x="811" y="504"/>
                      <a:pt x="811" y="504"/>
                    </a:cubicBezTo>
                    <a:cubicBezTo>
                      <a:pt x="804" y="508"/>
                      <a:pt x="804" y="508"/>
                      <a:pt x="804" y="508"/>
                    </a:cubicBezTo>
                    <a:cubicBezTo>
                      <a:pt x="801" y="510"/>
                      <a:pt x="798" y="511"/>
                      <a:pt x="796" y="509"/>
                    </a:cubicBezTo>
                    <a:cubicBezTo>
                      <a:pt x="795" y="508"/>
                      <a:pt x="795" y="506"/>
                      <a:pt x="795" y="503"/>
                    </a:cubicBezTo>
                    <a:cubicBezTo>
                      <a:pt x="796" y="498"/>
                      <a:pt x="800" y="493"/>
                      <a:pt x="803" y="490"/>
                    </a:cubicBezTo>
                    <a:cubicBezTo>
                      <a:pt x="810" y="485"/>
                      <a:pt x="808" y="474"/>
                      <a:pt x="807" y="464"/>
                    </a:cubicBezTo>
                    <a:cubicBezTo>
                      <a:pt x="806" y="454"/>
                      <a:pt x="805" y="445"/>
                      <a:pt x="810" y="444"/>
                    </a:cubicBezTo>
                    <a:cubicBezTo>
                      <a:pt x="812" y="443"/>
                      <a:pt x="814" y="442"/>
                      <a:pt x="816" y="441"/>
                    </a:cubicBezTo>
                    <a:cubicBezTo>
                      <a:pt x="816" y="441"/>
                      <a:pt x="816" y="441"/>
                      <a:pt x="816" y="441"/>
                    </a:cubicBezTo>
                    <a:cubicBezTo>
                      <a:pt x="817" y="440"/>
                      <a:pt x="817" y="440"/>
                      <a:pt x="817" y="440"/>
                    </a:cubicBezTo>
                    <a:cubicBezTo>
                      <a:pt x="817" y="440"/>
                      <a:pt x="817" y="440"/>
                      <a:pt x="817" y="440"/>
                    </a:cubicBezTo>
                    <a:cubicBezTo>
                      <a:pt x="818" y="439"/>
                      <a:pt x="818" y="439"/>
                      <a:pt x="818" y="439"/>
                    </a:cubicBezTo>
                    <a:cubicBezTo>
                      <a:pt x="818" y="439"/>
                      <a:pt x="818" y="439"/>
                      <a:pt x="818" y="439"/>
                    </a:cubicBezTo>
                    <a:cubicBezTo>
                      <a:pt x="826" y="430"/>
                      <a:pt x="829" y="414"/>
                      <a:pt x="830" y="401"/>
                    </a:cubicBezTo>
                    <a:cubicBezTo>
                      <a:pt x="831" y="395"/>
                      <a:pt x="830" y="390"/>
                      <a:pt x="830" y="386"/>
                    </a:cubicBezTo>
                    <a:cubicBezTo>
                      <a:pt x="830" y="380"/>
                      <a:pt x="829" y="376"/>
                      <a:pt x="835" y="370"/>
                    </a:cubicBezTo>
                    <a:cubicBezTo>
                      <a:pt x="837" y="368"/>
                      <a:pt x="840" y="366"/>
                      <a:pt x="842" y="364"/>
                    </a:cubicBezTo>
                    <a:cubicBezTo>
                      <a:pt x="848" y="360"/>
                      <a:pt x="852" y="356"/>
                      <a:pt x="850" y="346"/>
                    </a:cubicBezTo>
                    <a:cubicBezTo>
                      <a:pt x="850" y="343"/>
                      <a:pt x="849" y="341"/>
                      <a:pt x="847" y="340"/>
                    </a:cubicBezTo>
                    <a:cubicBezTo>
                      <a:pt x="844" y="338"/>
                      <a:pt x="841" y="339"/>
                      <a:pt x="838" y="340"/>
                    </a:cubicBezTo>
                    <a:cubicBezTo>
                      <a:pt x="834" y="340"/>
                      <a:pt x="829" y="341"/>
                      <a:pt x="826" y="339"/>
                    </a:cubicBezTo>
                    <a:cubicBezTo>
                      <a:pt x="818" y="334"/>
                      <a:pt x="811" y="335"/>
                      <a:pt x="797" y="338"/>
                    </a:cubicBezTo>
                    <a:cubicBezTo>
                      <a:pt x="792" y="339"/>
                      <a:pt x="787" y="340"/>
                      <a:pt x="781" y="341"/>
                    </a:cubicBezTo>
                    <a:cubicBezTo>
                      <a:pt x="754" y="344"/>
                      <a:pt x="742" y="355"/>
                      <a:pt x="744" y="374"/>
                    </a:cubicBezTo>
                    <a:cubicBezTo>
                      <a:pt x="744" y="383"/>
                      <a:pt x="742" y="385"/>
                      <a:pt x="740" y="387"/>
                    </a:cubicBezTo>
                    <a:cubicBezTo>
                      <a:pt x="738" y="389"/>
                      <a:pt x="735" y="392"/>
                      <a:pt x="736" y="400"/>
                    </a:cubicBezTo>
                    <a:cubicBezTo>
                      <a:pt x="736" y="407"/>
                      <a:pt x="730" y="411"/>
                      <a:pt x="725" y="414"/>
                    </a:cubicBezTo>
                    <a:cubicBezTo>
                      <a:pt x="721" y="417"/>
                      <a:pt x="716" y="420"/>
                      <a:pt x="717" y="425"/>
                    </a:cubicBezTo>
                    <a:cubicBezTo>
                      <a:pt x="717" y="426"/>
                      <a:pt x="717" y="427"/>
                      <a:pt x="717" y="427"/>
                    </a:cubicBezTo>
                    <a:cubicBezTo>
                      <a:pt x="714" y="429"/>
                      <a:pt x="704" y="424"/>
                      <a:pt x="698" y="421"/>
                    </a:cubicBezTo>
                    <a:cubicBezTo>
                      <a:pt x="695" y="418"/>
                      <a:pt x="678" y="422"/>
                      <a:pt x="647" y="431"/>
                    </a:cubicBezTo>
                    <a:cubicBezTo>
                      <a:pt x="640" y="433"/>
                      <a:pt x="634" y="434"/>
                      <a:pt x="632" y="435"/>
                    </a:cubicBezTo>
                    <a:cubicBezTo>
                      <a:pt x="629" y="435"/>
                      <a:pt x="624" y="432"/>
                      <a:pt x="619" y="428"/>
                    </a:cubicBezTo>
                    <a:cubicBezTo>
                      <a:pt x="613" y="424"/>
                      <a:pt x="606" y="419"/>
                      <a:pt x="600" y="420"/>
                    </a:cubicBezTo>
                    <a:cubicBezTo>
                      <a:pt x="589" y="420"/>
                      <a:pt x="586" y="399"/>
                      <a:pt x="586" y="393"/>
                    </a:cubicBezTo>
                    <a:cubicBezTo>
                      <a:pt x="585" y="384"/>
                      <a:pt x="576" y="376"/>
                      <a:pt x="568" y="368"/>
                    </a:cubicBezTo>
                    <a:cubicBezTo>
                      <a:pt x="563" y="364"/>
                      <a:pt x="559" y="360"/>
                      <a:pt x="556" y="355"/>
                    </a:cubicBezTo>
                    <a:cubicBezTo>
                      <a:pt x="547" y="344"/>
                      <a:pt x="546" y="316"/>
                      <a:pt x="546" y="302"/>
                    </a:cubicBezTo>
                    <a:cubicBezTo>
                      <a:pt x="546" y="299"/>
                      <a:pt x="546" y="299"/>
                      <a:pt x="546" y="299"/>
                    </a:cubicBezTo>
                    <a:cubicBezTo>
                      <a:pt x="545" y="283"/>
                      <a:pt x="544" y="255"/>
                      <a:pt x="555" y="224"/>
                    </a:cubicBezTo>
                    <a:cubicBezTo>
                      <a:pt x="556" y="220"/>
                      <a:pt x="557" y="216"/>
                      <a:pt x="557" y="212"/>
                    </a:cubicBezTo>
                    <a:cubicBezTo>
                      <a:pt x="557" y="212"/>
                      <a:pt x="557" y="212"/>
                      <a:pt x="557" y="212"/>
                    </a:cubicBezTo>
                    <a:cubicBezTo>
                      <a:pt x="557" y="211"/>
                      <a:pt x="557" y="211"/>
                      <a:pt x="557" y="211"/>
                    </a:cubicBezTo>
                    <a:cubicBezTo>
                      <a:pt x="551" y="208"/>
                      <a:pt x="547" y="206"/>
                      <a:pt x="544" y="207"/>
                    </a:cubicBezTo>
                    <a:cubicBezTo>
                      <a:pt x="538" y="207"/>
                      <a:pt x="526" y="201"/>
                      <a:pt x="518" y="198"/>
                    </a:cubicBezTo>
                    <a:cubicBezTo>
                      <a:pt x="511" y="194"/>
                      <a:pt x="507" y="193"/>
                      <a:pt x="505" y="193"/>
                    </a:cubicBezTo>
                    <a:cubicBezTo>
                      <a:pt x="504" y="193"/>
                      <a:pt x="503" y="189"/>
                      <a:pt x="502" y="186"/>
                    </a:cubicBezTo>
                    <a:cubicBezTo>
                      <a:pt x="501" y="183"/>
                      <a:pt x="500" y="179"/>
                      <a:pt x="499" y="176"/>
                    </a:cubicBezTo>
                    <a:cubicBezTo>
                      <a:pt x="497" y="174"/>
                      <a:pt x="497" y="170"/>
                      <a:pt x="496" y="167"/>
                    </a:cubicBezTo>
                    <a:cubicBezTo>
                      <a:pt x="496" y="162"/>
                      <a:pt x="495" y="157"/>
                      <a:pt x="492" y="155"/>
                    </a:cubicBezTo>
                    <a:cubicBezTo>
                      <a:pt x="487" y="151"/>
                      <a:pt x="471" y="136"/>
                      <a:pt x="466" y="118"/>
                    </a:cubicBezTo>
                    <a:cubicBezTo>
                      <a:pt x="460" y="98"/>
                      <a:pt x="428" y="89"/>
                      <a:pt x="415" y="88"/>
                    </a:cubicBezTo>
                    <a:cubicBezTo>
                      <a:pt x="406" y="88"/>
                      <a:pt x="400" y="100"/>
                      <a:pt x="396" y="108"/>
                    </a:cubicBezTo>
                    <a:cubicBezTo>
                      <a:pt x="395" y="111"/>
                      <a:pt x="393" y="114"/>
                      <a:pt x="393" y="114"/>
                    </a:cubicBezTo>
                    <a:cubicBezTo>
                      <a:pt x="390" y="114"/>
                      <a:pt x="377" y="107"/>
                      <a:pt x="371" y="103"/>
                    </a:cubicBezTo>
                    <a:cubicBezTo>
                      <a:pt x="367" y="101"/>
                      <a:pt x="363" y="99"/>
                      <a:pt x="361" y="98"/>
                    </a:cubicBezTo>
                    <a:cubicBezTo>
                      <a:pt x="355" y="95"/>
                      <a:pt x="352" y="89"/>
                      <a:pt x="352" y="81"/>
                    </a:cubicBezTo>
                    <a:cubicBezTo>
                      <a:pt x="352" y="72"/>
                      <a:pt x="338" y="59"/>
                      <a:pt x="333" y="58"/>
                    </a:cubicBezTo>
                    <a:cubicBezTo>
                      <a:pt x="331" y="57"/>
                      <a:pt x="316" y="43"/>
                      <a:pt x="302" y="30"/>
                    </a:cubicBezTo>
                    <a:cubicBezTo>
                      <a:pt x="302" y="29"/>
                      <a:pt x="302" y="29"/>
                      <a:pt x="302" y="29"/>
                    </a:cubicBezTo>
                    <a:cubicBezTo>
                      <a:pt x="257" y="29"/>
                      <a:pt x="257" y="29"/>
                      <a:pt x="257" y="29"/>
                    </a:cubicBezTo>
                    <a:cubicBezTo>
                      <a:pt x="248" y="41"/>
                      <a:pt x="248" y="41"/>
                      <a:pt x="248" y="41"/>
                    </a:cubicBezTo>
                    <a:cubicBezTo>
                      <a:pt x="169" y="42"/>
                      <a:pt x="169" y="42"/>
                      <a:pt x="169" y="42"/>
                    </a:cubicBezTo>
                    <a:cubicBezTo>
                      <a:pt x="164" y="40"/>
                      <a:pt x="108" y="20"/>
                      <a:pt x="97" y="17"/>
                    </a:cubicBezTo>
                    <a:cubicBezTo>
                      <a:pt x="87" y="14"/>
                      <a:pt x="67" y="1"/>
                      <a:pt x="67" y="1"/>
                    </a:cubicBezTo>
                    <a:cubicBezTo>
                      <a:pt x="66" y="0"/>
                      <a:pt x="66" y="0"/>
                      <a:pt x="66" y="0"/>
                    </a:cubicBezTo>
                    <a:cubicBezTo>
                      <a:pt x="0" y="9"/>
                      <a:pt x="0" y="9"/>
                      <a:pt x="0" y="9"/>
                    </a:cubicBezTo>
                    <a:cubicBezTo>
                      <a:pt x="1" y="11"/>
                      <a:pt x="1" y="11"/>
                      <a:pt x="1" y="11"/>
                    </a:cubicBezTo>
                    <a:cubicBezTo>
                      <a:pt x="4" y="19"/>
                      <a:pt x="9" y="27"/>
                      <a:pt x="16" y="34"/>
                    </a:cubicBezTo>
                    <a:cubicBezTo>
                      <a:pt x="28" y="50"/>
                      <a:pt x="37" y="78"/>
                      <a:pt x="39" y="88"/>
                    </a:cubicBezTo>
                    <a:cubicBezTo>
                      <a:pt x="40" y="97"/>
                      <a:pt x="51" y="103"/>
                      <a:pt x="64" y="111"/>
                    </a:cubicBezTo>
                    <a:cubicBezTo>
                      <a:pt x="67" y="113"/>
                      <a:pt x="71" y="115"/>
                      <a:pt x="74" y="117"/>
                    </a:cubicBezTo>
                    <a:cubicBezTo>
                      <a:pt x="89" y="127"/>
                      <a:pt x="89" y="148"/>
                      <a:pt x="87" y="152"/>
                    </a:cubicBezTo>
                    <a:cubicBezTo>
                      <a:pt x="86" y="154"/>
                      <a:pt x="81" y="153"/>
                      <a:pt x="77" y="152"/>
                    </a:cubicBezTo>
                    <a:cubicBezTo>
                      <a:pt x="72" y="151"/>
                      <a:pt x="66" y="150"/>
                      <a:pt x="65" y="154"/>
                    </a:cubicBezTo>
                    <a:cubicBezTo>
                      <a:pt x="65" y="155"/>
                      <a:pt x="64" y="157"/>
                      <a:pt x="69" y="163"/>
                    </a:cubicBezTo>
                    <a:cubicBezTo>
                      <a:pt x="77" y="172"/>
                      <a:pt x="93" y="183"/>
                      <a:pt x="101" y="182"/>
                    </a:cubicBezTo>
                    <a:cubicBezTo>
                      <a:pt x="109" y="181"/>
                      <a:pt x="113" y="185"/>
                      <a:pt x="124" y="195"/>
                    </a:cubicBezTo>
                    <a:cubicBezTo>
                      <a:pt x="126" y="197"/>
                      <a:pt x="128" y="198"/>
                      <a:pt x="130" y="200"/>
                    </a:cubicBezTo>
                    <a:cubicBezTo>
                      <a:pt x="138" y="207"/>
                      <a:pt x="142" y="216"/>
                      <a:pt x="142" y="223"/>
                    </a:cubicBezTo>
                    <a:cubicBezTo>
                      <a:pt x="142" y="227"/>
                      <a:pt x="140" y="231"/>
                      <a:pt x="138" y="233"/>
                    </a:cubicBezTo>
                    <a:cubicBezTo>
                      <a:pt x="137" y="234"/>
                      <a:pt x="136" y="235"/>
                      <a:pt x="136" y="236"/>
                    </a:cubicBezTo>
                    <a:cubicBezTo>
                      <a:pt x="137" y="242"/>
                      <a:pt x="146" y="248"/>
                      <a:pt x="162" y="258"/>
                    </a:cubicBezTo>
                    <a:cubicBezTo>
                      <a:pt x="165" y="260"/>
                      <a:pt x="168" y="262"/>
                      <a:pt x="170" y="264"/>
                    </a:cubicBezTo>
                    <a:cubicBezTo>
                      <a:pt x="189" y="276"/>
                      <a:pt x="198" y="291"/>
                      <a:pt x="200" y="299"/>
                    </a:cubicBezTo>
                    <a:cubicBezTo>
                      <a:pt x="200" y="301"/>
                      <a:pt x="202" y="302"/>
                      <a:pt x="204" y="303"/>
                    </a:cubicBezTo>
                    <a:cubicBezTo>
                      <a:pt x="204" y="303"/>
                      <a:pt x="204" y="303"/>
                      <a:pt x="204" y="303"/>
                    </a:cubicBezTo>
                    <a:cubicBezTo>
                      <a:pt x="208" y="303"/>
                      <a:pt x="214" y="297"/>
                      <a:pt x="216" y="290"/>
                    </a:cubicBezTo>
                    <a:cubicBezTo>
                      <a:pt x="218" y="284"/>
                      <a:pt x="216" y="281"/>
                      <a:pt x="213" y="277"/>
                    </a:cubicBezTo>
                    <a:cubicBezTo>
                      <a:pt x="212" y="275"/>
                      <a:pt x="210" y="272"/>
                      <a:pt x="210" y="267"/>
                    </a:cubicBezTo>
                    <a:cubicBezTo>
                      <a:pt x="210" y="258"/>
                      <a:pt x="199" y="257"/>
                      <a:pt x="191" y="256"/>
                    </a:cubicBezTo>
                    <a:cubicBezTo>
                      <a:pt x="189" y="256"/>
                      <a:pt x="187" y="256"/>
                      <a:pt x="185" y="256"/>
                    </a:cubicBezTo>
                    <a:cubicBezTo>
                      <a:pt x="183" y="256"/>
                      <a:pt x="183" y="253"/>
                      <a:pt x="183" y="247"/>
                    </a:cubicBezTo>
                    <a:cubicBezTo>
                      <a:pt x="183" y="242"/>
                      <a:pt x="183" y="236"/>
                      <a:pt x="179" y="232"/>
                    </a:cubicBezTo>
                    <a:cubicBezTo>
                      <a:pt x="172" y="225"/>
                      <a:pt x="165" y="207"/>
                      <a:pt x="162" y="193"/>
                    </a:cubicBezTo>
                    <a:cubicBezTo>
                      <a:pt x="159" y="185"/>
                      <a:pt x="153" y="177"/>
                      <a:pt x="145" y="169"/>
                    </a:cubicBezTo>
                    <a:cubicBezTo>
                      <a:pt x="140" y="163"/>
                      <a:pt x="134" y="157"/>
                      <a:pt x="131" y="150"/>
                    </a:cubicBezTo>
                    <a:cubicBezTo>
                      <a:pt x="122" y="135"/>
                      <a:pt x="114" y="123"/>
                      <a:pt x="108" y="119"/>
                    </a:cubicBezTo>
                    <a:cubicBezTo>
                      <a:pt x="108" y="119"/>
                      <a:pt x="107" y="119"/>
                      <a:pt x="107" y="119"/>
                    </a:cubicBezTo>
                    <a:cubicBezTo>
                      <a:pt x="107" y="118"/>
                      <a:pt x="108" y="116"/>
                      <a:pt x="109" y="115"/>
                    </a:cubicBezTo>
                    <a:cubicBezTo>
                      <a:pt x="111" y="113"/>
                      <a:pt x="115" y="109"/>
                      <a:pt x="111" y="105"/>
                    </a:cubicBezTo>
                    <a:cubicBezTo>
                      <a:pt x="108" y="101"/>
                      <a:pt x="104" y="100"/>
                      <a:pt x="99" y="99"/>
                    </a:cubicBezTo>
                    <a:cubicBezTo>
                      <a:pt x="96" y="98"/>
                      <a:pt x="93" y="97"/>
                      <a:pt x="89" y="95"/>
                    </a:cubicBezTo>
                    <a:cubicBezTo>
                      <a:pt x="80" y="91"/>
                      <a:pt x="74" y="84"/>
                      <a:pt x="74" y="75"/>
                    </a:cubicBezTo>
                    <a:cubicBezTo>
                      <a:pt x="74" y="65"/>
                      <a:pt x="68" y="41"/>
                      <a:pt x="65" y="33"/>
                    </a:cubicBezTo>
                    <a:cubicBezTo>
                      <a:pt x="65" y="32"/>
                      <a:pt x="64" y="30"/>
                      <a:pt x="65" y="29"/>
                    </a:cubicBezTo>
                    <a:cubicBezTo>
                      <a:pt x="67" y="28"/>
                      <a:pt x="71" y="30"/>
                      <a:pt x="72" y="31"/>
                    </a:cubicBezTo>
                    <a:cubicBezTo>
                      <a:pt x="73" y="32"/>
                      <a:pt x="73" y="32"/>
                      <a:pt x="73" y="32"/>
                    </a:cubicBezTo>
                    <a:cubicBezTo>
                      <a:pt x="76" y="36"/>
                      <a:pt x="79" y="40"/>
                      <a:pt x="84" y="37"/>
                    </a:cubicBezTo>
                    <a:cubicBezTo>
                      <a:pt x="86" y="36"/>
                      <a:pt x="88" y="36"/>
                      <a:pt x="91" y="36"/>
                    </a:cubicBezTo>
                    <a:cubicBezTo>
                      <a:pt x="93" y="37"/>
                      <a:pt x="96" y="39"/>
                      <a:pt x="97" y="42"/>
                    </a:cubicBezTo>
                    <a:cubicBezTo>
                      <a:pt x="99" y="47"/>
                      <a:pt x="105" y="47"/>
                      <a:pt x="109" y="46"/>
                    </a:cubicBezTo>
                    <a:cubicBezTo>
                      <a:pt x="112" y="46"/>
                      <a:pt x="114" y="46"/>
                      <a:pt x="116" y="47"/>
                    </a:cubicBezTo>
                    <a:cubicBezTo>
                      <a:pt x="116" y="47"/>
                      <a:pt x="116" y="47"/>
                      <a:pt x="116" y="47"/>
                    </a:cubicBezTo>
                    <a:cubicBezTo>
                      <a:pt x="116" y="47"/>
                      <a:pt x="116" y="48"/>
                      <a:pt x="116" y="48"/>
                    </a:cubicBezTo>
                    <a:cubicBezTo>
                      <a:pt x="114" y="53"/>
                      <a:pt x="109" y="61"/>
                      <a:pt x="121" y="81"/>
                    </a:cubicBezTo>
                    <a:cubicBezTo>
                      <a:pt x="130" y="98"/>
                      <a:pt x="130" y="99"/>
                      <a:pt x="128" y="100"/>
                    </a:cubicBezTo>
                    <a:cubicBezTo>
                      <a:pt x="127" y="102"/>
                      <a:pt x="125" y="104"/>
                      <a:pt x="125" y="112"/>
                    </a:cubicBezTo>
                    <a:cubicBezTo>
                      <a:pt x="125" y="120"/>
                      <a:pt x="127" y="124"/>
                      <a:pt x="130" y="125"/>
                    </a:cubicBezTo>
                    <a:cubicBezTo>
                      <a:pt x="134" y="127"/>
                      <a:pt x="138" y="124"/>
                      <a:pt x="141" y="121"/>
                    </a:cubicBezTo>
                    <a:cubicBezTo>
                      <a:pt x="141" y="120"/>
                      <a:pt x="141" y="120"/>
                      <a:pt x="141" y="120"/>
                    </a:cubicBezTo>
                    <a:cubicBezTo>
                      <a:pt x="143" y="120"/>
                      <a:pt x="148" y="123"/>
                      <a:pt x="158" y="137"/>
                    </a:cubicBezTo>
                    <a:cubicBezTo>
                      <a:pt x="163" y="142"/>
                      <a:pt x="169" y="145"/>
                      <a:pt x="174" y="147"/>
                    </a:cubicBezTo>
                    <a:cubicBezTo>
                      <a:pt x="178" y="148"/>
                      <a:pt x="182" y="150"/>
                      <a:pt x="182" y="152"/>
                    </a:cubicBezTo>
                    <a:cubicBezTo>
                      <a:pt x="182" y="159"/>
                      <a:pt x="185" y="170"/>
                      <a:pt x="196" y="172"/>
                    </a:cubicBezTo>
                    <a:cubicBezTo>
                      <a:pt x="202" y="173"/>
                      <a:pt x="205" y="176"/>
                      <a:pt x="207" y="180"/>
                    </a:cubicBezTo>
                    <a:cubicBezTo>
                      <a:pt x="210" y="183"/>
                      <a:pt x="212" y="186"/>
                      <a:pt x="216" y="187"/>
                    </a:cubicBezTo>
                    <a:cubicBezTo>
                      <a:pt x="218" y="187"/>
                      <a:pt x="219" y="188"/>
                      <a:pt x="220" y="189"/>
                    </a:cubicBezTo>
                    <a:cubicBezTo>
                      <a:pt x="221" y="192"/>
                      <a:pt x="221" y="197"/>
                      <a:pt x="219" y="201"/>
                    </a:cubicBezTo>
                    <a:cubicBezTo>
                      <a:pt x="217" y="205"/>
                      <a:pt x="217" y="208"/>
                      <a:pt x="218" y="211"/>
                    </a:cubicBezTo>
                    <a:cubicBezTo>
                      <a:pt x="220" y="216"/>
                      <a:pt x="226" y="221"/>
                      <a:pt x="237" y="225"/>
                    </a:cubicBezTo>
                    <a:cubicBezTo>
                      <a:pt x="247" y="229"/>
                      <a:pt x="248" y="230"/>
                      <a:pt x="250" y="234"/>
                    </a:cubicBezTo>
                    <a:cubicBezTo>
                      <a:pt x="252" y="237"/>
                      <a:pt x="254" y="240"/>
                      <a:pt x="259" y="245"/>
                    </a:cubicBezTo>
                    <a:cubicBezTo>
                      <a:pt x="273" y="258"/>
                      <a:pt x="311" y="300"/>
                      <a:pt x="319" y="312"/>
                    </a:cubicBezTo>
                    <a:cubicBezTo>
                      <a:pt x="326" y="322"/>
                      <a:pt x="328" y="330"/>
                      <a:pt x="331" y="337"/>
                    </a:cubicBezTo>
                    <a:cubicBezTo>
                      <a:pt x="331" y="339"/>
                      <a:pt x="332" y="340"/>
                      <a:pt x="332" y="342"/>
                    </a:cubicBezTo>
                    <a:cubicBezTo>
                      <a:pt x="334" y="346"/>
                      <a:pt x="333" y="348"/>
                      <a:pt x="331" y="351"/>
                    </a:cubicBezTo>
                    <a:cubicBezTo>
                      <a:pt x="330" y="354"/>
                      <a:pt x="328" y="358"/>
                      <a:pt x="331" y="363"/>
                    </a:cubicBezTo>
                    <a:cubicBezTo>
                      <a:pt x="332" y="364"/>
                      <a:pt x="332" y="365"/>
                      <a:pt x="332" y="365"/>
                    </a:cubicBezTo>
                    <a:cubicBezTo>
                      <a:pt x="332" y="365"/>
                      <a:pt x="330" y="366"/>
                      <a:pt x="329" y="366"/>
                    </a:cubicBezTo>
                    <a:cubicBezTo>
                      <a:pt x="326" y="367"/>
                      <a:pt x="322" y="368"/>
                      <a:pt x="323" y="372"/>
                    </a:cubicBezTo>
                    <a:cubicBezTo>
                      <a:pt x="323" y="378"/>
                      <a:pt x="331" y="407"/>
                      <a:pt x="346" y="408"/>
                    </a:cubicBezTo>
                    <a:cubicBezTo>
                      <a:pt x="356" y="409"/>
                      <a:pt x="369" y="420"/>
                      <a:pt x="378" y="428"/>
                    </a:cubicBezTo>
                    <a:cubicBezTo>
                      <a:pt x="381" y="431"/>
                      <a:pt x="383" y="433"/>
                      <a:pt x="385" y="435"/>
                    </a:cubicBezTo>
                    <a:cubicBezTo>
                      <a:pt x="392" y="441"/>
                      <a:pt x="402" y="442"/>
                      <a:pt x="411" y="444"/>
                    </a:cubicBezTo>
                    <a:cubicBezTo>
                      <a:pt x="417" y="445"/>
                      <a:pt x="424" y="446"/>
                      <a:pt x="430" y="449"/>
                    </a:cubicBezTo>
                    <a:cubicBezTo>
                      <a:pt x="437" y="451"/>
                      <a:pt x="444" y="455"/>
                      <a:pt x="451" y="460"/>
                    </a:cubicBezTo>
                    <a:cubicBezTo>
                      <a:pt x="460" y="466"/>
                      <a:pt x="471" y="472"/>
                      <a:pt x="486" y="476"/>
                    </a:cubicBezTo>
                    <a:cubicBezTo>
                      <a:pt x="508" y="483"/>
                      <a:pt x="532" y="493"/>
                      <a:pt x="548" y="503"/>
                    </a:cubicBezTo>
                    <a:cubicBezTo>
                      <a:pt x="565" y="514"/>
                      <a:pt x="586" y="508"/>
                      <a:pt x="606" y="501"/>
                    </a:cubicBezTo>
                    <a:cubicBezTo>
                      <a:pt x="623" y="493"/>
                      <a:pt x="638" y="500"/>
                      <a:pt x="649" y="505"/>
                    </a:cubicBezTo>
                    <a:cubicBezTo>
                      <a:pt x="651" y="506"/>
                      <a:pt x="653" y="507"/>
                      <a:pt x="655" y="508"/>
                    </a:cubicBezTo>
                    <a:cubicBezTo>
                      <a:pt x="661" y="510"/>
                      <a:pt x="673" y="520"/>
                      <a:pt x="684" y="530"/>
                    </a:cubicBezTo>
                    <a:cubicBezTo>
                      <a:pt x="684" y="530"/>
                      <a:pt x="684" y="530"/>
                      <a:pt x="684" y="530"/>
                    </a:cubicBezTo>
                    <a:cubicBezTo>
                      <a:pt x="685" y="531"/>
                      <a:pt x="685" y="531"/>
                      <a:pt x="685" y="531"/>
                    </a:cubicBezTo>
                    <a:cubicBezTo>
                      <a:pt x="687" y="533"/>
                      <a:pt x="690" y="535"/>
                      <a:pt x="692" y="537"/>
                    </a:cubicBezTo>
                    <a:cubicBezTo>
                      <a:pt x="702" y="546"/>
                      <a:pt x="711" y="554"/>
                      <a:pt x="716" y="557"/>
                    </a:cubicBezTo>
                    <a:cubicBezTo>
                      <a:pt x="722" y="561"/>
                      <a:pt x="730" y="561"/>
                      <a:pt x="738" y="561"/>
                    </a:cubicBezTo>
                    <a:cubicBezTo>
                      <a:pt x="744" y="561"/>
                      <a:pt x="751" y="561"/>
                      <a:pt x="755" y="564"/>
                    </a:cubicBezTo>
                    <a:cubicBezTo>
                      <a:pt x="755" y="564"/>
                      <a:pt x="755" y="564"/>
                      <a:pt x="755" y="564"/>
                    </a:cubicBezTo>
                    <a:cubicBezTo>
                      <a:pt x="757" y="565"/>
                      <a:pt x="757" y="565"/>
                      <a:pt x="757" y="565"/>
                    </a:cubicBezTo>
                    <a:cubicBezTo>
                      <a:pt x="757" y="565"/>
                      <a:pt x="757" y="565"/>
                      <a:pt x="757" y="565"/>
                    </a:cubicBezTo>
                    <a:cubicBezTo>
                      <a:pt x="768" y="573"/>
                      <a:pt x="801" y="583"/>
                      <a:pt x="811" y="583"/>
                    </a:cubicBezTo>
                    <a:cubicBezTo>
                      <a:pt x="814" y="583"/>
                      <a:pt x="816" y="583"/>
                      <a:pt x="818" y="582"/>
                    </a:cubicBezTo>
                    <a:cubicBezTo>
                      <a:pt x="818" y="582"/>
                      <a:pt x="818" y="582"/>
                      <a:pt x="818" y="582"/>
                    </a:cubicBezTo>
                    <a:cubicBezTo>
                      <a:pt x="821" y="579"/>
                      <a:pt x="821" y="579"/>
                      <a:pt x="821" y="579"/>
                    </a:cubicBezTo>
                    <a:cubicBezTo>
                      <a:pt x="823" y="578"/>
                      <a:pt x="824" y="577"/>
                      <a:pt x="827" y="579"/>
                    </a:cubicBezTo>
                    <a:cubicBezTo>
                      <a:pt x="830" y="582"/>
                      <a:pt x="829" y="585"/>
                      <a:pt x="829" y="588"/>
                    </a:cubicBezTo>
                    <a:cubicBezTo>
                      <a:pt x="829" y="589"/>
                      <a:pt x="829" y="589"/>
                      <a:pt x="829" y="589"/>
                    </a:cubicBezTo>
                    <a:cubicBezTo>
                      <a:pt x="829" y="589"/>
                      <a:pt x="829" y="589"/>
                      <a:pt x="829" y="589"/>
                    </a:cubicBezTo>
                    <a:cubicBezTo>
                      <a:pt x="829" y="591"/>
                      <a:pt x="829" y="591"/>
                      <a:pt x="829" y="591"/>
                    </a:cubicBezTo>
                    <a:cubicBezTo>
                      <a:pt x="829" y="591"/>
                      <a:pt x="829" y="591"/>
                      <a:pt x="829" y="591"/>
                    </a:cubicBezTo>
                    <a:cubicBezTo>
                      <a:pt x="828" y="594"/>
                      <a:pt x="829" y="598"/>
                      <a:pt x="834" y="601"/>
                    </a:cubicBezTo>
                    <a:cubicBezTo>
                      <a:pt x="839" y="603"/>
                      <a:pt x="844" y="610"/>
                      <a:pt x="850" y="616"/>
                    </a:cubicBezTo>
                    <a:cubicBezTo>
                      <a:pt x="856" y="623"/>
                      <a:pt x="862" y="630"/>
                      <a:pt x="868" y="633"/>
                    </a:cubicBezTo>
                    <a:cubicBezTo>
                      <a:pt x="872" y="636"/>
                      <a:pt x="875" y="639"/>
                      <a:pt x="877" y="644"/>
                    </a:cubicBezTo>
                    <a:cubicBezTo>
                      <a:pt x="878" y="648"/>
                      <a:pt x="878" y="652"/>
                      <a:pt x="875" y="653"/>
                    </a:cubicBezTo>
                    <a:cubicBezTo>
                      <a:pt x="872" y="655"/>
                      <a:pt x="871" y="660"/>
                      <a:pt x="871" y="665"/>
                    </a:cubicBezTo>
                    <a:cubicBezTo>
                      <a:pt x="872" y="671"/>
                      <a:pt x="876" y="677"/>
                      <a:pt x="883" y="680"/>
                    </a:cubicBezTo>
                    <a:cubicBezTo>
                      <a:pt x="892" y="683"/>
                      <a:pt x="894" y="682"/>
                      <a:pt x="896" y="679"/>
                    </a:cubicBezTo>
                    <a:cubicBezTo>
                      <a:pt x="897" y="678"/>
                      <a:pt x="898" y="677"/>
                      <a:pt x="900" y="677"/>
                    </a:cubicBezTo>
                    <a:cubicBezTo>
                      <a:pt x="902" y="677"/>
                      <a:pt x="903" y="679"/>
                      <a:pt x="905" y="682"/>
                    </a:cubicBezTo>
                    <a:cubicBezTo>
                      <a:pt x="906" y="684"/>
                      <a:pt x="908" y="687"/>
                      <a:pt x="912" y="687"/>
                    </a:cubicBezTo>
                    <a:cubicBezTo>
                      <a:pt x="916" y="687"/>
                      <a:pt x="923" y="690"/>
                      <a:pt x="927" y="695"/>
                    </a:cubicBezTo>
                    <a:cubicBezTo>
                      <a:pt x="929" y="697"/>
                      <a:pt x="930" y="700"/>
                      <a:pt x="930" y="703"/>
                    </a:cubicBezTo>
                    <a:cubicBezTo>
                      <a:pt x="930" y="708"/>
                      <a:pt x="931" y="712"/>
                      <a:pt x="934" y="714"/>
                    </a:cubicBezTo>
                    <a:cubicBezTo>
                      <a:pt x="936" y="717"/>
                      <a:pt x="941" y="719"/>
                      <a:pt x="948" y="719"/>
                    </a:cubicBezTo>
                    <a:cubicBezTo>
                      <a:pt x="950" y="719"/>
                      <a:pt x="952" y="719"/>
                      <a:pt x="954" y="719"/>
                    </a:cubicBezTo>
                    <a:cubicBezTo>
                      <a:pt x="954" y="719"/>
                      <a:pt x="954" y="719"/>
                      <a:pt x="954" y="719"/>
                    </a:cubicBezTo>
                    <a:cubicBezTo>
                      <a:pt x="966" y="721"/>
                      <a:pt x="982" y="726"/>
                      <a:pt x="989" y="735"/>
                    </a:cubicBezTo>
                    <a:cubicBezTo>
                      <a:pt x="994" y="741"/>
                      <a:pt x="999" y="742"/>
                      <a:pt x="1002" y="743"/>
                    </a:cubicBezTo>
                    <a:cubicBezTo>
                      <a:pt x="1005" y="744"/>
                      <a:pt x="1007" y="744"/>
                      <a:pt x="1010" y="748"/>
                    </a:cubicBezTo>
                    <a:cubicBezTo>
                      <a:pt x="1012" y="752"/>
                      <a:pt x="1014" y="754"/>
                      <a:pt x="1018" y="754"/>
                    </a:cubicBezTo>
                    <a:cubicBezTo>
                      <a:pt x="1018" y="754"/>
                      <a:pt x="1018" y="754"/>
                      <a:pt x="1018" y="754"/>
                    </a:cubicBezTo>
                    <a:cubicBezTo>
                      <a:pt x="1025" y="753"/>
                      <a:pt x="1032" y="747"/>
                      <a:pt x="1034" y="743"/>
                    </a:cubicBezTo>
                    <a:cubicBezTo>
                      <a:pt x="1036" y="738"/>
                      <a:pt x="1033" y="735"/>
                      <a:pt x="1030" y="733"/>
                    </a:cubicBezTo>
                    <a:cubicBezTo>
                      <a:pt x="1028" y="731"/>
                      <a:pt x="1026" y="729"/>
                      <a:pt x="1026" y="726"/>
                    </a:cubicBezTo>
                    <a:cubicBezTo>
                      <a:pt x="1026" y="725"/>
                      <a:pt x="1027" y="724"/>
                      <a:pt x="1031" y="722"/>
                    </a:cubicBezTo>
                    <a:cubicBezTo>
                      <a:pt x="1035" y="721"/>
                      <a:pt x="1039" y="719"/>
                      <a:pt x="1041" y="713"/>
                    </a:cubicBezTo>
                    <a:cubicBezTo>
                      <a:pt x="1042" y="710"/>
                      <a:pt x="1045" y="708"/>
                      <a:pt x="1048" y="707"/>
                    </a:cubicBezTo>
                    <a:cubicBezTo>
                      <a:pt x="1055" y="703"/>
                      <a:pt x="1065" y="702"/>
                      <a:pt x="1070" y="705"/>
                    </a:cubicBezTo>
                    <a:cubicBezTo>
                      <a:pt x="1076" y="707"/>
                      <a:pt x="1079" y="710"/>
                      <a:pt x="1080" y="713"/>
                    </a:cubicBezTo>
                    <a:cubicBezTo>
                      <a:pt x="1081" y="716"/>
                      <a:pt x="1080" y="718"/>
                      <a:pt x="1077" y="721"/>
                    </a:cubicBezTo>
                    <a:cubicBezTo>
                      <a:pt x="1071" y="729"/>
                      <a:pt x="1081" y="741"/>
                      <a:pt x="1093" y="751"/>
                    </a:cubicBezTo>
                    <a:cubicBezTo>
                      <a:pt x="1093" y="751"/>
                      <a:pt x="1093" y="751"/>
                      <a:pt x="1093" y="751"/>
                    </a:cubicBezTo>
                    <a:cubicBezTo>
                      <a:pt x="1093" y="752"/>
                      <a:pt x="1093" y="752"/>
                      <a:pt x="1093" y="752"/>
                    </a:cubicBezTo>
                    <a:cubicBezTo>
                      <a:pt x="1093" y="752"/>
                      <a:pt x="1093" y="752"/>
                      <a:pt x="1094" y="752"/>
                    </a:cubicBezTo>
                    <a:cubicBezTo>
                      <a:pt x="1095" y="753"/>
                      <a:pt x="1095" y="753"/>
                      <a:pt x="1095" y="753"/>
                    </a:cubicBezTo>
                    <a:cubicBezTo>
                      <a:pt x="1096" y="755"/>
                      <a:pt x="1096" y="755"/>
                      <a:pt x="1096" y="755"/>
                    </a:cubicBezTo>
                    <a:cubicBezTo>
                      <a:pt x="1099" y="757"/>
                      <a:pt x="1101" y="759"/>
                      <a:pt x="1103" y="761"/>
                    </a:cubicBezTo>
                    <a:cubicBezTo>
                      <a:pt x="1108" y="767"/>
                      <a:pt x="1107" y="771"/>
                      <a:pt x="1107" y="775"/>
                    </a:cubicBezTo>
                    <a:cubicBezTo>
                      <a:pt x="1107" y="778"/>
                      <a:pt x="1107" y="780"/>
                      <a:pt x="1108" y="782"/>
                    </a:cubicBezTo>
                    <a:cubicBezTo>
                      <a:pt x="1110" y="786"/>
                      <a:pt x="1113" y="793"/>
                      <a:pt x="1108" y="796"/>
                    </a:cubicBezTo>
                    <a:cubicBezTo>
                      <a:pt x="1107" y="797"/>
                      <a:pt x="1106" y="798"/>
                      <a:pt x="1106" y="801"/>
                    </a:cubicBezTo>
                    <a:cubicBezTo>
                      <a:pt x="1104" y="812"/>
                      <a:pt x="1108" y="836"/>
                      <a:pt x="1113" y="841"/>
                    </a:cubicBezTo>
                    <a:cubicBezTo>
                      <a:pt x="1117" y="845"/>
                      <a:pt x="1115" y="849"/>
                      <a:pt x="1111" y="857"/>
                    </a:cubicBezTo>
                    <a:cubicBezTo>
                      <a:pt x="1109" y="859"/>
                      <a:pt x="1108" y="861"/>
                      <a:pt x="1107" y="864"/>
                    </a:cubicBezTo>
                    <a:cubicBezTo>
                      <a:pt x="1100" y="877"/>
                      <a:pt x="1095" y="881"/>
                      <a:pt x="1085" y="882"/>
                    </a:cubicBezTo>
                    <a:cubicBezTo>
                      <a:pt x="1077" y="882"/>
                      <a:pt x="1074" y="890"/>
                      <a:pt x="1073" y="895"/>
                    </a:cubicBezTo>
                    <a:cubicBezTo>
                      <a:pt x="1072" y="897"/>
                      <a:pt x="1071" y="899"/>
                      <a:pt x="1071" y="900"/>
                    </a:cubicBezTo>
                    <a:cubicBezTo>
                      <a:pt x="1067" y="900"/>
                      <a:pt x="1065" y="905"/>
                      <a:pt x="1064" y="910"/>
                    </a:cubicBezTo>
                    <a:cubicBezTo>
                      <a:pt x="1064" y="910"/>
                      <a:pt x="1064" y="910"/>
                      <a:pt x="1064" y="910"/>
                    </a:cubicBezTo>
                    <a:cubicBezTo>
                      <a:pt x="1064" y="913"/>
                      <a:pt x="1064" y="913"/>
                      <a:pt x="1064" y="913"/>
                    </a:cubicBezTo>
                    <a:cubicBezTo>
                      <a:pt x="1064" y="913"/>
                      <a:pt x="1064" y="913"/>
                      <a:pt x="1064" y="913"/>
                    </a:cubicBezTo>
                    <a:cubicBezTo>
                      <a:pt x="1064" y="913"/>
                      <a:pt x="1064" y="913"/>
                      <a:pt x="1064" y="913"/>
                    </a:cubicBezTo>
                    <a:cubicBezTo>
                      <a:pt x="1064" y="913"/>
                      <a:pt x="1064" y="913"/>
                      <a:pt x="1064" y="913"/>
                    </a:cubicBezTo>
                    <a:cubicBezTo>
                      <a:pt x="1064" y="915"/>
                      <a:pt x="1064" y="916"/>
                      <a:pt x="1064" y="917"/>
                    </a:cubicBezTo>
                    <a:cubicBezTo>
                      <a:pt x="1064" y="918"/>
                      <a:pt x="1064" y="918"/>
                      <a:pt x="1063" y="919"/>
                    </a:cubicBezTo>
                    <a:cubicBezTo>
                      <a:pt x="1060" y="922"/>
                      <a:pt x="1054" y="924"/>
                      <a:pt x="1046" y="925"/>
                    </a:cubicBezTo>
                    <a:cubicBezTo>
                      <a:pt x="1035" y="926"/>
                      <a:pt x="1035" y="936"/>
                      <a:pt x="1035" y="944"/>
                    </a:cubicBezTo>
                    <a:cubicBezTo>
                      <a:pt x="1035" y="947"/>
                      <a:pt x="1035" y="947"/>
                      <a:pt x="1035" y="947"/>
                    </a:cubicBezTo>
                    <a:cubicBezTo>
                      <a:pt x="1035" y="950"/>
                      <a:pt x="1033" y="952"/>
                      <a:pt x="1031" y="954"/>
                    </a:cubicBezTo>
                    <a:cubicBezTo>
                      <a:pt x="1028" y="956"/>
                      <a:pt x="1025" y="959"/>
                      <a:pt x="1023" y="963"/>
                    </a:cubicBezTo>
                    <a:cubicBezTo>
                      <a:pt x="1022" y="966"/>
                      <a:pt x="1021" y="969"/>
                      <a:pt x="1021" y="971"/>
                    </a:cubicBezTo>
                    <a:cubicBezTo>
                      <a:pt x="1021" y="974"/>
                      <a:pt x="1021" y="975"/>
                      <a:pt x="1016" y="977"/>
                    </a:cubicBezTo>
                    <a:cubicBezTo>
                      <a:pt x="1012" y="979"/>
                      <a:pt x="1008" y="983"/>
                      <a:pt x="1007" y="987"/>
                    </a:cubicBezTo>
                    <a:cubicBezTo>
                      <a:pt x="1006" y="991"/>
                      <a:pt x="1007" y="995"/>
                      <a:pt x="1010" y="998"/>
                    </a:cubicBezTo>
                    <a:cubicBezTo>
                      <a:pt x="1013" y="1003"/>
                      <a:pt x="1011" y="1008"/>
                      <a:pt x="1009" y="1012"/>
                    </a:cubicBezTo>
                    <a:cubicBezTo>
                      <a:pt x="1008" y="1013"/>
                      <a:pt x="1008" y="1014"/>
                      <a:pt x="1008" y="1016"/>
                    </a:cubicBezTo>
                    <a:cubicBezTo>
                      <a:pt x="1007" y="1019"/>
                      <a:pt x="1010" y="1021"/>
                      <a:pt x="1014" y="1024"/>
                    </a:cubicBezTo>
                    <a:cubicBezTo>
                      <a:pt x="1017" y="1026"/>
                      <a:pt x="1021" y="1028"/>
                      <a:pt x="1024" y="1031"/>
                    </a:cubicBezTo>
                    <a:cubicBezTo>
                      <a:pt x="1030" y="1037"/>
                      <a:pt x="1033" y="1035"/>
                      <a:pt x="1035" y="1033"/>
                    </a:cubicBezTo>
                    <a:cubicBezTo>
                      <a:pt x="1037" y="1033"/>
                      <a:pt x="1037" y="1033"/>
                      <a:pt x="1037" y="1034"/>
                    </a:cubicBezTo>
                    <a:cubicBezTo>
                      <a:pt x="1039" y="1036"/>
                      <a:pt x="1039" y="1040"/>
                      <a:pt x="1037" y="1043"/>
                    </a:cubicBezTo>
                    <a:cubicBezTo>
                      <a:pt x="1035" y="1046"/>
                      <a:pt x="1031" y="1049"/>
                      <a:pt x="1026" y="1049"/>
                    </a:cubicBezTo>
                    <a:cubicBezTo>
                      <a:pt x="1026" y="1049"/>
                      <a:pt x="1025" y="1049"/>
                      <a:pt x="1024" y="1049"/>
                    </a:cubicBezTo>
                    <a:cubicBezTo>
                      <a:pt x="1021" y="1050"/>
                      <a:pt x="1021" y="1050"/>
                      <a:pt x="1021" y="1050"/>
                    </a:cubicBezTo>
                    <a:cubicBezTo>
                      <a:pt x="1021" y="1050"/>
                      <a:pt x="1021" y="1050"/>
                      <a:pt x="1021" y="1050"/>
                    </a:cubicBezTo>
                    <a:cubicBezTo>
                      <a:pt x="1013" y="1054"/>
                      <a:pt x="1004" y="1065"/>
                      <a:pt x="1000" y="1075"/>
                    </a:cubicBezTo>
                    <a:cubicBezTo>
                      <a:pt x="996" y="1083"/>
                      <a:pt x="1002" y="1096"/>
                      <a:pt x="1006" y="1105"/>
                    </a:cubicBezTo>
                    <a:cubicBezTo>
                      <a:pt x="1008" y="1109"/>
                      <a:pt x="1010" y="1112"/>
                      <a:pt x="1010" y="1114"/>
                    </a:cubicBezTo>
                    <a:cubicBezTo>
                      <a:pt x="1010" y="1116"/>
                      <a:pt x="1010" y="1116"/>
                      <a:pt x="1010" y="1116"/>
                    </a:cubicBezTo>
                    <a:cubicBezTo>
                      <a:pt x="1010" y="1116"/>
                      <a:pt x="1009" y="1116"/>
                      <a:pt x="1008" y="1116"/>
                    </a:cubicBezTo>
                    <a:cubicBezTo>
                      <a:pt x="1006" y="1116"/>
                      <a:pt x="1002" y="1116"/>
                      <a:pt x="1001" y="1121"/>
                    </a:cubicBezTo>
                    <a:cubicBezTo>
                      <a:pt x="1000" y="1127"/>
                      <a:pt x="1010" y="1133"/>
                      <a:pt x="1021" y="1139"/>
                    </a:cubicBezTo>
                    <a:cubicBezTo>
                      <a:pt x="1025" y="1142"/>
                      <a:pt x="1029" y="1144"/>
                      <a:pt x="1032" y="1146"/>
                    </a:cubicBezTo>
                    <a:cubicBezTo>
                      <a:pt x="1038" y="1150"/>
                      <a:pt x="1043" y="1159"/>
                      <a:pt x="1048" y="1167"/>
                    </a:cubicBezTo>
                    <a:cubicBezTo>
                      <a:pt x="1052" y="1174"/>
                      <a:pt x="1056" y="1180"/>
                      <a:pt x="1060" y="1185"/>
                    </a:cubicBezTo>
                    <a:cubicBezTo>
                      <a:pt x="1066" y="1191"/>
                      <a:pt x="1068" y="1197"/>
                      <a:pt x="1072" y="1208"/>
                    </a:cubicBezTo>
                    <a:cubicBezTo>
                      <a:pt x="1074" y="1213"/>
                      <a:pt x="1076" y="1219"/>
                      <a:pt x="1079" y="1227"/>
                    </a:cubicBezTo>
                    <a:cubicBezTo>
                      <a:pt x="1089" y="1250"/>
                      <a:pt x="1109" y="1292"/>
                      <a:pt x="1123" y="1309"/>
                    </a:cubicBezTo>
                    <a:cubicBezTo>
                      <a:pt x="1137" y="1328"/>
                      <a:pt x="1142" y="1340"/>
                      <a:pt x="1140" y="1344"/>
                    </a:cubicBezTo>
                    <a:cubicBezTo>
                      <a:pt x="1136" y="1350"/>
                      <a:pt x="1140" y="1364"/>
                      <a:pt x="1150" y="1371"/>
                    </a:cubicBezTo>
                    <a:cubicBezTo>
                      <a:pt x="1153" y="1373"/>
                      <a:pt x="1156" y="1375"/>
                      <a:pt x="1159" y="1378"/>
                    </a:cubicBezTo>
                    <a:cubicBezTo>
                      <a:pt x="1167" y="1385"/>
                      <a:pt x="1176" y="1393"/>
                      <a:pt x="1195" y="1402"/>
                    </a:cubicBezTo>
                    <a:cubicBezTo>
                      <a:pt x="1241" y="1425"/>
                      <a:pt x="1270" y="1443"/>
                      <a:pt x="1274" y="1451"/>
                    </a:cubicBezTo>
                    <a:cubicBezTo>
                      <a:pt x="1281" y="1462"/>
                      <a:pt x="1299" y="1472"/>
                      <a:pt x="1306" y="1476"/>
                    </a:cubicBezTo>
                    <a:cubicBezTo>
                      <a:pt x="1307" y="1476"/>
                      <a:pt x="1308" y="1476"/>
                      <a:pt x="1308" y="1477"/>
                    </a:cubicBezTo>
                    <a:cubicBezTo>
                      <a:pt x="1308" y="1477"/>
                      <a:pt x="1309" y="1477"/>
                      <a:pt x="1309" y="1481"/>
                    </a:cubicBezTo>
                    <a:cubicBezTo>
                      <a:pt x="1309" y="1483"/>
                      <a:pt x="1309" y="1485"/>
                      <a:pt x="1309" y="1488"/>
                    </a:cubicBezTo>
                    <a:cubicBezTo>
                      <a:pt x="1308" y="1494"/>
                      <a:pt x="1307" y="1501"/>
                      <a:pt x="1309" y="1506"/>
                    </a:cubicBezTo>
                    <a:cubicBezTo>
                      <a:pt x="1313" y="1516"/>
                      <a:pt x="1315" y="1560"/>
                      <a:pt x="1311" y="1577"/>
                    </a:cubicBezTo>
                    <a:cubicBezTo>
                      <a:pt x="1307" y="1595"/>
                      <a:pt x="1304" y="1609"/>
                      <a:pt x="1300" y="1619"/>
                    </a:cubicBezTo>
                    <a:cubicBezTo>
                      <a:pt x="1298" y="1626"/>
                      <a:pt x="1301" y="1629"/>
                      <a:pt x="1303" y="1631"/>
                    </a:cubicBezTo>
                    <a:cubicBezTo>
                      <a:pt x="1305" y="1633"/>
                      <a:pt x="1305" y="1633"/>
                      <a:pt x="1304" y="1635"/>
                    </a:cubicBezTo>
                    <a:cubicBezTo>
                      <a:pt x="1300" y="1639"/>
                      <a:pt x="1300" y="1647"/>
                      <a:pt x="1300" y="1660"/>
                    </a:cubicBezTo>
                    <a:cubicBezTo>
                      <a:pt x="1301" y="1664"/>
                      <a:pt x="1301" y="1668"/>
                      <a:pt x="1301" y="1673"/>
                    </a:cubicBezTo>
                    <a:cubicBezTo>
                      <a:pt x="1301" y="1685"/>
                      <a:pt x="1296" y="1702"/>
                      <a:pt x="1293" y="1715"/>
                    </a:cubicBezTo>
                    <a:cubicBezTo>
                      <a:pt x="1290" y="1724"/>
                      <a:pt x="1289" y="1732"/>
                      <a:pt x="1288" y="1736"/>
                    </a:cubicBezTo>
                    <a:cubicBezTo>
                      <a:pt x="1288" y="1741"/>
                      <a:pt x="1286" y="1744"/>
                      <a:pt x="1285" y="1748"/>
                    </a:cubicBezTo>
                    <a:cubicBezTo>
                      <a:pt x="1282" y="1753"/>
                      <a:pt x="1280" y="1759"/>
                      <a:pt x="1281" y="1766"/>
                    </a:cubicBezTo>
                    <a:cubicBezTo>
                      <a:pt x="1282" y="1777"/>
                      <a:pt x="1275" y="1783"/>
                      <a:pt x="1269" y="1788"/>
                    </a:cubicBezTo>
                    <a:cubicBezTo>
                      <a:pt x="1264" y="1792"/>
                      <a:pt x="1268" y="1800"/>
                      <a:pt x="1273" y="1808"/>
                    </a:cubicBezTo>
                    <a:cubicBezTo>
                      <a:pt x="1276" y="1813"/>
                      <a:pt x="1279" y="1819"/>
                      <a:pt x="1279" y="1823"/>
                    </a:cubicBezTo>
                    <a:cubicBezTo>
                      <a:pt x="1279" y="1826"/>
                      <a:pt x="1277" y="1829"/>
                      <a:pt x="1274" y="1832"/>
                    </a:cubicBezTo>
                    <a:cubicBezTo>
                      <a:pt x="1271" y="1837"/>
                      <a:pt x="1267" y="1843"/>
                      <a:pt x="1269" y="1853"/>
                    </a:cubicBezTo>
                    <a:cubicBezTo>
                      <a:pt x="1271" y="1869"/>
                      <a:pt x="1270" y="1893"/>
                      <a:pt x="1269" y="1906"/>
                    </a:cubicBezTo>
                    <a:cubicBezTo>
                      <a:pt x="1269" y="1910"/>
                      <a:pt x="1268" y="1913"/>
                      <a:pt x="1268" y="1914"/>
                    </a:cubicBezTo>
                    <a:cubicBezTo>
                      <a:pt x="1268" y="1917"/>
                      <a:pt x="1268" y="1918"/>
                      <a:pt x="1266" y="1919"/>
                    </a:cubicBezTo>
                    <a:cubicBezTo>
                      <a:pt x="1264" y="1922"/>
                      <a:pt x="1261" y="1925"/>
                      <a:pt x="1262" y="1934"/>
                    </a:cubicBezTo>
                    <a:cubicBezTo>
                      <a:pt x="1263" y="1940"/>
                      <a:pt x="1261" y="1944"/>
                      <a:pt x="1259" y="1948"/>
                    </a:cubicBezTo>
                    <a:cubicBezTo>
                      <a:pt x="1256" y="1953"/>
                      <a:pt x="1253" y="1959"/>
                      <a:pt x="1252" y="1968"/>
                    </a:cubicBezTo>
                    <a:cubicBezTo>
                      <a:pt x="1251" y="1981"/>
                      <a:pt x="1243" y="1999"/>
                      <a:pt x="1237" y="2014"/>
                    </a:cubicBezTo>
                    <a:cubicBezTo>
                      <a:pt x="1234" y="2019"/>
                      <a:pt x="1232" y="2023"/>
                      <a:pt x="1231" y="2027"/>
                    </a:cubicBezTo>
                    <a:cubicBezTo>
                      <a:pt x="1229" y="2031"/>
                      <a:pt x="1228" y="2034"/>
                      <a:pt x="1227" y="2037"/>
                    </a:cubicBezTo>
                    <a:cubicBezTo>
                      <a:pt x="1225" y="2045"/>
                      <a:pt x="1223" y="2048"/>
                      <a:pt x="1219" y="2048"/>
                    </a:cubicBezTo>
                    <a:cubicBezTo>
                      <a:pt x="1216" y="2048"/>
                      <a:pt x="1214" y="2050"/>
                      <a:pt x="1212" y="2052"/>
                    </a:cubicBezTo>
                    <a:cubicBezTo>
                      <a:pt x="1210" y="2056"/>
                      <a:pt x="1210" y="2063"/>
                      <a:pt x="1214" y="2071"/>
                    </a:cubicBezTo>
                    <a:cubicBezTo>
                      <a:pt x="1217" y="2076"/>
                      <a:pt x="1216" y="2081"/>
                      <a:pt x="1215" y="2087"/>
                    </a:cubicBezTo>
                    <a:cubicBezTo>
                      <a:pt x="1215" y="2093"/>
                      <a:pt x="1214" y="2099"/>
                      <a:pt x="1218" y="2106"/>
                    </a:cubicBezTo>
                    <a:cubicBezTo>
                      <a:pt x="1224" y="2117"/>
                      <a:pt x="1223" y="2121"/>
                      <a:pt x="1220" y="2131"/>
                    </a:cubicBezTo>
                    <a:cubicBezTo>
                      <a:pt x="1219" y="2133"/>
                      <a:pt x="1219" y="2133"/>
                      <a:pt x="1219" y="2133"/>
                    </a:cubicBezTo>
                    <a:cubicBezTo>
                      <a:pt x="1218" y="2138"/>
                      <a:pt x="1216" y="2141"/>
                      <a:pt x="1214" y="2143"/>
                    </a:cubicBezTo>
                    <a:cubicBezTo>
                      <a:pt x="1212" y="2147"/>
                      <a:pt x="1210" y="2150"/>
                      <a:pt x="1210" y="2157"/>
                    </a:cubicBezTo>
                    <a:cubicBezTo>
                      <a:pt x="1210" y="2161"/>
                      <a:pt x="1209" y="2165"/>
                      <a:pt x="1208" y="2169"/>
                    </a:cubicBezTo>
                    <a:cubicBezTo>
                      <a:pt x="1206" y="2176"/>
                      <a:pt x="1204" y="2183"/>
                      <a:pt x="1207" y="2191"/>
                    </a:cubicBezTo>
                    <a:cubicBezTo>
                      <a:pt x="1210" y="2198"/>
                      <a:pt x="1210" y="2202"/>
                      <a:pt x="1209" y="2204"/>
                    </a:cubicBezTo>
                    <a:cubicBezTo>
                      <a:pt x="1209" y="2204"/>
                      <a:pt x="1208" y="2205"/>
                      <a:pt x="1206" y="2205"/>
                    </a:cubicBezTo>
                    <a:cubicBezTo>
                      <a:pt x="1198" y="2205"/>
                      <a:pt x="1195" y="2217"/>
                      <a:pt x="1192" y="2237"/>
                    </a:cubicBezTo>
                    <a:cubicBezTo>
                      <a:pt x="1191" y="2248"/>
                      <a:pt x="1191" y="2253"/>
                      <a:pt x="1193" y="2256"/>
                    </a:cubicBezTo>
                    <a:cubicBezTo>
                      <a:pt x="1195" y="2258"/>
                      <a:pt x="1199" y="2258"/>
                      <a:pt x="1206" y="2257"/>
                    </a:cubicBezTo>
                    <a:cubicBezTo>
                      <a:pt x="1207" y="2257"/>
                      <a:pt x="1207" y="2257"/>
                      <a:pt x="1207" y="2257"/>
                    </a:cubicBezTo>
                    <a:cubicBezTo>
                      <a:pt x="1217" y="2256"/>
                      <a:pt x="1217" y="2240"/>
                      <a:pt x="1217" y="2226"/>
                    </a:cubicBezTo>
                    <a:cubicBezTo>
                      <a:pt x="1217" y="2221"/>
                      <a:pt x="1217" y="2216"/>
                      <a:pt x="1217" y="2212"/>
                    </a:cubicBezTo>
                    <a:cubicBezTo>
                      <a:pt x="1218" y="2209"/>
                      <a:pt x="1218" y="2207"/>
                      <a:pt x="1219" y="2207"/>
                    </a:cubicBezTo>
                    <a:cubicBezTo>
                      <a:pt x="1225" y="2207"/>
                      <a:pt x="1226" y="2204"/>
                      <a:pt x="1226" y="2201"/>
                    </a:cubicBezTo>
                    <a:cubicBezTo>
                      <a:pt x="1226" y="2199"/>
                      <a:pt x="1227" y="2198"/>
                      <a:pt x="1230" y="2197"/>
                    </a:cubicBezTo>
                    <a:cubicBezTo>
                      <a:pt x="1232" y="2196"/>
                      <a:pt x="1233" y="2196"/>
                      <a:pt x="1233" y="2196"/>
                    </a:cubicBezTo>
                    <a:cubicBezTo>
                      <a:pt x="1233" y="2197"/>
                      <a:pt x="1233" y="2198"/>
                      <a:pt x="1233" y="2199"/>
                    </a:cubicBezTo>
                    <a:cubicBezTo>
                      <a:pt x="1233" y="2202"/>
                      <a:pt x="1233" y="2206"/>
                      <a:pt x="1237" y="2207"/>
                    </a:cubicBezTo>
                    <a:cubicBezTo>
                      <a:pt x="1240" y="2208"/>
                      <a:pt x="1242" y="2210"/>
                      <a:pt x="1242" y="2211"/>
                    </a:cubicBezTo>
                    <a:cubicBezTo>
                      <a:pt x="1243" y="2213"/>
                      <a:pt x="1241" y="2215"/>
                      <a:pt x="1238" y="2217"/>
                    </a:cubicBezTo>
                    <a:cubicBezTo>
                      <a:pt x="1232" y="2220"/>
                      <a:pt x="1234" y="2226"/>
                      <a:pt x="1235" y="2231"/>
                    </a:cubicBezTo>
                    <a:cubicBezTo>
                      <a:pt x="1236" y="2235"/>
                      <a:pt x="1237" y="2238"/>
                      <a:pt x="1235" y="2241"/>
                    </a:cubicBezTo>
                    <a:cubicBezTo>
                      <a:pt x="1235" y="2242"/>
                      <a:pt x="1234" y="2242"/>
                      <a:pt x="1234" y="2243"/>
                    </a:cubicBezTo>
                    <a:cubicBezTo>
                      <a:pt x="1230" y="2249"/>
                      <a:pt x="1225" y="2257"/>
                      <a:pt x="1228" y="2264"/>
                    </a:cubicBezTo>
                    <a:cubicBezTo>
                      <a:pt x="1230" y="2268"/>
                      <a:pt x="1229" y="2269"/>
                      <a:pt x="1227" y="2271"/>
                    </a:cubicBezTo>
                    <a:cubicBezTo>
                      <a:pt x="1226" y="2274"/>
                      <a:pt x="1224" y="2276"/>
                      <a:pt x="1223" y="2282"/>
                    </a:cubicBezTo>
                    <a:cubicBezTo>
                      <a:pt x="1223" y="2287"/>
                      <a:pt x="1225" y="2290"/>
                      <a:pt x="1226" y="2292"/>
                    </a:cubicBezTo>
                    <a:cubicBezTo>
                      <a:pt x="1226" y="2293"/>
                      <a:pt x="1226" y="2293"/>
                      <a:pt x="1226" y="2293"/>
                    </a:cubicBezTo>
                    <a:cubicBezTo>
                      <a:pt x="1226" y="2293"/>
                      <a:pt x="1226" y="2294"/>
                      <a:pt x="1225" y="2294"/>
                    </a:cubicBezTo>
                    <a:cubicBezTo>
                      <a:pt x="1222" y="2296"/>
                      <a:pt x="1224" y="2299"/>
                      <a:pt x="1225" y="2302"/>
                    </a:cubicBezTo>
                    <a:cubicBezTo>
                      <a:pt x="1225" y="2303"/>
                      <a:pt x="1226" y="2305"/>
                      <a:pt x="1226" y="2305"/>
                    </a:cubicBezTo>
                    <a:cubicBezTo>
                      <a:pt x="1226" y="2305"/>
                      <a:pt x="1226" y="2305"/>
                      <a:pt x="1225" y="2306"/>
                    </a:cubicBezTo>
                    <a:cubicBezTo>
                      <a:pt x="1223" y="2306"/>
                      <a:pt x="1222" y="2307"/>
                      <a:pt x="1221" y="2308"/>
                    </a:cubicBezTo>
                    <a:cubicBezTo>
                      <a:pt x="1219" y="2312"/>
                      <a:pt x="1222" y="2318"/>
                      <a:pt x="1225" y="2324"/>
                    </a:cubicBezTo>
                    <a:cubicBezTo>
                      <a:pt x="1226" y="2326"/>
                      <a:pt x="1226" y="2326"/>
                      <a:pt x="1226" y="2326"/>
                    </a:cubicBezTo>
                    <a:cubicBezTo>
                      <a:pt x="1226" y="2327"/>
                      <a:pt x="1223" y="2327"/>
                      <a:pt x="1222" y="2327"/>
                    </a:cubicBezTo>
                    <a:cubicBezTo>
                      <a:pt x="1218" y="2328"/>
                      <a:pt x="1215" y="2328"/>
                      <a:pt x="1212" y="2331"/>
                    </a:cubicBezTo>
                    <a:cubicBezTo>
                      <a:pt x="1207" y="2334"/>
                      <a:pt x="1210" y="2338"/>
                      <a:pt x="1212" y="2341"/>
                    </a:cubicBezTo>
                    <a:cubicBezTo>
                      <a:pt x="1213" y="2344"/>
                      <a:pt x="1215" y="2347"/>
                      <a:pt x="1214" y="2350"/>
                    </a:cubicBezTo>
                    <a:cubicBezTo>
                      <a:pt x="1213" y="2351"/>
                      <a:pt x="1212" y="2351"/>
                      <a:pt x="1212" y="2351"/>
                    </a:cubicBezTo>
                    <a:cubicBezTo>
                      <a:pt x="1209" y="2351"/>
                      <a:pt x="1203" y="2347"/>
                      <a:pt x="1200" y="2344"/>
                    </a:cubicBezTo>
                    <a:cubicBezTo>
                      <a:pt x="1199" y="2343"/>
                      <a:pt x="1199" y="2342"/>
                      <a:pt x="1198" y="2342"/>
                    </a:cubicBezTo>
                    <a:cubicBezTo>
                      <a:pt x="1198" y="2341"/>
                      <a:pt x="1198" y="2341"/>
                      <a:pt x="1198" y="2341"/>
                    </a:cubicBezTo>
                    <a:cubicBezTo>
                      <a:pt x="1197" y="2339"/>
                      <a:pt x="1201" y="2336"/>
                      <a:pt x="1204" y="2332"/>
                    </a:cubicBezTo>
                    <a:cubicBezTo>
                      <a:pt x="1206" y="2330"/>
                      <a:pt x="1209" y="2328"/>
                      <a:pt x="1211" y="2325"/>
                    </a:cubicBezTo>
                    <a:cubicBezTo>
                      <a:pt x="1214" y="2320"/>
                      <a:pt x="1212" y="2313"/>
                      <a:pt x="1208" y="2308"/>
                    </a:cubicBezTo>
                    <a:cubicBezTo>
                      <a:pt x="1204" y="2303"/>
                      <a:pt x="1199" y="2301"/>
                      <a:pt x="1194" y="2303"/>
                    </a:cubicBezTo>
                    <a:cubicBezTo>
                      <a:pt x="1192" y="2303"/>
                      <a:pt x="1191" y="2304"/>
                      <a:pt x="1191" y="2306"/>
                    </a:cubicBezTo>
                    <a:cubicBezTo>
                      <a:pt x="1190" y="2309"/>
                      <a:pt x="1193" y="2312"/>
                      <a:pt x="1196" y="2316"/>
                    </a:cubicBezTo>
                    <a:cubicBezTo>
                      <a:pt x="1199" y="2320"/>
                      <a:pt x="1202" y="2323"/>
                      <a:pt x="1202" y="2326"/>
                    </a:cubicBezTo>
                    <a:cubicBezTo>
                      <a:pt x="1202" y="2327"/>
                      <a:pt x="1202" y="2328"/>
                      <a:pt x="1202" y="2328"/>
                    </a:cubicBezTo>
                    <a:cubicBezTo>
                      <a:pt x="1201" y="2328"/>
                      <a:pt x="1199" y="2328"/>
                      <a:pt x="1197" y="2328"/>
                    </a:cubicBezTo>
                    <a:cubicBezTo>
                      <a:pt x="1194" y="2328"/>
                      <a:pt x="1191" y="2327"/>
                      <a:pt x="1189" y="2329"/>
                    </a:cubicBezTo>
                    <a:cubicBezTo>
                      <a:pt x="1188" y="2330"/>
                      <a:pt x="1187" y="2331"/>
                      <a:pt x="1188" y="2333"/>
                    </a:cubicBezTo>
                    <a:cubicBezTo>
                      <a:pt x="1188" y="2337"/>
                      <a:pt x="1186" y="2338"/>
                      <a:pt x="1181" y="2339"/>
                    </a:cubicBezTo>
                    <a:cubicBezTo>
                      <a:pt x="1178" y="2340"/>
                      <a:pt x="1174" y="2341"/>
                      <a:pt x="1172" y="2344"/>
                    </a:cubicBezTo>
                    <a:cubicBezTo>
                      <a:pt x="1168" y="2348"/>
                      <a:pt x="1171" y="2352"/>
                      <a:pt x="1173" y="2355"/>
                    </a:cubicBezTo>
                    <a:cubicBezTo>
                      <a:pt x="1174" y="2355"/>
                      <a:pt x="1174" y="2356"/>
                      <a:pt x="1174" y="2357"/>
                    </a:cubicBezTo>
                    <a:cubicBezTo>
                      <a:pt x="1174" y="2357"/>
                      <a:pt x="1174" y="2357"/>
                      <a:pt x="1174" y="2357"/>
                    </a:cubicBezTo>
                    <a:cubicBezTo>
                      <a:pt x="1167" y="2359"/>
                      <a:pt x="1156" y="2368"/>
                      <a:pt x="1155" y="2375"/>
                    </a:cubicBezTo>
                    <a:cubicBezTo>
                      <a:pt x="1155" y="2377"/>
                      <a:pt x="1156" y="2380"/>
                      <a:pt x="1158" y="2381"/>
                    </a:cubicBezTo>
                    <a:cubicBezTo>
                      <a:pt x="1159" y="2382"/>
                      <a:pt x="1161" y="2382"/>
                      <a:pt x="1163" y="2381"/>
                    </a:cubicBezTo>
                    <a:cubicBezTo>
                      <a:pt x="1164" y="2380"/>
                      <a:pt x="1165" y="2379"/>
                      <a:pt x="1165" y="2376"/>
                    </a:cubicBezTo>
                    <a:cubicBezTo>
                      <a:pt x="1165" y="2374"/>
                      <a:pt x="1167" y="2373"/>
                      <a:pt x="1169" y="2373"/>
                    </a:cubicBezTo>
                    <a:cubicBezTo>
                      <a:pt x="1171" y="2372"/>
                      <a:pt x="1174" y="2373"/>
                      <a:pt x="1175" y="2377"/>
                    </a:cubicBezTo>
                    <a:cubicBezTo>
                      <a:pt x="1178" y="2383"/>
                      <a:pt x="1181" y="2382"/>
                      <a:pt x="1184" y="2381"/>
                    </a:cubicBezTo>
                    <a:cubicBezTo>
                      <a:pt x="1187" y="2380"/>
                      <a:pt x="1189" y="2379"/>
                      <a:pt x="1192" y="2380"/>
                    </a:cubicBezTo>
                    <a:cubicBezTo>
                      <a:pt x="1197" y="2381"/>
                      <a:pt x="1198" y="2385"/>
                      <a:pt x="1197" y="2388"/>
                    </a:cubicBezTo>
                    <a:cubicBezTo>
                      <a:pt x="1197" y="2389"/>
                      <a:pt x="1196" y="2391"/>
                      <a:pt x="1195" y="2391"/>
                    </a:cubicBezTo>
                    <a:cubicBezTo>
                      <a:pt x="1193" y="2391"/>
                      <a:pt x="1191" y="2391"/>
                      <a:pt x="1190" y="2393"/>
                    </a:cubicBezTo>
                    <a:cubicBezTo>
                      <a:pt x="1186" y="2397"/>
                      <a:pt x="1184" y="2404"/>
                      <a:pt x="1185" y="2410"/>
                    </a:cubicBezTo>
                    <a:cubicBezTo>
                      <a:pt x="1185" y="2412"/>
                      <a:pt x="1186" y="2413"/>
                      <a:pt x="1187" y="2414"/>
                    </a:cubicBezTo>
                    <a:cubicBezTo>
                      <a:pt x="1190" y="2416"/>
                      <a:pt x="1193" y="2416"/>
                      <a:pt x="1196" y="2415"/>
                    </a:cubicBezTo>
                    <a:cubicBezTo>
                      <a:pt x="1195" y="2416"/>
                      <a:pt x="1194" y="2417"/>
                      <a:pt x="1193" y="2418"/>
                    </a:cubicBezTo>
                    <a:cubicBezTo>
                      <a:pt x="1190" y="2424"/>
                      <a:pt x="1186" y="2422"/>
                      <a:pt x="1180" y="2419"/>
                    </a:cubicBezTo>
                    <a:cubicBezTo>
                      <a:pt x="1178" y="2419"/>
                      <a:pt x="1178" y="2419"/>
                      <a:pt x="1178" y="2419"/>
                    </a:cubicBezTo>
                    <a:cubicBezTo>
                      <a:pt x="1173" y="2417"/>
                      <a:pt x="1161" y="2424"/>
                      <a:pt x="1157" y="2430"/>
                    </a:cubicBezTo>
                    <a:cubicBezTo>
                      <a:pt x="1156" y="2433"/>
                      <a:pt x="1156" y="2435"/>
                      <a:pt x="1158" y="2437"/>
                    </a:cubicBezTo>
                    <a:cubicBezTo>
                      <a:pt x="1161" y="2439"/>
                      <a:pt x="1163" y="2442"/>
                      <a:pt x="1164" y="2444"/>
                    </a:cubicBezTo>
                    <a:cubicBezTo>
                      <a:pt x="1165" y="2447"/>
                      <a:pt x="1167" y="2450"/>
                      <a:pt x="1170" y="2449"/>
                    </a:cubicBezTo>
                    <a:cubicBezTo>
                      <a:pt x="1174" y="2449"/>
                      <a:pt x="1182" y="2446"/>
                      <a:pt x="1185" y="2440"/>
                    </a:cubicBezTo>
                    <a:cubicBezTo>
                      <a:pt x="1186" y="2437"/>
                      <a:pt x="1189" y="2435"/>
                      <a:pt x="1191" y="2435"/>
                    </a:cubicBezTo>
                    <a:cubicBezTo>
                      <a:pt x="1193" y="2436"/>
                      <a:pt x="1194" y="2439"/>
                      <a:pt x="1194" y="2441"/>
                    </a:cubicBezTo>
                    <a:cubicBezTo>
                      <a:pt x="1194" y="2446"/>
                      <a:pt x="1192" y="2446"/>
                      <a:pt x="1187" y="2447"/>
                    </a:cubicBezTo>
                    <a:cubicBezTo>
                      <a:pt x="1184" y="2448"/>
                      <a:pt x="1181" y="2448"/>
                      <a:pt x="1180" y="2452"/>
                    </a:cubicBezTo>
                    <a:cubicBezTo>
                      <a:pt x="1177" y="2457"/>
                      <a:pt x="1173" y="2462"/>
                      <a:pt x="1165" y="2468"/>
                    </a:cubicBezTo>
                    <a:cubicBezTo>
                      <a:pt x="1161" y="2471"/>
                      <a:pt x="1161" y="2476"/>
                      <a:pt x="1163" y="2479"/>
                    </a:cubicBezTo>
                    <a:cubicBezTo>
                      <a:pt x="1165" y="2482"/>
                      <a:pt x="1169" y="2484"/>
                      <a:pt x="1173" y="2482"/>
                    </a:cubicBezTo>
                    <a:cubicBezTo>
                      <a:pt x="1173" y="2482"/>
                      <a:pt x="1173" y="2482"/>
                      <a:pt x="1173" y="2482"/>
                    </a:cubicBezTo>
                    <a:cubicBezTo>
                      <a:pt x="1173" y="2482"/>
                      <a:pt x="1173" y="2482"/>
                      <a:pt x="1173" y="2483"/>
                    </a:cubicBezTo>
                    <a:cubicBezTo>
                      <a:pt x="1173" y="2485"/>
                      <a:pt x="1173" y="2490"/>
                      <a:pt x="1179" y="2491"/>
                    </a:cubicBezTo>
                    <a:cubicBezTo>
                      <a:pt x="1184" y="2492"/>
                      <a:pt x="1186" y="2490"/>
                      <a:pt x="1188" y="2488"/>
                    </a:cubicBezTo>
                    <a:cubicBezTo>
                      <a:pt x="1190" y="2486"/>
                      <a:pt x="1190" y="2482"/>
                      <a:pt x="1189" y="2478"/>
                    </a:cubicBezTo>
                    <a:cubicBezTo>
                      <a:pt x="1188" y="2474"/>
                      <a:pt x="1190" y="2468"/>
                      <a:pt x="1194" y="2466"/>
                    </a:cubicBezTo>
                    <a:cubicBezTo>
                      <a:pt x="1195" y="2465"/>
                      <a:pt x="1197" y="2465"/>
                      <a:pt x="1199" y="2466"/>
                    </a:cubicBezTo>
                    <a:cubicBezTo>
                      <a:pt x="1202" y="2470"/>
                      <a:pt x="1200" y="2473"/>
                      <a:pt x="1198" y="2477"/>
                    </a:cubicBezTo>
                    <a:cubicBezTo>
                      <a:pt x="1196" y="2480"/>
                      <a:pt x="1194" y="2482"/>
                      <a:pt x="1194" y="2485"/>
                    </a:cubicBezTo>
                    <a:cubicBezTo>
                      <a:pt x="1194" y="2488"/>
                      <a:pt x="1193" y="2491"/>
                      <a:pt x="1192" y="2495"/>
                    </a:cubicBezTo>
                    <a:cubicBezTo>
                      <a:pt x="1191" y="2499"/>
                      <a:pt x="1190" y="2502"/>
                      <a:pt x="1190" y="2506"/>
                    </a:cubicBezTo>
                    <a:cubicBezTo>
                      <a:pt x="1190" y="2508"/>
                      <a:pt x="1189" y="2509"/>
                      <a:pt x="1187" y="2510"/>
                    </a:cubicBezTo>
                    <a:cubicBezTo>
                      <a:pt x="1185" y="2511"/>
                      <a:pt x="1182" y="2512"/>
                      <a:pt x="1183" y="2517"/>
                    </a:cubicBezTo>
                    <a:cubicBezTo>
                      <a:pt x="1183" y="2519"/>
                      <a:pt x="1180" y="2519"/>
                      <a:pt x="1176" y="2520"/>
                    </a:cubicBezTo>
                    <a:cubicBezTo>
                      <a:pt x="1173" y="2520"/>
                      <a:pt x="1172" y="2520"/>
                      <a:pt x="1171" y="2522"/>
                    </a:cubicBezTo>
                    <a:cubicBezTo>
                      <a:pt x="1171" y="2523"/>
                      <a:pt x="1172" y="2524"/>
                      <a:pt x="1174" y="2525"/>
                    </a:cubicBezTo>
                    <a:cubicBezTo>
                      <a:pt x="1177" y="2527"/>
                      <a:pt x="1176" y="2529"/>
                      <a:pt x="1174" y="2533"/>
                    </a:cubicBezTo>
                    <a:cubicBezTo>
                      <a:pt x="1172" y="2535"/>
                      <a:pt x="1170" y="2539"/>
                      <a:pt x="1173" y="2542"/>
                    </a:cubicBezTo>
                    <a:cubicBezTo>
                      <a:pt x="1176" y="2545"/>
                      <a:pt x="1179" y="2543"/>
                      <a:pt x="1182" y="2541"/>
                    </a:cubicBezTo>
                    <a:cubicBezTo>
                      <a:pt x="1184" y="2538"/>
                      <a:pt x="1186" y="2537"/>
                      <a:pt x="1188" y="2538"/>
                    </a:cubicBezTo>
                    <a:cubicBezTo>
                      <a:pt x="1190" y="2538"/>
                      <a:pt x="1191" y="2539"/>
                      <a:pt x="1192" y="2539"/>
                    </a:cubicBezTo>
                    <a:cubicBezTo>
                      <a:pt x="1196" y="2541"/>
                      <a:pt x="1197" y="2541"/>
                      <a:pt x="1204" y="2538"/>
                    </a:cubicBezTo>
                    <a:cubicBezTo>
                      <a:pt x="1206" y="2537"/>
                      <a:pt x="1208" y="2538"/>
                      <a:pt x="1210" y="2539"/>
                    </a:cubicBezTo>
                    <a:cubicBezTo>
                      <a:pt x="1211" y="2540"/>
                      <a:pt x="1212" y="2541"/>
                      <a:pt x="1211" y="2542"/>
                    </a:cubicBezTo>
                    <a:cubicBezTo>
                      <a:pt x="1211" y="2543"/>
                      <a:pt x="1210" y="2544"/>
                      <a:pt x="1208" y="2545"/>
                    </a:cubicBezTo>
                    <a:cubicBezTo>
                      <a:pt x="1202" y="2547"/>
                      <a:pt x="1193" y="2554"/>
                      <a:pt x="1193" y="2558"/>
                    </a:cubicBezTo>
                    <a:cubicBezTo>
                      <a:pt x="1193" y="2559"/>
                      <a:pt x="1194" y="2560"/>
                      <a:pt x="1195" y="2561"/>
                    </a:cubicBezTo>
                    <a:cubicBezTo>
                      <a:pt x="1197" y="2561"/>
                      <a:pt x="1199" y="2561"/>
                      <a:pt x="1202" y="2560"/>
                    </a:cubicBezTo>
                    <a:cubicBezTo>
                      <a:pt x="1207" y="2558"/>
                      <a:pt x="1210" y="2558"/>
                      <a:pt x="1211" y="2562"/>
                    </a:cubicBezTo>
                    <a:cubicBezTo>
                      <a:pt x="1212" y="2566"/>
                      <a:pt x="1215" y="2568"/>
                      <a:pt x="1217" y="2568"/>
                    </a:cubicBezTo>
                    <a:cubicBezTo>
                      <a:pt x="1221" y="2567"/>
                      <a:pt x="1223" y="2563"/>
                      <a:pt x="1223" y="2558"/>
                    </a:cubicBezTo>
                    <a:cubicBezTo>
                      <a:pt x="1223" y="2556"/>
                      <a:pt x="1224" y="2556"/>
                      <a:pt x="1225" y="2556"/>
                    </a:cubicBezTo>
                    <a:cubicBezTo>
                      <a:pt x="1229" y="2555"/>
                      <a:pt x="1237" y="2560"/>
                      <a:pt x="1238" y="2565"/>
                    </a:cubicBezTo>
                    <a:cubicBezTo>
                      <a:pt x="1238" y="2565"/>
                      <a:pt x="1239" y="2566"/>
                      <a:pt x="1238" y="2568"/>
                    </a:cubicBezTo>
                    <a:cubicBezTo>
                      <a:pt x="1234" y="2572"/>
                      <a:pt x="1222" y="2574"/>
                      <a:pt x="1215" y="2573"/>
                    </a:cubicBezTo>
                    <a:cubicBezTo>
                      <a:pt x="1211" y="2572"/>
                      <a:pt x="1207" y="2573"/>
                      <a:pt x="1204" y="2577"/>
                    </a:cubicBezTo>
                    <a:cubicBezTo>
                      <a:pt x="1202" y="2581"/>
                      <a:pt x="1202" y="2587"/>
                      <a:pt x="1206" y="2592"/>
                    </a:cubicBezTo>
                    <a:cubicBezTo>
                      <a:pt x="1208" y="2594"/>
                      <a:pt x="1210" y="2596"/>
                      <a:pt x="1212" y="2596"/>
                    </a:cubicBezTo>
                    <a:cubicBezTo>
                      <a:pt x="1218" y="2596"/>
                      <a:pt x="1223" y="2591"/>
                      <a:pt x="1228" y="2586"/>
                    </a:cubicBezTo>
                    <a:cubicBezTo>
                      <a:pt x="1228" y="2585"/>
                      <a:pt x="1228" y="2585"/>
                      <a:pt x="1228" y="2585"/>
                    </a:cubicBezTo>
                    <a:cubicBezTo>
                      <a:pt x="1233" y="2581"/>
                      <a:pt x="1250" y="2580"/>
                      <a:pt x="1261" y="2583"/>
                    </a:cubicBezTo>
                    <a:cubicBezTo>
                      <a:pt x="1267" y="2584"/>
                      <a:pt x="1268" y="2586"/>
                      <a:pt x="1269" y="2587"/>
                    </a:cubicBezTo>
                    <a:cubicBezTo>
                      <a:pt x="1269" y="2587"/>
                      <a:pt x="1269" y="2588"/>
                      <a:pt x="1269" y="2588"/>
                    </a:cubicBezTo>
                    <a:cubicBezTo>
                      <a:pt x="1268" y="2589"/>
                      <a:pt x="1264" y="2589"/>
                      <a:pt x="1261" y="2589"/>
                    </a:cubicBezTo>
                    <a:cubicBezTo>
                      <a:pt x="1257" y="2589"/>
                      <a:pt x="1253" y="2589"/>
                      <a:pt x="1251" y="2591"/>
                    </a:cubicBezTo>
                    <a:cubicBezTo>
                      <a:pt x="1250" y="2594"/>
                      <a:pt x="1245" y="2596"/>
                      <a:pt x="1240" y="2596"/>
                    </a:cubicBezTo>
                    <a:cubicBezTo>
                      <a:pt x="1239" y="2596"/>
                      <a:pt x="1237" y="2596"/>
                      <a:pt x="1237" y="2595"/>
                    </a:cubicBezTo>
                    <a:cubicBezTo>
                      <a:pt x="1236" y="2593"/>
                      <a:pt x="1234" y="2592"/>
                      <a:pt x="1231" y="2592"/>
                    </a:cubicBezTo>
                    <a:cubicBezTo>
                      <a:pt x="1227" y="2593"/>
                      <a:pt x="1219" y="2598"/>
                      <a:pt x="1218" y="2605"/>
                    </a:cubicBezTo>
                    <a:cubicBezTo>
                      <a:pt x="1218" y="2608"/>
                      <a:pt x="1217" y="2609"/>
                      <a:pt x="1215" y="2611"/>
                    </a:cubicBezTo>
                    <a:cubicBezTo>
                      <a:pt x="1214" y="2612"/>
                      <a:pt x="1213" y="2613"/>
                      <a:pt x="1214" y="2614"/>
                    </a:cubicBezTo>
                    <a:cubicBezTo>
                      <a:pt x="1214" y="2616"/>
                      <a:pt x="1216" y="2616"/>
                      <a:pt x="1220" y="2618"/>
                    </a:cubicBezTo>
                    <a:cubicBezTo>
                      <a:pt x="1226" y="2619"/>
                      <a:pt x="1229" y="2616"/>
                      <a:pt x="1231" y="2613"/>
                    </a:cubicBezTo>
                    <a:cubicBezTo>
                      <a:pt x="1234" y="2610"/>
                      <a:pt x="1237" y="2607"/>
                      <a:pt x="1246" y="2607"/>
                    </a:cubicBezTo>
                    <a:cubicBezTo>
                      <a:pt x="1255" y="2608"/>
                      <a:pt x="1262" y="2604"/>
                      <a:pt x="1267" y="2601"/>
                    </a:cubicBezTo>
                    <a:cubicBezTo>
                      <a:pt x="1270" y="2599"/>
                      <a:pt x="1272" y="2598"/>
                      <a:pt x="1274" y="2598"/>
                    </a:cubicBezTo>
                    <a:cubicBezTo>
                      <a:pt x="1275" y="2598"/>
                      <a:pt x="1275" y="2599"/>
                      <a:pt x="1276" y="2600"/>
                    </a:cubicBezTo>
                    <a:cubicBezTo>
                      <a:pt x="1278" y="2604"/>
                      <a:pt x="1275" y="2607"/>
                      <a:pt x="1273" y="2608"/>
                    </a:cubicBezTo>
                    <a:cubicBezTo>
                      <a:pt x="1269" y="2612"/>
                      <a:pt x="1261" y="2613"/>
                      <a:pt x="1257" y="2610"/>
                    </a:cubicBezTo>
                    <a:cubicBezTo>
                      <a:pt x="1255" y="2608"/>
                      <a:pt x="1252" y="2607"/>
                      <a:pt x="1249" y="2609"/>
                    </a:cubicBezTo>
                    <a:cubicBezTo>
                      <a:pt x="1244" y="2611"/>
                      <a:pt x="1240" y="2618"/>
                      <a:pt x="1241" y="2625"/>
                    </a:cubicBezTo>
                    <a:cubicBezTo>
                      <a:pt x="1241" y="2626"/>
                      <a:pt x="1240" y="2626"/>
                      <a:pt x="1240" y="2626"/>
                    </a:cubicBezTo>
                    <a:cubicBezTo>
                      <a:pt x="1238" y="2628"/>
                      <a:pt x="1231" y="2625"/>
                      <a:pt x="1225" y="2623"/>
                    </a:cubicBezTo>
                    <a:cubicBezTo>
                      <a:pt x="1221" y="2622"/>
                      <a:pt x="1216" y="2620"/>
                      <a:pt x="1213" y="2620"/>
                    </a:cubicBezTo>
                    <a:cubicBezTo>
                      <a:pt x="1208" y="2619"/>
                      <a:pt x="1207" y="2621"/>
                      <a:pt x="1206" y="2622"/>
                    </a:cubicBezTo>
                    <a:cubicBezTo>
                      <a:pt x="1204" y="2627"/>
                      <a:pt x="1209" y="2635"/>
                      <a:pt x="1214" y="2641"/>
                    </a:cubicBezTo>
                    <a:cubicBezTo>
                      <a:pt x="1220" y="2646"/>
                      <a:pt x="1224" y="2645"/>
                      <a:pt x="1228" y="2645"/>
                    </a:cubicBezTo>
                    <a:cubicBezTo>
                      <a:pt x="1231" y="2644"/>
                      <a:pt x="1234" y="2644"/>
                      <a:pt x="1239" y="2646"/>
                    </a:cubicBezTo>
                    <a:cubicBezTo>
                      <a:pt x="1242" y="2649"/>
                      <a:pt x="1245" y="2651"/>
                      <a:pt x="1246" y="2653"/>
                    </a:cubicBezTo>
                    <a:cubicBezTo>
                      <a:pt x="1250" y="2656"/>
                      <a:pt x="1253" y="2659"/>
                      <a:pt x="1259" y="2654"/>
                    </a:cubicBezTo>
                    <a:cubicBezTo>
                      <a:pt x="1261" y="2651"/>
                      <a:pt x="1263" y="2649"/>
                      <a:pt x="1262" y="2648"/>
                    </a:cubicBezTo>
                    <a:cubicBezTo>
                      <a:pt x="1262" y="2646"/>
                      <a:pt x="1260" y="2645"/>
                      <a:pt x="1257" y="2644"/>
                    </a:cubicBezTo>
                    <a:cubicBezTo>
                      <a:pt x="1256" y="2643"/>
                      <a:pt x="1255" y="2643"/>
                      <a:pt x="1253" y="2642"/>
                    </a:cubicBezTo>
                    <a:cubicBezTo>
                      <a:pt x="1252" y="2641"/>
                      <a:pt x="1252" y="2639"/>
                      <a:pt x="1253" y="2638"/>
                    </a:cubicBezTo>
                    <a:cubicBezTo>
                      <a:pt x="1254" y="2636"/>
                      <a:pt x="1257" y="2634"/>
                      <a:pt x="1263" y="2637"/>
                    </a:cubicBezTo>
                    <a:cubicBezTo>
                      <a:pt x="1269" y="2640"/>
                      <a:pt x="1276" y="2639"/>
                      <a:pt x="1281" y="2635"/>
                    </a:cubicBezTo>
                    <a:cubicBezTo>
                      <a:pt x="1287" y="2630"/>
                      <a:pt x="1289" y="2623"/>
                      <a:pt x="1287" y="2615"/>
                    </a:cubicBezTo>
                    <a:cubicBezTo>
                      <a:pt x="1284" y="2602"/>
                      <a:pt x="1296" y="2595"/>
                      <a:pt x="1311" y="2590"/>
                    </a:cubicBezTo>
                    <a:cubicBezTo>
                      <a:pt x="1315" y="2589"/>
                      <a:pt x="1316" y="2589"/>
                      <a:pt x="1316" y="2590"/>
                    </a:cubicBezTo>
                    <a:cubicBezTo>
                      <a:pt x="1317" y="2592"/>
                      <a:pt x="1313" y="2598"/>
                      <a:pt x="1306" y="2601"/>
                    </a:cubicBezTo>
                    <a:cubicBezTo>
                      <a:pt x="1300" y="2604"/>
                      <a:pt x="1297" y="2606"/>
                      <a:pt x="1296" y="2609"/>
                    </a:cubicBezTo>
                    <a:cubicBezTo>
                      <a:pt x="1295" y="2612"/>
                      <a:pt x="1297" y="2615"/>
                      <a:pt x="1301" y="2620"/>
                    </a:cubicBezTo>
                    <a:cubicBezTo>
                      <a:pt x="1306" y="2625"/>
                      <a:pt x="1312" y="2623"/>
                      <a:pt x="1317" y="2621"/>
                    </a:cubicBezTo>
                    <a:cubicBezTo>
                      <a:pt x="1321" y="2619"/>
                      <a:pt x="1324" y="2619"/>
                      <a:pt x="1326" y="2621"/>
                    </a:cubicBezTo>
                    <a:cubicBezTo>
                      <a:pt x="1327" y="2622"/>
                      <a:pt x="1327" y="2622"/>
                      <a:pt x="1327" y="2622"/>
                    </a:cubicBezTo>
                    <a:cubicBezTo>
                      <a:pt x="1327" y="2623"/>
                      <a:pt x="1324" y="2624"/>
                      <a:pt x="1322" y="2625"/>
                    </a:cubicBezTo>
                    <a:cubicBezTo>
                      <a:pt x="1317" y="2626"/>
                      <a:pt x="1312" y="2628"/>
                      <a:pt x="1311" y="2632"/>
                    </a:cubicBezTo>
                    <a:cubicBezTo>
                      <a:pt x="1309" y="2635"/>
                      <a:pt x="1311" y="2639"/>
                      <a:pt x="1313" y="2642"/>
                    </a:cubicBezTo>
                    <a:cubicBezTo>
                      <a:pt x="1315" y="2644"/>
                      <a:pt x="1316" y="2647"/>
                      <a:pt x="1316" y="2648"/>
                    </a:cubicBezTo>
                    <a:cubicBezTo>
                      <a:pt x="1315" y="2649"/>
                      <a:pt x="1314" y="2650"/>
                      <a:pt x="1313" y="2651"/>
                    </a:cubicBezTo>
                    <a:cubicBezTo>
                      <a:pt x="1311" y="2651"/>
                      <a:pt x="1310" y="2651"/>
                      <a:pt x="1310" y="2651"/>
                    </a:cubicBezTo>
                    <a:cubicBezTo>
                      <a:pt x="1308" y="2650"/>
                      <a:pt x="1307" y="2645"/>
                      <a:pt x="1307" y="2640"/>
                    </a:cubicBezTo>
                    <a:cubicBezTo>
                      <a:pt x="1306" y="2635"/>
                      <a:pt x="1306" y="2629"/>
                      <a:pt x="1302" y="2628"/>
                    </a:cubicBezTo>
                    <a:cubicBezTo>
                      <a:pt x="1299" y="2627"/>
                      <a:pt x="1296" y="2627"/>
                      <a:pt x="1294" y="2629"/>
                    </a:cubicBezTo>
                    <a:cubicBezTo>
                      <a:pt x="1291" y="2632"/>
                      <a:pt x="1291" y="2639"/>
                      <a:pt x="1295" y="2647"/>
                    </a:cubicBezTo>
                    <a:cubicBezTo>
                      <a:pt x="1296" y="2650"/>
                      <a:pt x="1296" y="2651"/>
                      <a:pt x="1296" y="2651"/>
                    </a:cubicBezTo>
                    <a:cubicBezTo>
                      <a:pt x="1294" y="2651"/>
                      <a:pt x="1289" y="2646"/>
                      <a:pt x="1283" y="2641"/>
                    </a:cubicBezTo>
                    <a:cubicBezTo>
                      <a:pt x="1281" y="2638"/>
                      <a:pt x="1279" y="2637"/>
                      <a:pt x="1276" y="2638"/>
                    </a:cubicBezTo>
                    <a:cubicBezTo>
                      <a:pt x="1274" y="2639"/>
                      <a:pt x="1272" y="2641"/>
                      <a:pt x="1271" y="2643"/>
                    </a:cubicBezTo>
                    <a:cubicBezTo>
                      <a:pt x="1270" y="2647"/>
                      <a:pt x="1271" y="2650"/>
                      <a:pt x="1274" y="2653"/>
                    </a:cubicBezTo>
                    <a:cubicBezTo>
                      <a:pt x="1274" y="2654"/>
                      <a:pt x="1275" y="2654"/>
                      <a:pt x="1275" y="2654"/>
                    </a:cubicBezTo>
                    <a:cubicBezTo>
                      <a:pt x="1274" y="2654"/>
                      <a:pt x="1273" y="2654"/>
                      <a:pt x="1272" y="2654"/>
                    </a:cubicBezTo>
                    <a:cubicBezTo>
                      <a:pt x="1267" y="2655"/>
                      <a:pt x="1259" y="2655"/>
                      <a:pt x="1259" y="2663"/>
                    </a:cubicBezTo>
                    <a:cubicBezTo>
                      <a:pt x="1259" y="2666"/>
                      <a:pt x="1260" y="2668"/>
                      <a:pt x="1261" y="2670"/>
                    </a:cubicBezTo>
                    <a:cubicBezTo>
                      <a:pt x="1263" y="2671"/>
                      <a:pt x="1266" y="2671"/>
                      <a:pt x="1270" y="2670"/>
                    </a:cubicBezTo>
                    <a:cubicBezTo>
                      <a:pt x="1273" y="2669"/>
                      <a:pt x="1277" y="2668"/>
                      <a:pt x="1281" y="2669"/>
                    </a:cubicBezTo>
                    <a:cubicBezTo>
                      <a:pt x="1286" y="2670"/>
                      <a:pt x="1287" y="2675"/>
                      <a:pt x="1288" y="2681"/>
                    </a:cubicBezTo>
                    <a:cubicBezTo>
                      <a:pt x="1289" y="2685"/>
                      <a:pt x="1290" y="2690"/>
                      <a:pt x="1294" y="2693"/>
                    </a:cubicBezTo>
                    <a:cubicBezTo>
                      <a:pt x="1296" y="2695"/>
                      <a:pt x="1297" y="2695"/>
                      <a:pt x="1299" y="2694"/>
                    </a:cubicBezTo>
                    <a:cubicBezTo>
                      <a:pt x="1301" y="2693"/>
                      <a:pt x="1301" y="2690"/>
                      <a:pt x="1302" y="2685"/>
                    </a:cubicBezTo>
                    <a:cubicBezTo>
                      <a:pt x="1302" y="2679"/>
                      <a:pt x="1302" y="2673"/>
                      <a:pt x="1306" y="2672"/>
                    </a:cubicBezTo>
                    <a:cubicBezTo>
                      <a:pt x="1307" y="2672"/>
                      <a:pt x="1308" y="2673"/>
                      <a:pt x="1309" y="2678"/>
                    </a:cubicBezTo>
                    <a:cubicBezTo>
                      <a:pt x="1310" y="2684"/>
                      <a:pt x="1313" y="2694"/>
                      <a:pt x="1325" y="2698"/>
                    </a:cubicBezTo>
                    <a:cubicBezTo>
                      <a:pt x="1332" y="2700"/>
                      <a:pt x="1334" y="2701"/>
                      <a:pt x="1335" y="2699"/>
                    </a:cubicBezTo>
                    <a:cubicBezTo>
                      <a:pt x="1336" y="2698"/>
                      <a:pt x="1336" y="2696"/>
                      <a:pt x="1335" y="2695"/>
                    </a:cubicBezTo>
                    <a:cubicBezTo>
                      <a:pt x="1334" y="2692"/>
                      <a:pt x="1333" y="2690"/>
                      <a:pt x="1336" y="2688"/>
                    </a:cubicBezTo>
                    <a:cubicBezTo>
                      <a:pt x="1340" y="2685"/>
                      <a:pt x="1345" y="2692"/>
                      <a:pt x="1351" y="2698"/>
                    </a:cubicBezTo>
                    <a:cubicBezTo>
                      <a:pt x="1355" y="2703"/>
                      <a:pt x="1359" y="2708"/>
                      <a:pt x="1364" y="2709"/>
                    </a:cubicBezTo>
                    <a:cubicBezTo>
                      <a:pt x="1365" y="2709"/>
                      <a:pt x="1365" y="2709"/>
                      <a:pt x="1366" y="2709"/>
                    </a:cubicBezTo>
                    <a:cubicBezTo>
                      <a:pt x="1368" y="2709"/>
                      <a:pt x="1369" y="2709"/>
                      <a:pt x="1370" y="2708"/>
                    </a:cubicBezTo>
                    <a:cubicBezTo>
                      <a:pt x="1372" y="2704"/>
                      <a:pt x="1366" y="2694"/>
                      <a:pt x="1361" y="2688"/>
                    </a:cubicBezTo>
                    <a:cubicBezTo>
                      <a:pt x="1361" y="2687"/>
                      <a:pt x="1360" y="2687"/>
                      <a:pt x="1360" y="2687"/>
                    </a:cubicBezTo>
                    <a:cubicBezTo>
                      <a:pt x="1363" y="2686"/>
                      <a:pt x="1373" y="2689"/>
                      <a:pt x="1376" y="2691"/>
                    </a:cubicBezTo>
                    <a:cubicBezTo>
                      <a:pt x="1382" y="2693"/>
                      <a:pt x="1388" y="2694"/>
                      <a:pt x="1393" y="2692"/>
                    </a:cubicBezTo>
                    <a:cubicBezTo>
                      <a:pt x="1394" y="2691"/>
                      <a:pt x="1396" y="2689"/>
                      <a:pt x="1396" y="2687"/>
                    </a:cubicBezTo>
                    <a:cubicBezTo>
                      <a:pt x="1396" y="2687"/>
                      <a:pt x="1397" y="2686"/>
                      <a:pt x="1397" y="2686"/>
                    </a:cubicBezTo>
                    <a:cubicBezTo>
                      <a:pt x="1397" y="2686"/>
                      <a:pt x="1398" y="2686"/>
                      <a:pt x="1399" y="2686"/>
                    </a:cubicBezTo>
                    <a:cubicBezTo>
                      <a:pt x="1399" y="2686"/>
                      <a:pt x="1399" y="2686"/>
                      <a:pt x="1399" y="2686"/>
                    </a:cubicBezTo>
                    <a:cubicBezTo>
                      <a:pt x="1400" y="2686"/>
                      <a:pt x="1400" y="2687"/>
                      <a:pt x="1401" y="2687"/>
                    </a:cubicBezTo>
                    <a:cubicBezTo>
                      <a:pt x="1402" y="2687"/>
                      <a:pt x="1404" y="2688"/>
                      <a:pt x="1405" y="2688"/>
                    </a:cubicBezTo>
                    <a:cubicBezTo>
                      <a:pt x="1410" y="2690"/>
                      <a:pt x="1410" y="2690"/>
                      <a:pt x="1410" y="2690"/>
                    </a:cubicBezTo>
                    <a:cubicBezTo>
                      <a:pt x="1408" y="2688"/>
                      <a:pt x="1408" y="2688"/>
                      <a:pt x="1408" y="2688"/>
                    </a:cubicBezTo>
                    <a:cubicBezTo>
                      <a:pt x="1410" y="2688"/>
                      <a:pt x="1412" y="2688"/>
                      <a:pt x="1413" y="2686"/>
                    </a:cubicBezTo>
                    <a:cubicBezTo>
                      <a:pt x="1416" y="2683"/>
                      <a:pt x="1422" y="2682"/>
                      <a:pt x="1429" y="2681"/>
                    </a:cubicBezTo>
                    <a:cubicBezTo>
                      <a:pt x="1436" y="2681"/>
                      <a:pt x="1443" y="2680"/>
                      <a:pt x="1448" y="2677"/>
                    </a:cubicBezTo>
                    <a:cubicBezTo>
                      <a:pt x="1450" y="2676"/>
                      <a:pt x="1452" y="2674"/>
                      <a:pt x="1452" y="2671"/>
                    </a:cubicBezTo>
                    <a:cubicBezTo>
                      <a:pt x="1451" y="2668"/>
                      <a:pt x="1447" y="2666"/>
                      <a:pt x="1428" y="2665"/>
                    </a:cubicBezTo>
                    <a:cubicBezTo>
                      <a:pt x="1428" y="2665"/>
                      <a:pt x="1428" y="2665"/>
                      <a:pt x="1428" y="2665"/>
                    </a:cubicBezTo>
                    <a:cubicBezTo>
                      <a:pt x="1416" y="2665"/>
                      <a:pt x="1393" y="2645"/>
                      <a:pt x="1381" y="2635"/>
                    </a:cubicBezTo>
                    <a:cubicBezTo>
                      <a:pt x="1378" y="2632"/>
                      <a:pt x="1376" y="2630"/>
                      <a:pt x="1374" y="2629"/>
                    </a:cubicBezTo>
                    <a:cubicBezTo>
                      <a:pt x="1371" y="2626"/>
                      <a:pt x="1370" y="2623"/>
                      <a:pt x="1369" y="2621"/>
                    </a:cubicBezTo>
                    <a:cubicBezTo>
                      <a:pt x="1368" y="2617"/>
                      <a:pt x="1366" y="2615"/>
                      <a:pt x="1359" y="2616"/>
                    </a:cubicBezTo>
                    <a:cubicBezTo>
                      <a:pt x="1357" y="2616"/>
                      <a:pt x="1356" y="2616"/>
                      <a:pt x="1355" y="2616"/>
                    </a:cubicBezTo>
                    <a:cubicBezTo>
                      <a:pt x="1355" y="2614"/>
                      <a:pt x="1359" y="2609"/>
                      <a:pt x="1363" y="2607"/>
                    </a:cubicBezTo>
                    <a:cubicBezTo>
                      <a:pt x="1365" y="2606"/>
                      <a:pt x="1366" y="2604"/>
                      <a:pt x="1366" y="2602"/>
                    </a:cubicBezTo>
                    <a:cubicBezTo>
                      <a:pt x="1365" y="2597"/>
                      <a:pt x="1359" y="2591"/>
                      <a:pt x="1354" y="2589"/>
                    </a:cubicBezTo>
                    <a:cubicBezTo>
                      <a:pt x="1354" y="2589"/>
                      <a:pt x="1354" y="2589"/>
                      <a:pt x="1354" y="2589"/>
                    </a:cubicBezTo>
                    <a:cubicBezTo>
                      <a:pt x="1352" y="2589"/>
                      <a:pt x="1352" y="2589"/>
                      <a:pt x="1352" y="2589"/>
                    </a:cubicBezTo>
                    <a:cubicBezTo>
                      <a:pt x="1352" y="2589"/>
                      <a:pt x="1352" y="2589"/>
                      <a:pt x="1352" y="2589"/>
                    </a:cubicBezTo>
                    <a:cubicBezTo>
                      <a:pt x="1351" y="2589"/>
                      <a:pt x="1351" y="2589"/>
                      <a:pt x="1351" y="2589"/>
                    </a:cubicBezTo>
                    <a:cubicBezTo>
                      <a:pt x="1351" y="2589"/>
                      <a:pt x="1351" y="2589"/>
                      <a:pt x="1351" y="2589"/>
                    </a:cubicBezTo>
                    <a:cubicBezTo>
                      <a:pt x="1350" y="2589"/>
                      <a:pt x="1349" y="2589"/>
                      <a:pt x="1347" y="2589"/>
                    </a:cubicBezTo>
                    <a:cubicBezTo>
                      <a:pt x="1342" y="2589"/>
                      <a:pt x="1333" y="2589"/>
                      <a:pt x="1330" y="2585"/>
                    </a:cubicBezTo>
                    <a:cubicBezTo>
                      <a:pt x="1329" y="2584"/>
                      <a:pt x="1328" y="2582"/>
                      <a:pt x="1329" y="2580"/>
                    </a:cubicBezTo>
                    <a:cubicBezTo>
                      <a:pt x="1329" y="2578"/>
                      <a:pt x="1330" y="2577"/>
                      <a:pt x="1331" y="2577"/>
                    </a:cubicBezTo>
                    <a:cubicBezTo>
                      <a:pt x="1335" y="2576"/>
                      <a:pt x="1340" y="2577"/>
                      <a:pt x="1345" y="2579"/>
                    </a:cubicBezTo>
                    <a:cubicBezTo>
                      <a:pt x="1349" y="2580"/>
                      <a:pt x="1352" y="2581"/>
                      <a:pt x="1355" y="2581"/>
                    </a:cubicBezTo>
                    <a:cubicBezTo>
                      <a:pt x="1356" y="2581"/>
                      <a:pt x="1357" y="2581"/>
                      <a:pt x="1358" y="2580"/>
                    </a:cubicBezTo>
                    <a:cubicBezTo>
                      <a:pt x="1362" y="2577"/>
                      <a:pt x="1356" y="2571"/>
                      <a:pt x="1351" y="2564"/>
                    </a:cubicBezTo>
                    <a:cubicBezTo>
                      <a:pt x="1348" y="2560"/>
                      <a:pt x="1344" y="2555"/>
                      <a:pt x="1344" y="2553"/>
                    </a:cubicBezTo>
                    <a:cubicBezTo>
                      <a:pt x="1344" y="2550"/>
                      <a:pt x="1343" y="2546"/>
                      <a:pt x="1342" y="2542"/>
                    </a:cubicBezTo>
                    <a:cubicBezTo>
                      <a:pt x="1342" y="2538"/>
                      <a:pt x="1341" y="2535"/>
                      <a:pt x="1341" y="2532"/>
                    </a:cubicBezTo>
                    <a:cubicBezTo>
                      <a:pt x="1341" y="2531"/>
                      <a:pt x="1341" y="2529"/>
                      <a:pt x="1341" y="2528"/>
                    </a:cubicBezTo>
                    <a:cubicBezTo>
                      <a:pt x="1340" y="2521"/>
                      <a:pt x="1339" y="2512"/>
                      <a:pt x="1346" y="2507"/>
                    </a:cubicBezTo>
                    <a:cubicBezTo>
                      <a:pt x="1349" y="2505"/>
                      <a:pt x="1352" y="2502"/>
                      <a:pt x="1354" y="2500"/>
                    </a:cubicBezTo>
                    <a:cubicBezTo>
                      <a:pt x="1356" y="2497"/>
                      <a:pt x="1357" y="2496"/>
                      <a:pt x="1359" y="2496"/>
                    </a:cubicBezTo>
                    <a:cubicBezTo>
                      <a:pt x="1362" y="2497"/>
                      <a:pt x="1366" y="2496"/>
                      <a:pt x="1370" y="2493"/>
                    </a:cubicBezTo>
                    <a:cubicBezTo>
                      <a:pt x="1373" y="2491"/>
                      <a:pt x="1378" y="2486"/>
                      <a:pt x="1378" y="2475"/>
                    </a:cubicBezTo>
                    <a:cubicBezTo>
                      <a:pt x="1379" y="2461"/>
                      <a:pt x="1385" y="2456"/>
                      <a:pt x="1397" y="2446"/>
                    </a:cubicBezTo>
                    <a:cubicBezTo>
                      <a:pt x="1398" y="2445"/>
                      <a:pt x="1398" y="2445"/>
                      <a:pt x="1398" y="2445"/>
                    </a:cubicBezTo>
                    <a:cubicBezTo>
                      <a:pt x="1403" y="2441"/>
                      <a:pt x="1409" y="2437"/>
                      <a:pt x="1415" y="2433"/>
                    </a:cubicBezTo>
                    <a:cubicBezTo>
                      <a:pt x="1426" y="2426"/>
                      <a:pt x="1434" y="2421"/>
                      <a:pt x="1431" y="2416"/>
                    </a:cubicBezTo>
                    <a:cubicBezTo>
                      <a:pt x="1429" y="2414"/>
                      <a:pt x="1432" y="2407"/>
                      <a:pt x="1433" y="2401"/>
                    </a:cubicBezTo>
                    <a:cubicBezTo>
                      <a:pt x="1435" y="2397"/>
                      <a:pt x="1436" y="2393"/>
                      <a:pt x="1436" y="2390"/>
                    </a:cubicBezTo>
                    <a:cubicBezTo>
                      <a:pt x="1436" y="2384"/>
                      <a:pt x="1427" y="2384"/>
                      <a:pt x="1418" y="2383"/>
                    </a:cubicBezTo>
                    <a:cubicBezTo>
                      <a:pt x="1413" y="2382"/>
                      <a:pt x="1409" y="2382"/>
                      <a:pt x="1407" y="2381"/>
                    </a:cubicBezTo>
                    <a:cubicBezTo>
                      <a:pt x="1403" y="2380"/>
                      <a:pt x="1391" y="2372"/>
                      <a:pt x="1387" y="2361"/>
                    </a:cubicBezTo>
                    <a:cubicBezTo>
                      <a:pt x="1385" y="2354"/>
                      <a:pt x="1385" y="2347"/>
                      <a:pt x="1389" y="2341"/>
                    </a:cubicBezTo>
                    <a:cubicBezTo>
                      <a:pt x="1394" y="2330"/>
                      <a:pt x="1407" y="2318"/>
                      <a:pt x="1433" y="2315"/>
                    </a:cubicBezTo>
                    <a:cubicBezTo>
                      <a:pt x="1439" y="2315"/>
                      <a:pt x="1439" y="2310"/>
                      <a:pt x="1439" y="2307"/>
                    </a:cubicBezTo>
                    <a:cubicBezTo>
                      <a:pt x="1439" y="2304"/>
                      <a:pt x="1439" y="2302"/>
                      <a:pt x="1441" y="2300"/>
                    </a:cubicBezTo>
                    <a:cubicBezTo>
                      <a:pt x="1448" y="2296"/>
                      <a:pt x="1449" y="2289"/>
                      <a:pt x="1449" y="2280"/>
                    </a:cubicBezTo>
                    <a:cubicBezTo>
                      <a:pt x="1449" y="2270"/>
                      <a:pt x="1449" y="2254"/>
                      <a:pt x="1459" y="2253"/>
                    </a:cubicBezTo>
                    <a:cubicBezTo>
                      <a:pt x="1466" y="2252"/>
                      <a:pt x="1471" y="2249"/>
                      <a:pt x="1471" y="2246"/>
                    </a:cubicBezTo>
                    <a:cubicBezTo>
                      <a:pt x="1471" y="2245"/>
                      <a:pt x="1471" y="2242"/>
                      <a:pt x="1466" y="2241"/>
                    </a:cubicBezTo>
                    <a:cubicBezTo>
                      <a:pt x="1463" y="2240"/>
                      <a:pt x="1461" y="2237"/>
                      <a:pt x="1461" y="2236"/>
                    </a:cubicBezTo>
                    <a:cubicBezTo>
                      <a:pt x="1462" y="2234"/>
                      <a:pt x="1464" y="2233"/>
                      <a:pt x="1467" y="2232"/>
                    </a:cubicBezTo>
                    <a:cubicBezTo>
                      <a:pt x="1473" y="2232"/>
                      <a:pt x="1474" y="2234"/>
                      <a:pt x="1475" y="2237"/>
                    </a:cubicBezTo>
                    <a:cubicBezTo>
                      <a:pt x="1477" y="2239"/>
                      <a:pt x="1478" y="2242"/>
                      <a:pt x="1483" y="2242"/>
                    </a:cubicBezTo>
                    <a:cubicBezTo>
                      <a:pt x="1489" y="2242"/>
                      <a:pt x="1496" y="2236"/>
                      <a:pt x="1499" y="2229"/>
                    </a:cubicBezTo>
                    <a:cubicBezTo>
                      <a:pt x="1500" y="2225"/>
                      <a:pt x="1499" y="2220"/>
                      <a:pt x="1495" y="2217"/>
                    </a:cubicBezTo>
                    <a:cubicBezTo>
                      <a:pt x="1487" y="2211"/>
                      <a:pt x="1482" y="2216"/>
                      <a:pt x="1479" y="2219"/>
                    </a:cubicBezTo>
                    <a:cubicBezTo>
                      <a:pt x="1477" y="2220"/>
                      <a:pt x="1476" y="2222"/>
                      <a:pt x="1474" y="2222"/>
                    </a:cubicBezTo>
                    <a:cubicBezTo>
                      <a:pt x="1472" y="2223"/>
                      <a:pt x="1470" y="2221"/>
                      <a:pt x="1467" y="2219"/>
                    </a:cubicBezTo>
                    <a:cubicBezTo>
                      <a:pt x="1465" y="2217"/>
                      <a:pt x="1462" y="2215"/>
                      <a:pt x="1459" y="2215"/>
                    </a:cubicBezTo>
                    <a:cubicBezTo>
                      <a:pt x="1459" y="2215"/>
                      <a:pt x="1458" y="2215"/>
                      <a:pt x="1458" y="2212"/>
                    </a:cubicBezTo>
                    <a:cubicBezTo>
                      <a:pt x="1457" y="2210"/>
                      <a:pt x="1457" y="2208"/>
                      <a:pt x="1457" y="2205"/>
                    </a:cubicBezTo>
                    <a:cubicBezTo>
                      <a:pt x="1457" y="2201"/>
                      <a:pt x="1457" y="2197"/>
                      <a:pt x="1456" y="2195"/>
                    </a:cubicBezTo>
                    <a:cubicBezTo>
                      <a:pt x="1454" y="2189"/>
                      <a:pt x="1450" y="2176"/>
                      <a:pt x="1455" y="2170"/>
                    </a:cubicBezTo>
                    <a:cubicBezTo>
                      <a:pt x="1457" y="2167"/>
                      <a:pt x="1464" y="2171"/>
                      <a:pt x="1472" y="2174"/>
                    </a:cubicBezTo>
                    <a:cubicBezTo>
                      <a:pt x="1480" y="2178"/>
                      <a:pt x="1489" y="2182"/>
                      <a:pt x="1498" y="2182"/>
                    </a:cubicBezTo>
                    <a:cubicBezTo>
                      <a:pt x="1511" y="2183"/>
                      <a:pt x="1522" y="2178"/>
                      <a:pt x="1527" y="2173"/>
                    </a:cubicBezTo>
                    <a:cubicBezTo>
                      <a:pt x="1530" y="2171"/>
                      <a:pt x="1532" y="2168"/>
                      <a:pt x="1532" y="2165"/>
                    </a:cubicBezTo>
                    <a:cubicBezTo>
                      <a:pt x="1532" y="2163"/>
                      <a:pt x="1531" y="2160"/>
                      <a:pt x="1530" y="2158"/>
                    </a:cubicBezTo>
                    <a:cubicBezTo>
                      <a:pt x="1528" y="2151"/>
                      <a:pt x="1526" y="2144"/>
                      <a:pt x="1534" y="2139"/>
                    </a:cubicBezTo>
                    <a:cubicBezTo>
                      <a:pt x="1537" y="2137"/>
                      <a:pt x="1539" y="2135"/>
                      <a:pt x="1539" y="2133"/>
                    </a:cubicBezTo>
                    <a:cubicBezTo>
                      <a:pt x="1540" y="2130"/>
                      <a:pt x="1539" y="2128"/>
                      <a:pt x="1537" y="2125"/>
                    </a:cubicBezTo>
                    <a:cubicBezTo>
                      <a:pt x="1535" y="2123"/>
                      <a:pt x="1534" y="2121"/>
                      <a:pt x="1533" y="2118"/>
                    </a:cubicBezTo>
                    <a:cubicBezTo>
                      <a:pt x="1531" y="2113"/>
                      <a:pt x="1533" y="2109"/>
                      <a:pt x="1535" y="2108"/>
                    </a:cubicBezTo>
                    <a:cubicBezTo>
                      <a:pt x="1537" y="2107"/>
                      <a:pt x="1539" y="2107"/>
                      <a:pt x="1540" y="2108"/>
                    </a:cubicBezTo>
                    <a:cubicBezTo>
                      <a:pt x="1547" y="2115"/>
                      <a:pt x="1588" y="2110"/>
                      <a:pt x="1613" y="2104"/>
                    </a:cubicBezTo>
                    <a:cubicBezTo>
                      <a:pt x="1643" y="2098"/>
                      <a:pt x="1666" y="2087"/>
                      <a:pt x="1668" y="2077"/>
                    </a:cubicBezTo>
                    <a:cubicBezTo>
                      <a:pt x="1669" y="2072"/>
                      <a:pt x="1677" y="2062"/>
                      <a:pt x="1684" y="2053"/>
                    </a:cubicBezTo>
                    <a:cubicBezTo>
                      <a:pt x="1688" y="2048"/>
                      <a:pt x="1691" y="2044"/>
                      <a:pt x="1693" y="2041"/>
                    </a:cubicBezTo>
                    <a:cubicBezTo>
                      <a:pt x="1695" y="2037"/>
                      <a:pt x="1696" y="2033"/>
                      <a:pt x="1694" y="2029"/>
                    </a:cubicBezTo>
                    <a:cubicBezTo>
                      <a:pt x="1692" y="2025"/>
                      <a:pt x="1687" y="2021"/>
                      <a:pt x="1680" y="2021"/>
                    </a:cubicBezTo>
                    <a:cubicBezTo>
                      <a:pt x="1676" y="2020"/>
                      <a:pt x="1674" y="2018"/>
                      <a:pt x="1672" y="2015"/>
                    </a:cubicBezTo>
                    <a:cubicBezTo>
                      <a:pt x="1671" y="2010"/>
                      <a:pt x="1672" y="2003"/>
                      <a:pt x="1676" y="1999"/>
                    </a:cubicBezTo>
                    <a:cubicBezTo>
                      <a:pt x="1679" y="1995"/>
                      <a:pt x="1679" y="1992"/>
                      <a:pt x="1678" y="1990"/>
                    </a:cubicBezTo>
                    <a:cubicBezTo>
                      <a:pt x="1676" y="1985"/>
                      <a:pt x="1669" y="1981"/>
                      <a:pt x="1660" y="1980"/>
                    </a:cubicBezTo>
                    <a:cubicBezTo>
                      <a:pt x="1651" y="1979"/>
                      <a:pt x="1640" y="1974"/>
                      <a:pt x="1638" y="1969"/>
                    </a:cubicBezTo>
                    <a:cubicBezTo>
                      <a:pt x="1638" y="1967"/>
                      <a:pt x="1638" y="1965"/>
                      <a:pt x="1641" y="1963"/>
                    </a:cubicBezTo>
                    <a:cubicBezTo>
                      <a:pt x="1646" y="1959"/>
                      <a:pt x="1647" y="1960"/>
                      <a:pt x="1649" y="1961"/>
                    </a:cubicBezTo>
                    <a:cubicBezTo>
                      <a:pt x="1649" y="1962"/>
                      <a:pt x="1650" y="1962"/>
                      <a:pt x="1650" y="1963"/>
                    </a:cubicBezTo>
                    <a:cubicBezTo>
                      <a:pt x="1652" y="1965"/>
                      <a:pt x="1655" y="1968"/>
                      <a:pt x="1661" y="1967"/>
                    </a:cubicBezTo>
                    <a:cubicBezTo>
                      <a:pt x="1672" y="1966"/>
                      <a:pt x="1683" y="1971"/>
                      <a:pt x="1696" y="1976"/>
                    </a:cubicBezTo>
                    <a:cubicBezTo>
                      <a:pt x="1700" y="1978"/>
                      <a:pt x="1703" y="1979"/>
                      <a:pt x="1705" y="1979"/>
                    </a:cubicBezTo>
                    <a:cubicBezTo>
                      <a:pt x="1706" y="1979"/>
                      <a:pt x="1708" y="1978"/>
                      <a:pt x="1709" y="1978"/>
                    </a:cubicBezTo>
                    <a:cubicBezTo>
                      <a:pt x="1711" y="1977"/>
                      <a:pt x="1713" y="1976"/>
                      <a:pt x="1718" y="1976"/>
                    </a:cubicBezTo>
                    <a:cubicBezTo>
                      <a:pt x="1731" y="1978"/>
                      <a:pt x="1746" y="1980"/>
                      <a:pt x="1761" y="1971"/>
                    </a:cubicBezTo>
                    <a:cubicBezTo>
                      <a:pt x="1768" y="1966"/>
                      <a:pt x="1773" y="1960"/>
                      <a:pt x="1778" y="1952"/>
                    </a:cubicBezTo>
                    <a:cubicBezTo>
                      <a:pt x="1780" y="1950"/>
                      <a:pt x="1782" y="1947"/>
                      <a:pt x="1784" y="1944"/>
                    </a:cubicBezTo>
                    <a:cubicBezTo>
                      <a:pt x="1788" y="1939"/>
                      <a:pt x="1792" y="1935"/>
                      <a:pt x="1796" y="1932"/>
                    </a:cubicBezTo>
                    <a:cubicBezTo>
                      <a:pt x="1796" y="1932"/>
                      <a:pt x="1796" y="1932"/>
                      <a:pt x="1796" y="1932"/>
                    </a:cubicBezTo>
                    <a:cubicBezTo>
                      <a:pt x="1808" y="1923"/>
                      <a:pt x="1810" y="1917"/>
                      <a:pt x="1813" y="1909"/>
                    </a:cubicBezTo>
                    <a:cubicBezTo>
                      <a:pt x="1814" y="1905"/>
                      <a:pt x="1815" y="1901"/>
                      <a:pt x="1818" y="1897"/>
                    </a:cubicBezTo>
                    <a:cubicBezTo>
                      <a:pt x="1821" y="1890"/>
                      <a:pt x="1822" y="1885"/>
                      <a:pt x="1823" y="1881"/>
                    </a:cubicBezTo>
                    <a:cubicBezTo>
                      <a:pt x="1824" y="1875"/>
                      <a:pt x="1825" y="1870"/>
                      <a:pt x="1832" y="1863"/>
                    </a:cubicBezTo>
                    <a:cubicBezTo>
                      <a:pt x="1839" y="1856"/>
                      <a:pt x="1839" y="1851"/>
                      <a:pt x="1839" y="1846"/>
                    </a:cubicBezTo>
                    <a:cubicBezTo>
                      <a:pt x="1839" y="1841"/>
                      <a:pt x="1839" y="1837"/>
                      <a:pt x="1847" y="1834"/>
                    </a:cubicBezTo>
                    <a:cubicBezTo>
                      <a:pt x="1852" y="1831"/>
                      <a:pt x="1855" y="1831"/>
                      <a:pt x="1856" y="1832"/>
                    </a:cubicBezTo>
                    <a:cubicBezTo>
                      <a:pt x="1858" y="1835"/>
                      <a:pt x="1855" y="1844"/>
                      <a:pt x="1846" y="1857"/>
                    </a:cubicBezTo>
                    <a:cubicBezTo>
                      <a:pt x="1834" y="1872"/>
                      <a:pt x="1833" y="1874"/>
                      <a:pt x="1835" y="1875"/>
                    </a:cubicBezTo>
                    <a:cubicBezTo>
                      <a:pt x="1836" y="1877"/>
                      <a:pt x="1838" y="1877"/>
                      <a:pt x="1850" y="1868"/>
                    </a:cubicBezTo>
                    <a:cubicBezTo>
                      <a:pt x="1866" y="1856"/>
                      <a:pt x="1873" y="1841"/>
                      <a:pt x="1881" y="1823"/>
                    </a:cubicBezTo>
                    <a:cubicBezTo>
                      <a:pt x="1883" y="1819"/>
                      <a:pt x="1884" y="1816"/>
                      <a:pt x="1886" y="1813"/>
                    </a:cubicBezTo>
                    <a:cubicBezTo>
                      <a:pt x="1897" y="1789"/>
                      <a:pt x="1906" y="1785"/>
                      <a:pt x="1913" y="1784"/>
                    </a:cubicBezTo>
                    <a:cubicBezTo>
                      <a:pt x="1923" y="1783"/>
                      <a:pt x="1923" y="1761"/>
                      <a:pt x="1922" y="1742"/>
                    </a:cubicBezTo>
                    <a:cubicBezTo>
                      <a:pt x="1922" y="1738"/>
                      <a:pt x="1921" y="1734"/>
                      <a:pt x="1920" y="1730"/>
                    </a:cubicBezTo>
                    <a:cubicBezTo>
                      <a:pt x="1919" y="1719"/>
                      <a:pt x="1918" y="1709"/>
                      <a:pt x="1922" y="1702"/>
                    </a:cubicBezTo>
                    <a:cubicBezTo>
                      <a:pt x="1926" y="1697"/>
                      <a:pt x="1926" y="1692"/>
                      <a:pt x="1926" y="1688"/>
                    </a:cubicBezTo>
                    <a:cubicBezTo>
                      <a:pt x="1926" y="1683"/>
                      <a:pt x="1927" y="1682"/>
                      <a:pt x="1930" y="1682"/>
                    </a:cubicBezTo>
                    <a:cubicBezTo>
                      <a:pt x="1939" y="1682"/>
                      <a:pt x="1952" y="1669"/>
                      <a:pt x="1966" y="1655"/>
                    </a:cubicBezTo>
                    <a:cubicBezTo>
                      <a:pt x="1979" y="1642"/>
                      <a:pt x="1987" y="1641"/>
                      <a:pt x="2002" y="1640"/>
                    </a:cubicBezTo>
                    <a:cubicBezTo>
                      <a:pt x="2010" y="1639"/>
                      <a:pt x="2011" y="1637"/>
                      <a:pt x="2013" y="1634"/>
                    </a:cubicBezTo>
                    <a:cubicBezTo>
                      <a:pt x="2013" y="1633"/>
                      <a:pt x="2014" y="1632"/>
                      <a:pt x="2017" y="1631"/>
                    </a:cubicBezTo>
                    <a:cubicBezTo>
                      <a:pt x="2025" y="1629"/>
                      <a:pt x="2030" y="1623"/>
                      <a:pt x="2035" y="1618"/>
                    </a:cubicBezTo>
                    <a:cubicBezTo>
                      <a:pt x="2037" y="1617"/>
                      <a:pt x="2038" y="1615"/>
                      <a:pt x="2040" y="1614"/>
                    </a:cubicBezTo>
                    <a:cubicBezTo>
                      <a:pt x="2043" y="1611"/>
                      <a:pt x="2056" y="1612"/>
                      <a:pt x="2067" y="1613"/>
                    </a:cubicBezTo>
                    <a:cubicBezTo>
                      <a:pt x="2073" y="1614"/>
                      <a:pt x="2080" y="1615"/>
                      <a:pt x="2085" y="1615"/>
                    </a:cubicBezTo>
                    <a:cubicBezTo>
                      <a:pt x="2087" y="1615"/>
                      <a:pt x="2088" y="1615"/>
                      <a:pt x="2090" y="1615"/>
                    </a:cubicBezTo>
                    <a:cubicBezTo>
                      <a:pt x="2099" y="1615"/>
                      <a:pt x="2105" y="1615"/>
                      <a:pt x="2109" y="1612"/>
                    </a:cubicBezTo>
                    <a:cubicBezTo>
                      <a:pt x="2110" y="1610"/>
                      <a:pt x="2111" y="1608"/>
                      <a:pt x="2111" y="1605"/>
                    </a:cubicBezTo>
                    <a:cubicBezTo>
                      <a:pt x="2111" y="1597"/>
                      <a:pt x="2117" y="1590"/>
                      <a:pt x="2125" y="1590"/>
                    </a:cubicBezTo>
                    <a:cubicBezTo>
                      <a:pt x="2135" y="1590"/>
                      <a:pt x="2139" y="1586"/>
                      <a:pt x="2139" y="1574"/>
                    </a:cubicBezTo>
                    <a:cubicBezTo>
                      <a:pt x="2139" y="1562"/>
                      <a:pt x="2142" y="1555"/>
                      <a:pt x="2149" y="1550"/>
                    </a:cubicBezTo>
                    <a:cubicBezTo>
                      <a:pt x="2156" y="1545"/>
                      <a:pt x="2158" y="1536"/>
                      <a:pt x="2160" y="1529"/>
                    </a:cubicBezTo>
                    <a:cubicBezTo>
                      <a:pt x="2160" y="1527"/>
                      <a:pt x="2161" y="1525"/>
                      <a:pt x="2161" y="1523"/>
                    </a:cubicBezTo>
                    <a:cubicBezTo>
                      <a:pt x="2162" y="1520"/>
                      <a:pt x="2164" y="1519"/>
                      <a:pt x="2166" y="1518"/>
                    </a:cubicBezTo>
                    <a:cubicBezTo>
                      <a:pt x="2168" y="1517"/>
                      <a:pt x="2172" y="1515"/>
                      <a:pt x="2172" y="1508"/>
                    </a:cubicBezTo>
                    <a:cubicBezTo>
                      <a:pt x="2172" y="1501"/>
                      <a:pt x="2173" y="1495"/>
                      <a:pt x="2174" y="1489"/>
                    </a:cubicBezTo>
                    <a:cubicBezTo>
                      <a:pt x="2175" y="1483"/>
                      <a:pt x="2176" y="1478"/>
                      <a:pt x="2176" y="1474"/>
                    </a:cubicBezTo>
                    <a:cubicBezTo>
                      <a:pt x="2176" y="1469"/>
                      <a:pt x="2179" y="1468"/>
                      <a:pt x="2182" y="1466"/>
                    </a:cubicBezTo>
                    <a:cubicBezTo>
                      <a:pt x="2185" y="1464"/>
                      <a:pt x="2188" y="1463"/>
                      <a:pt x="2190" y="1460"/>
                    </a:cubicBezTo>
                    <a:cubicBezTo>
                      <a:pt x="2192" y="1456"/>
                      <a:pt x="2192" y="1453"/>
                      <a:pt x="2191" y="1448"/>
                    </a:cubicBezTo>
                    <a:cubicBezTo>
                      <a:pt x="2190" y="1442"/>
                      <a:pt x="2190" y="1435"/>
                      <a:pt x="2193" y="1425"/>
                    </a:cubicBezTo>
                    <a:cubicBezTo>
                      <a:pt x="2198" y="1411"/>
                      <a:pt x="2196" y="1399"/>
                      <a:pt x="2195" y="1387"/>
                    </a:cubicBezTo>
                    <a:cubicBezTo>
                      <a:pt x="2194" y="1381"/>
                      <a:pt x="2193" y="1375"/>
                      <a:pt x="2193" y="1370"/>
                    </a:cubicBezTo>
                    <a:cubicBezTo>
                      <a:pt x="2193" y="1353"/>
                      <a:pt x="2193" y="1335"/>
                      <a:pt x="2199" y="1330"/>
                    </a:cubicBezTo>
                    <a:cubicBezTo>
                      <a:pt x="2202" y="1327"/>
                      <a:pt x="2203" y="1325"/>
                      <a:pt x="2203" y="1323"/>
                    </a:cubicBezTo>
                    <a:cubicBezTo>
                      <a:pt x="2203" y="1320"/>
                      <a:pt x="2199" y="1318"/>
                      <a:pt x="2197" y="1316"/>
                    </a:cubicBezTo>
                    <a:cubicBezTo>
                      <a:pt x="2196" y="1316"/>
                      <a:pt x="2195" y="1315"/>
                      <a:pt x="2196" y="1314"/>
                    </a:cubicBezTo>
                    <a:cubicBezTo>
                      <a:pt x="2197" y="1312"/>
                      <a:pt x="2199" y="1311"/>
                      <a:pt x="2201" y="1311"/>
                    </a:cubicBezTo>
                    <a:cubicBezTo>
                      <a:pt x="2202" y="1311"/>
                      <a:pt x="2203" y="1313"/>
                      <a:pt x="2204" y="1314"/>
                    </a:cubicBezTo>
                    <a:cubicBezTo>
                      <a:pt x="2208" y="1317"/>
                      <a:pt x="2213" y="1321"/>
                      <a:pt x="2219" y="1317"/>
                    </a:cubicBezTo>
                    <a:cubicBezTo>
                      <a:pt x="2227" y="1312"/>
                      <a:pt x="2233" y="1295"/>
                      <a:pt x="2240" y="1278"/>
                    </a:cubicBezTo>
                    <a:cubicBezTo>
                      <a:pt x="2242" y="1273"/>
                      <a:pt x="2242" y="1273"/>
                      <a:pt x="2242" y="1273"/>
                    </a:cubicBezTo>
                    <a:cubicBezTo>
                      <a:pt x="2247" y="1260"/>
                      <a:pt x="2255" y="1257"/>
                      <a:pt x="2262" y="1255"/>
                    </a:cubicBezTo>
                    <a:cubicBezTo>
                      <a:pt x="2264" y="1254"/>
                      <a:pt x="2266" y="1254"/>
                      <a:pt x="2268" y="1253"/>
                    </a:cubicBezTo>
                    <a:cubicBezTo>
                      <a:pt x="2277" y="1249"/>
                      <a:pt x="2296" y="1227"/>
                      <a:pt x="2308" y="1197"/>
                    </a:cubicBezTo>
                    <a:cubicBezTo>
                      <a:pt x="2318" y="1172"/>
                      <a:pt x="2311" y="1147"/>
                      <a:pt x="2305" y="1127"/>
                    </a:cubicBezTo>
                    <a:close/>
                    <a:moveTo>
                      <a:pt x="1198" y="2314"/>
                    </a:moveTo>
                    <a:cubicBezTo>
                      <a:pt x="1196" y="2312"/>
                      <a:pt x="1193" y="2308"/>
                      <a:pt x="1194" y="2307"/>
                    </a:cubicBezTo>
                    <a:cubicBezTo>
                      <a:pt x="1194" y="2306"/>
                      <a:pt x="1194" y="2306"/>
                      <a:pt x="1195" y="2305"/>
                    </a:cubicBezTo>
                    <a:cubicBezTo>
                      <a:pt x="1196" y="2305"/>
                      <a:pt x="1197" y="2305"/>
                      <a:pt x="1197" y="2305"/>
                    </a:cubicBezTo>
                    <a:cubicBezTo>
                      <a:pt x="1201" y="2305"/>
                      <a:pt x="1204" y="2308"/>
                      <a:pt x="1206" y="2310"/>
                    </a:cubicBezTo>
                    <a:cubicBezTo>
                      <a:pt x="1209" y="2314"/>
                      <a:pt x="1211" y="2320"/>
                      <a:pt x="1208" y="2323"/>
                    </a:cubicBezTo>
                    <a:cubicBezTo>
                      <a:pt x="1207" y="2325"/>
                      <a:pt x="1206" y="2326"/>
                      <a:pt x="1205" y="2327"/>
                    </a:cubicBezTo>
                    <a:cubicBezTo>
                      <a:pt x="1205" y="2327"/>
                      <a:pt x="1205" y="2326"/>
                      <a:pt x="1205" y="2326"/>
                    </a:cubicBezTo>
                    <a:cubicBezTo>
                      <a:pt x="1205" y="2322"/>
                      <a:pt x="1202" y="2318"/>
                      <a:pt x="1198" y="2314"/>
                    </a:cubicBezTo>
                    <a:close/>
                    <a:moveTo>
                      <a:pt x="1796" y="802"/>
                    </a:moveTo>
                    <a:cubicBezTo>
                      <a:pt x="1806" y="804"/>
                      <a:pt x="1816" y="814"/>
                      <a:pt x="1826" y="824"/>
                    </a:cubicBezTo>
                    <a:cubicBezTo>
                      <a:pt x="1832" y="830"/>
                      <a:pt x="1837" y="835"/>
                      <a:pt x="1842" y="838"/>
                    </a:cubicBezTo>
                    <a:cubicBezTo>
                      <a:pt x="1841" y="839"/>
                      <a:pt x="1840" y="840"/>
                      <a:pt x="1839" y="841"/>
                    </a:cubicBezTo>
                    <a:cubicBezTo>
                      <a:pt x="1839" y="841"/>
                      <a:pt x="1838" y="841"/>
                      <a:pt x="1838" y="841"/>
                    </a:cubicBezTo>
                    <a:cubicBezTo>
                      <a:pt x="1838" y="842"/>
                      <a:pt x="1838" y="842"/>
                      <a:pt x="1837" y="843"/>
                    </a:cubicBezTo>
                    <a:cubicBezTo>
                      <a:pt x="1837" y="843"/>
                      <a:pt x="1837" y="843"/>
                      <a:pt x="1836" y="844"/>
                    </a:cubicBezTo>
                    <a:cubicBezTo>
                      <a:pt x="1836" y="844"/>
                      <a:pt x="1836" y="844"/>
                      <a:pt x="1835" y="845"/>
                    </a:cubicBezTo>
                    <a:cubicBezTo>
                      <a:pt x="1835" y="845"/>
                      <a:pt x="1834" y="846"/>
                      <a:pt x="1834" y="846"/>
                    </a:cubicBezTo>
                    <a:cubicBezTo>
                      <a:pt x="1834" y="846"/>
                      <a:pt x="1833" y="847"/>
                      <a:pt x="1833" y="847"/>
                    </a:cubicBezTo>
                    <a:cubicBezTo>
                      <a:pt x="1832" y="848"/>
                      <a:pt x="1832" y="848"/>
                      <a:pt x="1832" y="849"/>
                    </a:cubicBezTo>
                    <a:cubicBezTo>
                      <a:pt x="1831" y="849"/>
                      <a:pt x="1831" y="850"/>
                      <a:pt x="1830" y="850"/>
                    </a:cubicBezTo>
                    <a:cubicBezTo>
                      <a:pt x="1830" y="850"/>
                      <a:pt x="1830" y="851"/>
                      <a:pt x="1829" y="852"/>
                    </a:cubicBezTo>
                    <a:cubicBezTo>
                      <a:pt x="1829" y="852"/>
                      <a:pt x="1828" y="852"/>
                      <a:pt x="1828" y="853"/>
                    </a:cubicBezTo>
                    <a:cubicBezTo>
                      <a:pt x="1828" y="853"/>
                      <a:pt x="1827" y="854"/>
                      <a:pt x="1827" y="854"/>
                    </a:cubicBezTo>
                    <a:cubicBezTo>
                      <a:pt x="1826" y="855"/>
                      <a:pt x="1826" y="855"/>
                      <a:pt x="1826" y="856"/>
                    </a:cubicBezTo>
                    <a:cubicBezTo>
                      <a:pt x="1825" y="856"/>
                      <a:pt x="1825" y="857"/>
                      <a:pt x="1824" y="858"/>
                    </a:cubicBezTo>
                    <a:cubicBezTo>
                      <a:pt x="1824" y="858"/>
                      <a:pt x="1823" y="859"/>
                      <a:pt x="1823" y="859"/>
                    </a:cubicBezTo>
                    <a:cubicBezTo>
                      <a:pt x="1823" y="860"/>
                      <a:pt x="1822" y="860"/>
                      <a:pt x="1822" y="861"/>
                    </a:cubicBezTo>
                    <a:cubicBezTo>
                      <a:pt x="1821" y="861"/>
                      <a:pt x="1821" y="862"/>
                      <a:pt x="1821" y="862"/>
                    </a:cubicBezTo>
                    <a:cubicBezTo>
                      <a:pt x="1820" y="863"/>
                      <a:pt x="1820" y="863"/>
                      <a:pt x="1819" y="864"/>
                    </a:cubicBezTo>
                    <a:cubicBezTo>
                      <a:pt x="1819" y="864"/>
                      <a:pt x="1819" y="865"/>
                      <a:pt x="1818" y="865"/>
                    </a:cubicBezTo>
                    <a:cubicBezTo>
                      <a:pt x="1818" y="866"/>
                      <a:pt x="1818" y="867"/>
                      <a:pt x="1817" y="867"/>
                    </a:cubicBezTo>
                    <a:cubicBezTo>
                      <a:pt x="1817" y="868"/>
                      <a:pt x="1817" y="868"/>
                      <a:pt x="1816" y="869"/>
                    </a:cubicBezTo>
                    <a:cubicBezTo>
                      <a:pt x="1816" y="869"/>
                      <a:pt x="1815" y="870"/>
                      <a:pt x="1815" y="871"/>
                    </a:cubicBezTo>
                    <a:cubicBezTo>
                      <a:pt x="1815" y="871"/>
                      <a:pt x="1815" y="872"/>
                      <a:pt x="1814" y="872"/>
                    </a:cubicBezTo>
                    <a:cubicBezTo>
                      <a:pt x="1814" y="873"/>
                      <a:pt x="1814" y="873"/>
                      <a:pt x="1813" y="874"/>
                    </a:cubicBezTo>
                    <a:cubicBezTo>
                      <a:pt x="1813" y="874"/>
                      <a:pt x="1813" y="875"/>
                      <a:pt x="1812" y="875"/>
                    </a:cubicBezTo>
                    <a:cubicBezTo>
                      <a:pt x="1812" y="876"/>
                      <a:pt x="1812" y="877"/>
                      <a:pt x="1811" y="877"/>
                    </a:cubicBezTo>
                    <a:cubicBezTo>
                      <a:pt x="1811" y="878"/>
                      <a:pt x="1811" y="878"/>
                      <a:pt x="1811" y="878"/>
                    </a:cubicBezTo>
                    <a:cubicBezTo>
                      <a:pt x="1811" y="879"/>
                      <a:pt x="1810" y="881"/>
                      <a:pt x="1810" y="882"/>
                    </a:cubicBezTo>
                    <a:cubicBezTo>
                      <a:pt x="1806" y="892"/>
                      <a:pt x="1803" y="892"/>
                      <a:pt x="1796" y="892"/>
                    </a:cubicBezTo>
                    <a:cubicBezTo>
                      <a:pt x="1795" y="892"/>
                      <a:pt x="1794" y="891"/>
                      <a:pt x="1793" y="891"/>
                    </a:cubicBezTo>
                    <a:cubicBezTo>
                      <a:pt x="1790" y="891"/>
                      <a:pt x="1786" y="892"/>
                      <a:pt x="1781" y="893"/>
                    </a:cubicBezTo>
                    <a:cubicBezTo>
                      <a:pt x="1780" y="894"/>
                      <a:pt x="1779" y="894"/>
                      <a:pt x="1778" y="894"/>
                    </a:cubicBezTo>
                    <a:cubicBezTo>
                      <a:pt x="1778" y="894"/>
                      <a:pt x="1778" y="894"/>
                      <a:pt x="1777" y="894"/>
                    </a:cubicBezTo>
                    <a:cubicBezTo>
                      <a:pt x="1777" y="894"/>
                      <a:pt x="1776" y="895"/>
                      <a:pt x="1775" y="895"/>
                    </a:cubicBezTo>
                    <a:cubicBezTo>
                      <a:pt x="1775" y="895"/>
                      <a:pt x="1775" y="895"/>
                      <a:pt x="1774" y="895"/>
                    </a:cubicBezTo>
                    <a:cubicBezTo>
                      <a:pt x="1768" y="895"/>
                      <a:pt x="1763" y="894"/>
                      <a:pt x="1759" y="890"/>
                    </a:cubicBezTo>
                    <a:cubicBezTo>
                      <a:pt x="1759" y="889"/>
                      <a:pt x="1759" y="889"/>
                      <a:pt x="1759" y="889"/>
                    </a:cubicBezTo>
                    <a:cubicBezTo>
                      <a:pt x="1760" y="889"/>
                      <a:pt x="1760" y="888"/>
                      <a:pt x="1760" y="888"/>
                    </a:cubicBezTo>
                    <a:cubicBezTo>
                      <a:pt x="1760" y="887"/>
                      <a:pt x="1761" y="887"/>
                      <a:pt x="1761" y="886"/>
                    </a:cubicBezTo>
                    <a:cubicBezTo>
                      <a:pt x="1761" y="886"/>
                      <a:pt x="1761" y="886"/>
                      <a:pt x="1762" y="886"/>
                    </a:cubicBezTo>
                    <a:cubicBezTo>
                      <a:pt x="1762" y="885"/>
                      <a:pt x="1762" y="885"/>
                      <a:pt x="1762" y="884"/>
                    </a:cubicBezTo>
                    <a:cubicBezTo>
                      <a:pt x="1763" y="884"/>
                      <a:pt x="1763" y="884"/>
                      <a:pt x="1763" y="884"/>
                    </a:cubicBezTo>
                    <a:cubicBezTo>
                      <a:pt x="1763" y="883"/>
                      <a:pt x="1763" y="883"/>
                      <a:pt x="1764" y="883"/>
                    </a:cubicBezTo>
                    <a:cubicBezTo>
                      <a:pt x="1764" y="882"/>
                      <a:pt x="1764" y="882"/>
                      <a:pt x="1764" y="882"/>
                    </a:cubicBezTo>
                    <a:cubicBezTo>
                      <a:pt x="1764" y="882"/>
                      <a:pt x="1764" y="881"/>
                      <a:pt x="1764" y="881"/>
                    </a:cubicBezTo>
                    <a:cubicBezTo>
                      <a:pt x="1765" y="881"/>
                      <a:pt x="1765" y="881"/>
                      <a:pt x="1765" y="880"/>
                    </a:cubicBezTo>
                    <a:cubicBezTo>
                      <a:pt x="1765" y="880"/>
                      <a:pt x="1765" y="880"/>
                      <a:pt x="1765" y="880"/>
                    </a:cubicBezTo>
                    <a:cubicBezTo>
                      <a:pt x="1765" y="880"/>
                      <a:pt x="1766" y="879"/>
                      <a:pt x="1766" y="879"/>
                    </a:cubicBezTo>
                    <a:cubicBezTo>
                      <a:pt x="1766" y="879"/>
                      <a:pt x="1766" y="879"/>
                      <a:pt x="1766" y="879"/>
                    </a:cubicBezTo>
                    <a:cubicBezTo>
                      <a:pt x="1766" y="879"/>
                      <a:pt x="1766" y="878"/>
                      <a:pt x="1766" y="878"/>
                    </a:cubicBezTo>
                    <a:cubicBezTo>
                      <a:pt x="1766" y="878"/>
                      <a:pt x="1767" y="878"/>
                      <a:pt x="1767" y="877"/>
                    </a:cubicBezTo>
                    <a:cubicBezTo>
                      <a:pt x="1767" y="876"/>
                      <a:pt x="1768" y="872"/>
                      <a:pt x="1768" y="867"/>
                    </a:cubicBezTo>
                    <a:cubicBezTo>
                      <a:pt x="1768" y="858"/>
                      <a:pt x="1767" y="847"/>
                      <a:pt x="1764" y="839"/>
                    </a:cubicBezTo>
                    <a:cubicBezTo>
                      <a:pt x="1762" y="835"/>
                      <a:pt x="1761" y="831"/>
                      <a:pt x="1761" y="828"/>
                    </a:cubicBezTo>
                    <a:cubicBezTo>
                      <a:pt x="1761" y="820"/>
                      <a:pt x="1764" y="814"/>
                      <a:pt x="1766" y="810"/>
                    </a:cubicBezTo>
                    <a:cubicBezTo>
                      <a:pt x="1767" y="809"/>
                      <a:pt x="1768" y="808"/>
                      <a:pt x="1768" y="808"/>
                    </a:cubicBezTo>
                    <a:cubicBezTo>
                      <a:pt x="1768" y="808"/>
                      <a:pt x="1769" y="808"/>
                      <a:pt x="1769" y="807"/>
                    </a:cubicBezTo>
                    <a:cubicBezTo>
                      <a:pt x="1769" y="807"/>
                      <a:pt x="1769" y="807"/>
                      <a:pt x="1769" y="807"/>
                    </a:cubicBezTo>
                    <a:cubicBezTo>
                      <a:pt x="1769" y="807"/>
                      <a:pt x="1769" y="807"/>
                      <a:pt x="1769" y="807"/>
                    </a:cubicBezTo>
                    <a:cubicBezTo>
                      <a:pt x="1769" y="807"/>
                      <a:pt x="1769" y="807"/>
                      <a:pt x="1769" y="806"/>
                    </a:cubicBezTo>
                    <a:cubicBezTo>
                      <a:pt x="1769" y="806"/>
                      <a:pt x="1770" y="806"/>
                      <a:pt x="1770" y="806"/>
                    </a:cubicBezTo>
                    <a:cubicBezTo>
                      <a:pt x="1770" y="806"/>
                      <a:pt x="1770" y="806"/>
                      <a:pt x="1770" y="805"/>
                    </a:cubicBezTo>
                    <a:cubicBezTo>
                      <a:pt x="1770" y="805"/>
                      <a:pt x="1770" y="805"/>
                      <a:pt x="1770" y="805"/>
                    </a:cubicBezTo>
                    <a:cubicBezTo>
                      <a:pt x="1770" y="804"/>
                      <a:pt x="1770" y="804"/>
                      <a:pt x="1771" y="804"/>
                    </a:cubicBezTo>
                    <a:cubicBezTo>
                      <a:pt x="1771" y="803"/>
                      <a:pt x="1771" y="803"/>
                      <a:pt x="1771" y="803"/>
                    </a:cubicBezTo>
                    <a:cubicBezTo>
                      <a:pt x="1771" y="802"/>
                      <a:pt x="1771" y="802"/>
                      <a:pt x="1771" y="802"/>
                    </a:cubicBezTo>
                    <a:cubicBezTo>
                      <a:pt x="1772" y="801"/>
                      <a:pt x="1772" y="801"/>
                      <a:pt x="1772" y="800"/>
                    </a:cubicBezTo>
                    <a:cubicBezTo>
                      <a:pt x="1772" y="800"/>
                      <a:pt x="1772" y="799"/>
                      <a:pt x="1772" y="799"/>
                    </a:cubicBezTo>
                    <a:cubicBezTo>
                      <a:pt x="1772" y="799"/>
                      <a:pt x="1773" y="798"/>
                      <a:pt x="1773" y="797"/>
                    </a:cubicBezTo>
                    <a:cubicBezTo>
                      <a:pt x="1773" y="797"/>
                      <a:pt x="1773" y="796"/>
                      <a:pt x="1773" y="796"/>
                    </a:cubicBezTo>
                    <a:cubicBezTo>
                      <a:pt x="1773" y="795"/>
                      <a:pt x="1774" y="795"/>
                      <a:pt x="1774" y="794"/>
                    </a:cubicBezTo>
                    <a:cubicBezTo>
                      <a:pt x="1774" y="795"/>
                      <a:pt x="1774" y="795"/>
                      <a:pt x="1774" y="795"/>
                    </a:cubicBezTo>
                    <a:cubicBezTo>
                      <a:pt x="1781" y="797"/>
                      <a:pt x="1789" y="800"/>
                      <a:pt x="1796" y="802"/>
                    </a:cubicBezTo>
                    <a:close/>
                    <a:moveTo>
                      <a:pt x="1701" y="783"/>
                    </a:moveTo>
                    <a:cubicBezTo>
                      <a:pt x="1703" y="783"/>
                      <a:pt x="1706" y="785"/>
                      <a:pt x="1708" y="787"/>
                    </a:cubicBezTo>
                    <a:cubicBezTo>
                      <a:pt x="1712" y="794"/>
                      <a:pt x="1722" y="792"/>
                      <a:pt x="1733" y="790"/>
                    </a:cubicBezTo>
                    <a:cubicBezTo>
                      <a:pt x="1737" y="789"/>
                      <a:pt x="1741" y="788"/>
                      <a:pt x="1745" y="788"/>
                    </a:cubicBezTo>
                    <a:cubicBezTo>
                      <a:pt x="1753" y="787"/>
                      <a:pt x="1761" y="789"/>
                      <a:pt x="1771" y="793"/>
                    </a:cubicBezTo>
                    <a:cubicBezTo>
                      <a:pt x="1771" y="793"/>
                      <a:pt x="1771" y="793"/>
                      <a:pt x="1771" y="793"/>
                    </a:cubicBezTo>
                    <a:cubicBezTo>
                      <a:pt x="1771" y="795"/>
                      <a:pt x="1770" y="796"/>
                      <a:pt x="1770" y="797"/>
                    </a:cubicBezTo>
                    <a:cubicBezTo>
                      <a:pt x="1770" y="797"/>
                      <a:pt x="1770" y="797"/>
                      <a:pt x="1770" y="797"/>
                    </a:cubicBezTo>
                    <a:cubicBezTo>
                      <a:pt x="1769" y="798"/>
                      <a:pt x="1769" y="799"/>
                      <a:pt x="1769" y="799"/>
                    </a:cubicBezTo>
                    <a:cubicBezTo>
                      <a:pt x="1769" y="800"/>
                      <a:pt x="1769" y="800"/>
                      <a:pt x="1769" y="800"/>
                    </a:cubicBezTo>
                    <a:cubicBezTo>
                      <a:pt x="1769" y="800"/>
                      <a:pt x="1768" y="801"/>
                      <a:pt x="1768" y="802"/>
                    </a:cubicBezTo>
                    <a:cubicBezTo>
                      <a:pt x="1768" y="802"/>
                      <a:pt x="1768" y="802"/>
                      <a:pt x="1768" y="802"/>
                    </a:cubicBezTo>
                    <a:cubicBezTo>
                      <a:pt x="1768" y="802"/>
                      <a:pt x="1768" y="803"/>
                      <a:pt x="1768" y="803"/>
                    </a:cubicBezTo>
                    <a:cubicBezTo>
                      <a:pt x="1768" y="803"/>
                      <a:pt x="1768" y="803"/>
                      <a:pt x="1768" y="803"/>
                    </a:cubicBezTo>
                    <a:cubicBezTo>
                      <a:pt x="1767" y="804"/>
                      <a:pt x="1767" y="804"/>
                      <a:pt x="1767" y="804"/>
                    </a:cubicBezTo>
                    <a:cubicBezTo>
                      <a:pt x="1767" y="804"/>
                      <a:pt x="1767" y="804"/>
                      <a:pt x="1767" y="804"/>
                    </a:cubicBezTo>
                    <a:cubicBezTo>
                      <a:pt x="1767" y="805"/>
                      <a:pt x="1766" y="805"/>
                      <a:pt x="1766" y="806"/>
                    </a:cubicBezTo>
                    <a:cubicBezTo>
                      <a:pt x="1765" y="807"/>
                      <a:pt x="1763" y="809"/>
                      <a:pt x="1762" y="812"/>
                    </a:cubicBezTo>
                    <a:cubicBezTo>
                      <a:pt x="1760" y="816"/>
                      <a:pt x="1758" y="822"/>
                      <a:pt x="1758" y="828"/>
                    </a:cubicBezTo>
                    <a:cubicBezTo>
                      <a:pt x="1759" y="832"/>
                      <a:pt x="1759" y="836"/>
                      <a:pt x="1761" y="840"/>
                    </a:cubicBezTo>
                    <a:cubicBezTo>
                      <a:pt x="1766" y="852"/>
                      <a:pt x="1766" y="873"/>
                      <a:pt x="1764" y="876"/>
                    </a:cubicBezTo>
                    <a:cubicBezTo>
                      <a:pt x="1764" y="876"/>
                      <a:pt x="1764" y="877"/>
                      <a:pt x="1763" y="877"/>
                    </a:cubicBezTo>
                    <a:cubicBezTo>
                      <a:pt x="1763" y="877"/>
                      <a:pt x="1763" y="877"/>
                      <a:pt x="1763" y="877"/>
                    </a:cubicBezTo>
                    <a:cubicBezTo>
                      <a:pt x="1763" y="878"/>
                      <a:pt x="1763" y="878"/>
                      <a:pt x="1763" y="878"/>
                    </a:cubicBezTo>
                    <a:cubicBezTo>
                      <a:pt x="1763" y="878"/>
                      <a:pt x="1763" y="879"/>
                      <a:pt x="1762" y="879"/>
                    </a:cubicBezTo>
                    <a:cubicBezTo>
                      <a:pt x="1762" y="879"/>
                      <a:pt x="1762" y="879"/>
                      <a:pt x="1762" y="880"/>
                    </a:cubicBezTo>
                    <a:cubicBezTo>
                      <a:pt x="1762" y="880"/>
                      <a:pt x="1762" y="880"/>
                      <a:pt x="1762" y="880"/>
                    </a:cubicBezTo>
                    <a:cubicBezTo>
                      <a:pt x="1761" y="880"/>
                      <a:pt x="1761" y="881"/>
                      <a:pt x="1761" y="881"/>
                    </a:cubicBezTo>
                    <a:cubicBezTo>
                      <a:pt x="1761" y="881"/>
                      <a:pt x="1761" y="882"/>
                      <a:pt x="1761" y="882"/>
                    </a:cubicBezTo>
                    <a:cubicBezTo>
                      <a:pt x="1760" y="882"/>
                      <a:pt x="1760" y="883"/>
                      <a:pt x="1759" y="883"/>
                    </a:cubicBezTo>
                    <a:cubicBezTo>
                      <a:pt x="1759" y="883"/>
                      <a:pt x="1759" y="884"/>
                      <a:pt x="1759" y="884"/>
                    </a:cubicBezTo>
                    <a:cubicBezTo>
                      <a:pt x="1759" y="885"/>
                      <a:pt x="1758" y="886"/>
                      <a:pt x="1757" y="887"/>
                    </a:cubicBezTo>
                    <a:cubicBezTo>
                      <a:pt x="1756" y="887"/>
                      <a:pt x="1756" y="886"/>
                      <a:pt x="1756" y="885"/>
                    </a:cubicBezTo>
                    <a:cubicBezTo>
                      <a:pt x="1752" y="880"/>
                      <a:pt x="1745" y="882"/>
                      <a:pt x="1736" y="883"/>
                    </a:cubicBezTo>
                    <a:cubicBezTo>
                      <a:pt x="1732" y="883"/>
                      <a:pt x="1727" y="884"/>
                      <a:pt x="1723" y="884"/>
                    </a:cubicBezTo>
                    <a:cubicBezTo>
                      <a:pt x="1716" y="883"/>
                      <a:pt x="1715" y="889"/>
                      <a:pt x="1715" y="893"/>
                    </a:cubicBezTo>
                    <a:cubicBezTo>
                      <a:pt x="1714" y="897"/>
                      <a:pt x="1714" y="900"/>
                      <a:pt x="1711" y="902"/>
                    </a:cubicBezTo>
                    <a:cubicBezTo>
                      <a:pt x="1711" y="902"/>
                      <a:pt x="1711" y="902"/>
                      <a:pt x="1711" y="902"/>
                    </a:cubicBezTo>
                    <a:cubicBezTo>
                      <a:pt x="1710" y="902"/>
                      <a:pt x="1710" y="902"/>
                      <a:pt x="1710" y="902"/>
                    </a:cubicBezTo>
                    <a:cubicBezTo>
                      <a:pt x="1709" y="902"/>
                      <a:pt x="1709" y="902"/>
                      <a:pt x="1709" y="902"/>
                    </a:cubicBezTo>
                    <a:cubicBezTo>
                      <a:pt x="1709" y="902"/>
                      <a:pt x="1709" y="902"/>
                      <a:pt x="1708" y="902"/>
                    </a:cubicBezTo>
                    <a:cubicBezTo>
                      <a:pt x="1708" y="902"/>
                      <a:pt x="1708" y="902"/>
                      <a:pt x="1707" y="902"/>
                    </a:cubicBezTo>
                    <a:cubicBezTo>
                      <a:pt x="1707" y="902"/>
                      <a:pt x="1707" y="902"/>
                      <a:pt x="1707" y="902"/>
                    </a:cubicBezTo>
                    <a:cubicBezTo>
                      <a:pt x="1706" y="902"/>
                      <a:pt x="1706" y="902"/>
                      <a:pt x="1706" y="902"/>
                    </a:cubicBezTo>
                    <a:cubicBezTo>
                      <a:pt x="1706" y="902"/>
                      <a:pt x="1705" y="902"/>
                      <a:pt x="1705" y="902"/>
                    </a:cubicBezTo>
                    <a:cubicBezTo>
                      <a:pt x="1705" y="902"/>
                      <a:pt x="1704" y="902"/>
                      <a:pt x="1704" y="902"/>
                    </a:cubicBezTo>
                    <a:cubicBezTo>
                      <a:pt x="1704" y="902"/>
                      <a:pt x="1704" y="902"/>
                      <a:pt x="1704" y="902"/>
                    </a:cubicBezTo>
                    <a:cubicBezTo>
                      <a:pt x="1702" y="902"/>
                      <a:pt x="1700" y="901"/>
                      <a:pt x="1699" y="901"/>
                    </a:cubicBezTo>
                    <a:cubicBezTo>
                      <a:pt x="1698" y="900"/>
                      <a:pt x="1698" y="899"/>
                      <a:pt x="1697" y="898"/>
                    </a:cubicBezTo>
                    <a:cubicBezTo>
                      <a:pt x="1697" y="898"/>
                      <a:pt x="1697" y="898"/>
                      <a:pt x="1697" y="898"/>
                    </a:cubicBezTo>
                    <a:cubicBezTo>
                      <a:pt x="1696" y="897"/>
                      <a:pt x="1695" y="895"/>
                      <a:pt x="1695" y="894"/>
                    </a:cubicBezTo>
                    <a:cubicBezTo>
                      <a:pt x="1695" y="894"/>
                      <a:pt x="1695" y="894"/>
                      <a:pt x="1695" y="894"/>
                    </a:cubicBezTo>
                    <a:cubicBezTo>
                      <a:pt x="1694" y="892"/>
                      <a:pt x="1693" y="891"/>
                      <a:pt x="1692" y="890"/>
                    </a:cubicBezTo>
                    <a:cubicBezTo>
                      <a:pt x="1692" y="890"/>
                      <a:pt x="1692" y="890"/>
                      <a:pt x="1692" y="889"/>
                    </a:cubicBezTo>
                    <a:cubicBezTo>
                      <a:pt x="1691" y="888"/>
                      <a:pt x="1691" y="887"/>
                      <a:pt x="1690" y="886"/>
                    </a:cubicBezTo>
                    <a:cubicBezTo>
                      <a:pt x="1690" y="885"/>
                      <a:pt x="1690" y="885"/>
                      <a:pt x="1690" y="885"/>
                    </a:cubicBezTo>
                    <a:cubicBezTo>
                      <a:pt x="1689" y="884"/>
                      <a:pt x="1689" y="883"/>
                      <a:pt x="1688" y="882"/>
                    </a:cubicBezTo>
                    <a:cubicBezTo>
                      <a:pt x="1688" y="881"/>
                      <a:pt x="1688" y="881"/>
                      <a:pt x="1687" y="881"/>
                    </a:cubicBezTo>
                    <a:cubicBezTo>
                      <a:pt x="1687" y="880"/>
                      <a:pt x="1686" y="879"/>
                      <a:pt x="1686" y="878"/>
                    </a:cubicBezTo>
                    <a:cubicBezTo>
                      <a:pt x="1686" y="877"/>
                      <a:pt x="1686" y="877"/>
                      <a:pt x="1685" y="877"/>
                    </a:cubicBezTo>
                    <a:cubicBezTo>
                      <a:pt x="1685" y="876"/>
                      <a:pt x="1685" y="875"/>
                      <a:pt x="1684" y="874"/>
                    </a:cubicBezTo>
                    <a:cubicBezTo>
                      <a:pt x="1684" y="874"/>
                      <a:pt x="1684" y="873"/>
                      <a:pt x="1684" y="873"/>
                    </a:cubicBezTo>
                    <a:cubicBezTo>
                      <a:pt x="1683" y="872"/>
                      <a:pt x="1683" y="871"/>
                      <a:pt x="1683" y="870"/>
                    </a:cubicBezTo>
                    <a:cubicBezTo>
                      <a:pt x="1681" y="865"/>
                      <a:pt x="1674" y="859"/>
                      <a:pt x="1668" y="854"/>
                    </a:cubicBezTo>
                    <a:cubicBezTo>
                      <a:pt x="1664" y="850"/>
                      <a:pt x="1659" y="846"/>
                      <a:pt x="1659" y="843"/>
                    </a:cubicBezTo>
                    <a:cubicBezTo>
                      <a:pt x="1659" y="843"/>
                      <a:pt x="1659" y="843"/>
                      <a:pt x="1659" y="843"/>
                    </a:cubicBezTo>
                    <a:cubicBezTo>
                      <a:pt x="1662" y="840"/>
                      <a:pt x="1662" y="836"/>
                      <a:pt x="1663" y="831"/>
                    </a:cubicBezTo>
                    <a:cubicBezTo>
                      <a:pt x="1665" y="825"/>
                      <a:pt x="1666" y="820"/>
                      <a:pt x="1669" y="819"/>
                    </a:cubicBezTo>
                    <a:cubicBezTo>
                      <a:pt x="1672" y="819"/>
                      <a:pt x="1681" y="817"/>
                      <a:pt x="1684" y="812"/>
                    </a:cubicBezTo>
                    <a:cubicBezTo>
                      <a:pt x="1684" y="812"/>
                      <a:pt x="1684" y="811"/>
                      <a:pt x="1684" y="811"/>
                    </a:cubicBezTo>
                    <a:cubicBezTo>
                      <a:pt x="1684" y="811"/>
                      <a:pt x="1685" y="810"/>
                      <a:pt x="1685" y="809"/>
                    </a:cubicBezTo>
                    <a:cubicBezTo>
                      <a:pt x="1685" y="807"/>
                      <a:pt x="1684" y="806"/>
                      <a:pt x="1683" y="804"/>
                    </a:cubicBezTo>
                    <a:cubicBezTo>
                      <a:pt x="1682" y="801"/>
                      <a:pt x="1684" y="795"/>
                      <a:pt x="1686" y="789"/>
                    </a:cubicBezTo>
                    <a:cubicBezTo>
                      <a:pt x="1686" y="788"/>
                      <a:pt x="1686" y="788"/>
                      <a:pt x="1686" y="788"/>
                    </a:cubicBezTo>
                    <a:cubicBezTo>
                      <a:pt x="1687" y="788"/>
                      <a:pt x="1688" y="788"/>
                      <a:pt x="1689" y="787"/>
                    </a:cubicBezTo>
                    <a:cubicBezTo>
                      <a:pt x="1693" y="784"/>
                      <a:pt x="1697" y="782"/>
                      <a:pt x="1701" y="783"/>
                    </a:cubicBezTo>
                    <a:close/>
                    <a:moveTo>
                      <a:pt x="1633" y="736"/>
                    </a:moveTo>
                    <a:cubicBezTo>
                      <a:pt x="1640" y="740"/>
                      <a:pt x="1645" y="742"/>
                      <a:pt x="1644" y="747"/>
                    </a:cubicBezTo>
                    <a:cubicBezTo>
                      <a:pt x="1643" y="753"/>
                      <a:pt x="1645" y="757"/>
                      <a:pt x="1647" y="759"/>
                    </a:cubicBezTo>
                    <a:cubicBezTo>
                      <a:pt x="1650" y="763"/>
                      <a:pt x="1655" y="765"/>
                      <a:pt x="1660" y="765"/>
                    </a:cubicBezTo>
                    <a:cubicBezTo>
                      <a:pt x="1662" y="765"/>
                      <a:pt x="1667" y="771"/>
                      <a:pt x="1671" y="776"/>
                    </a:cubicBezTo>
                    <a:cubicBezTo>
                      <a:pt x="1675" y="781"/>
                      <a:pt x="1679" y="786"/>
                      <a:pt x="1683" y="788"/>
                    </a:cubicBezTo>
                    <a:cubicBezTo>
                      <a:pt x="1683" y="789"/>
                      <a:pt x="1683" y="790"/>
                      <a:pt x="1682" y="790"/>
                    </a:cubicBezTo>
                    <a:cubicBezTo>
                      <a:pt x="1682" y="791"/>
                      <a:pt x="1682" y="791"/>
                      <a:pt x="1682" y="791"/>
                    </a:cubicBezTo>
                    <a:cubicBezTo>
                      <a:pt x="1682" y="792"/>
                      <a:pt x="1682" y="792"/>
                      <a:pt x="1682" y="793"/>
                    </a:cubicBezTo>
                    <a:cubicBezTo>
                      <a:pt x="1681" y="793"/>
                      <a:pt x="1681" y="794"/>
                      <a:pt x="1681" y="794"/>
                    </a:cubicBezTo>
                    <a:cubicBezTo>
                      <a:pt x="1681" y="794"/>
                      <a:pt x="1681" y="795"/>
                      <a:pt x="1681" y="795"/>
                    </a:cubicBezTo>
                    <a:cubicBezTo>
                      <a:pt x="1681" y="796"/>
                      <a:pt x="1681" y="796"/>
                      <a:pt x="1681" y="796"/>
                    </a:cubicBezTo>
                    <a:cubicBezTo>
                      <a:pt x="1680" y="797"/>
                      <a:pt x="1680" y="797"/>
                      <a:pt x="1680" y="798"/>
                    </a:cubicBezTo>
                    <a:cubicBezTo>
                      <a:pt x="1680" y="798"/>
                      <a:pt x="1680" y="798"/>
                      <a:pt x="1680" y="799"/>
                    </a:cubicBezTo>
                    <a:cubicBezTo>
                      <a:pt x="1680" y="799"/>
                      <a:pt x="1680" y="799"/>
                      <a:pt x="1680" y="800"/>
                    </a:cubicBezTo>
                    <a:cubicBezTo>
                      <a:pt x="1680" y="800"/>
                      <a:pt x="1680" y="800"/>
                      <a:pt x="1680" y="801"/>
                    </a:cubicBezTo>
                    <a:cubicBezTo>
                      <a:pt x="1680" y="801"/>
                      <a:pt x="1680" y="801"/>
                      <a:pt x="1680" y="802"/>
                    </a:cubicBezTo>
                    <a:cubicBezTo>
                      <a:pt x="1680" y="802"/>
                      <a:pt x="1680" y="802"/>
                      <a:pt x="1680" y="803"/>
                    </a:cubicBezTo>
                    <a:cubicBezTo>
                      <a:pt x="1680" y="803"/>
                      <a:pt x="1680" y="803"/>
                      <a:pt x="1680" y="804"/>
                    </a:cubicBezTo>
                    <a:cubicBezTo>
                      <a:pt x="1680" y="804"/>
                      <a:pt x="1680" y="804"/>
                      <a:pt x="1680" y="804"/>
                    </a:cubicBezTo>
                    <a:cubicBezTo>
                      <a:pt x="1680" y="805"/>
                      <a:pt x="1681" y="805"/>
                      <a:pt x="1681" y="805"/>
                    </a:cubicBezTo>
                    <a:cubicBezTo>
                      <a:pt x="1681" y="805"/>
                      <a:pt x="1681" y="805"/>
                      <a:pt x="1681" y="805"/>
                    </a:cubicBezTo>
                    <a:cubicBezTo>
                      <a:pt x="1682" y="807"/>
                      <a:pt x="1682" y="809"/>
                      <a:pt x="1681" y="811"/>
                    </a:cubicBezTo>
                    <a:cubicBezTo>
                      <a:pt x="1679" y="814"/>
                      <a:pt x="1674" y="816"/>
                      <a:pt x="1669" y="816"/>
                    </a:cubicBezTo>
                    <a:cubicBezTo>
                      <a:pt x="1663" y="817"/>
                      <a:pt x="1662" y="824"/>
                      <a:pt x="1660" y="831"/>
                    </a:cubicBezTo>
                    <a:cubicBezTo>
                      <a:pt x="1660" y="835"/>
                      <a:pt x="1659" y="839"/>
                      <a:pt x="1657" y="841"/>
                    </a:cubicBezTo>
                    <a:cubicBezTo>
                      <a:pt x="1656" y="841"/>
                      <a:pt x="1656" y="842"/>
                      <a:pt x="1656" y="843"/>
                    </a:cubicBezTo>
                    <a:cubicBezTo>
                      <a:pt x="1656" y="847"/>
                      <a:pt x="1661" y="851"/>
                      <a:pt x="1666" y="856"/>
                    </a:cubicBezTo>
                    <a:cubicBezTo>
                      <a:pt x="1672" y="861"/>
                      <a:pt x="1678" y="866"/>
                      <a:pt x="1680" y="871"/>
                    </a:cubicBezTo>
                    <a:cubicBezTo>
                      <a:pt x="1680" y="872"/>
                      <a:pt x="1680" y="873"/>
                      <a:pt x="1681" y="874"/>
                    </a:cubicBezTo>
                    <a:cubicBezTo>
                      <a:pt x="1681" y="874"/>
                      <a:pt x="1681" y="875"/>
                      <a:pt x="1681" y="875"/>
                    </a:cubicBezTo>
                    <a:cubicBezTo>
                      <a:pt x="1682" y="876"/>
                      <a:pt x="1682" y="876"/>
                      <a:pt x="1682" y="877"/>
                    </a:cubicBezTo>
                    <a:cubicBezTo>
                      <a:pt x="1683" y="878"/>
                      <a:pt x="1683" y="878"/>
                      <a:pt x="1683" y="879"/>
                    </a:cubicBezTo>
                    <a:cubicBezTo>
                      <a:pt x="1683" y="879"/>
                      <a:pt x="1684" y="880"/>
                      <a:pt x="1684" y="881"/>
                    </a:cubicBezTo>
                    <a:cubicBezTo>
                      <a:pt x="1684" y="881"/>
                      <a:pt x="1685" y="882"/>
                      <a:pt x="1685" y="883"/>
                    </a:cubicBezTo>
                    <a:cubicBezTo>
                      <a:pt x="1685" y="883"/>
                      <a:pt x="1686" y="884"/>
                      <a:pt x="1686" y="885"/>
                    </a:cubicBezTo>
                    <a:cubicBezTo>
                      <a:pt x="1687" y="885"/>
                      <a:pt x="1687" y="886"/>
                      <a:pt x="1687" y="887"/>
                    </a:cubicBezTo>
                    <a:cubicBezTo>
                      <a:pt x="1688" y="887"/>
                      <a:pt x="1688" y="888"/>
                      <a:pt x="1688" y="889"/>
                    </a:cubicBezTo>
                    <a:cubicBezTo>
                      <a:pt x="1689" y="890"/>
                      <a:pt x="1689" y="890"/>
                      <a:pt x="1690" y="891"/>
                    </a:cubicBezTo>
                    <a:cubicBezTo>
                      <a:pt x="1690" y="892"/>
                      <a:pt x="1690" y="892"/>
                      <a:pt x="1691" y="893"/>
                    </a:cubicBezTo>
                    <a:cubicBezTo>
                      <a:pt x="1691" y="894"/>
                      <a:pt x="1692" y="894"/>
                      <a:pt x="1692" y="895"/>
                    </a:cubicBezTo>
                    <a:cubicBezTo>
                      <a:pt x="1692" y="896"/>
                      <a:pt x="1693" y="897"/>
                      <a:pt x="1693" y="897"/>
                    </a:cubicBezTo>
                    <a:cubicBezTo>
                      <a:pt x="1693" y="898"/>
                      <a:pt x="1694" y="899"/>
                      <a:pt x="1694" y="899"/>
                    </a:cubicBezTo>
                    <a:cubicBezTo>
                      <a:pt x="1694" y="899"/>
                      <a:pt x="1694" y="900"/>
                      <a:pt x="1695" y="900"/>
                    </a:cubicBezTo>
                    <a:cubicBezTo>
                      <a:pt x="1693" y="899"/>
                      <a:pt x="1691" y="899"/>
                      <a:pt x="1689" y="898"/>
                    </a:cubicBezTo>
                    <a:cubicBezTo>
                      <a:pt x="1688" y="898"/>
                      <a:pt x="1688" y="898"/>
                      <a:pt x="1688" y="898"/>
                    </a:cubicBezTo>
                    <a:cubicBezTo>
                      <a:pt x="1687" y="898"/>
                      <a:pt x="1687" y="898"/>
                      <a:pt x="1686" y="898"/>
                    </a:cubicBezTo>
                    <a:cubicBezTo>
                      <a:pt x="1686" y="898"/>
                      <a:pt x="1686" y="898"/>
                      <a:pt x="1685" y="898"/>
                    </a:cubicBezTo>
                    <a:cubicBezTo>
                      <a:pt x="1685" y="898"/>
                      <a:pt x="1684" y="898"/>
                      <a:pt x="1684" y="898"/>
                    </a:cubicBezTo>
                    <a:cubicBezTo>
                      <a:pt x="1683" y="898"/>
                      <a:pt x="1683" y="898"/>
                      <a:pt x="1683" y="898"/>
                    </a:cubicBezTo>
                    <a:cubicBezTo>
                      <a:pt x="1682" y="898"/>
                      <a:pt x="1682" y="898"/>
                      <a:pt x="1682" y="899"/>
                    </a:cubicBezTo>
                    <a:cubicBezTo>
                      <a:pt x="1681" y="899"/>
                      <a:pt x="1681" y="899"/>
                      <a:pt x="1681" y="899"/>
                    </a:cubicBezTo>
                    <a:cubicBezTo>
                      <a:pt x="1680" y="899"/>
                      <a:pt x="1680" y="899"/>
                      <a:pt x="1679" y="899"/>
                    </a:cubicBezTo>
                    <a:cubicBezTo>
                      <a:pt x="1679" y="899"/>
                      <a:pt x="1679" y="900"/>
                      <a:pt x="1679" y="900"/>
                    </a:cubicBezTo>
                    <a:cubicBezTo>
                      <a:pt x="1678" y="900"/>
                      <a:pt x="1678" y="901"/>
                      <a:pt x="1677" y="901"/>
                    </a:cubicBezTo>
                    <a:cubicBezTo>
                      <a:pt x="1674" y="904"/>
                      <a:pt x="1672" y="904"/>
                      <a:pt x="1670" y="904"/>
                    </a:cubicBezTo>
                    <a:cubicBezTo>
                      <a:pt x="1667" y="904"/>
                      <a:pt x="1665" y="904"/>
                      <a:pt x="1663" y="908"/>
                    </a:cubicBezTo>
                    <a:cubicBezTo>
                      <a:pt x="1661" y="911"/>
                      <a:pt x="1657" y="911"/>
                      <a:pt x="1653" y="912"/>
                    </a:cubicBezTo>
                    <a:cubicBezTo>
                      <a:pt x="1650" y="912"/>
                      <a:pt x="1646" y="912"/>
                      <a:pt x="1644" y="915"/>
                    </a:cubicBezTo>
                    <a:cubicBezTo>
                      <a:pt x="1643" y="916"/>
                      <a:pt x="1641" y="917"/>
                      <a:pt x="1638" y="917"/>
                    </a:cubicBezTo>
                    <a:cubicBezTo>
                      <a:pt x="1634" y="917"/>
                      <a:pt x="1627" y="916"/>
                      <a:pt x="1616" y="904"/>
                    </a:cubicBezTo>
                    <a:cubicBezTo>
                      <a:pt x="1607" y="894"/>
                      <a:pt x="1605" y="880"/>
                      <a:pt x="1606" y="870"/>
                    </a:cubicBezTo>
                    <a:cubicBezTo>
                      <a:pt x="1606" y="864"/>
                      <a:pt x="1608" y="860"/>
                      <a:pt x="1610" y="858"/>
                    </a:cubicBezTo>
                    <a:cubicBezTo>
                      <a:pt x="1610" y="858"/>
                      <a:pt x="1610" y="857"/>
                      <a:pt x="1610" y="857"/>
                    </a:cubicBezTo>
                    <a:cubicBezTo>
                      <a:pt x="1614" y="854"/>
                      <a:pt x="1616" y="849"/>
                      <a:pt x="1616" y="843"/>
                    </a:cubicBezTo>
                    <a:cubicBezTo>
                      <a:pt x="1615" y="838"/>
                      <a:pt x="1612" y="833"/>
                      <a:pt x="1608" y="831"/>
                    </a:cubicBezTo>
                    <a:cubicBezTo>
                      <a:pt x="1604" y="830"/>
                      <a:pt x="1604" y="825"/>
                      <a:pt x="1604" y="821"/>
                    </a:cubicBezTo>
                    <a:cubicBezTo>
                      <a:pt x="1603" y="815"/>
                      <a:pt x="1603" y="809"/>
                      <a:pt x="1595" y="808"/>
                    </a:cubicBezTo>
                    <a:cubicBezTo>
                      <a:pt x="1595" y="808"/>
                      <a:pt x="1594" y="808"/>
                      <a:pt x="1594" y="808"/>
                    </a:cubicBezTo>
                    <a:cubicBezTo>
                      <a:pt x="1593" y="808"/>
                      <a:pt x="1593" y="808"/>
                      <a:pt x="1593" y="808"/>
                    </a:cubicBezTo>
                    <a:cubicBezTo>
                      <a:pt x="1592" y="808"/>
                      <a:pt x="1592" y="808"/>
                      <a:pt x="1591" y="808"/>
                    </a:cubicBezTo>
                    <a:cubicBezTo>
                      <a:pt x="1591" y="808"/>
                      <a:pt x="1591" y="808"/>
                      <a:pt x="1591" y="808"/>
                    </a:cubicBezTo>
                    <a:cubicBezTo>
                      <a:pt x="1590" y="808"/>
                      <a:pt x="1589" y="809"/>
                      <a:pt x="1588" y="809"/>
                    </a:cubicBezTo>
                    <a:cubicBezTo>
                      <a:pt x="1588" y="809"/>
                      <a:pt x="1588" y="809"/>
                      <a:pt x="1588" y="809"/>
                    </a:cubicBezTo>
                    <a:cubicBezTo>
                      <a:pt x="1588" y="809"/>
                      <a:pt x="1587" y="810"/>
                      <a:pt x="1587" y="810"/>
                    </a:cubicBezTo>
                    <a:cubicBezTo>
                      <a:pt x="1587" y="811"/>
                      <a:pt x="1586" y="811"/>
                      <a:pt x="1586" y="811"/>
                    </a:cubicBezTo>
                    <a:cubicBezTo>
                      <a:pt x="1586" y="811"/>
                      <a:pt x="1585" y="812"/>
                      <a:pt x="1585" y="812"/>
                    </a:cubicBezTo>
                    <a:cubicBezTo>
                      <a:pt x="1585" y="812"/>
                      <a:pt x="1585" y="812"/>
                      <a:pt x="1585" y="812"/>
                    </a:cubicBezTo>
                    <a:cubicBezTo>
                      <a:pt x="1585" y="812"/>
                      <a:pt x="1584" y="811"/>
                      <a:pt x="1584" y="811"/>
                    </a:cubicBezTo>
                    <a:cubicBezTo>
                      <a:pt x="1583" y="810"/>
                      <a:pt x="1583" y="810"/>
                      <a:pt x="1583" y="809"/>
                    </a:cubicBezTo>
                    <a:cubicBezTo>
                      <a:pt x="1582" y="808"/>
                      <a:pt x="1581" y="808"/>
                      <a:pt x="1581" y="807"/>
                    </a:cubicBezTo>
                    <a:cubicBezTo>
                      <a:pt x="1580" y="806"/>
                      <a:pt x="1580" y="806"/>
                      <a:pt x="1580" y="805"/>
                    </a:cubicBezTo>
                    <a:cubicBezTo>
                      <a:pt x="1579" y="805"/>
                      <a:pt x="1579" y="804"/>
                      <a:pt x="1578" y="803"/>
                    </a:cubicBezTo>
                    <a:cubicBezTo>
                      <a:pt x="1578" y="803"/>
                      <a:pt x="1577" y="802"/>
                      <a:pt x="1577" y="802"/>
                    </a:cubicBezTo>
                    <a:cubicBezTo>
                      <a:pt x="1577" y="801"/>
                      <a:pt x="1576" y="801"/>
                      <a:pt x="1576" y="800"/>
                    </a:cubicBezTo>
                    <a:cubicBezTo>
                      <a:pt x="1575" y="800"/>
                      <a:pt x="1575" y="799"/>
                      <a:pt x="1575" y="799"/>
                    </a:cubicBezTo>
                    <a:cubicBezTo>
                      <a:pt x="1574" y="798"/>
                      <a:pt x="1574" y="798"/>
                      <a:pt x="1573" y="797"/>
                    </a:cubicBezTo>
                    <a:cubicBezTo>
                      <a:pt x="1573" y="797"/>
                      <a:pt x="1573" y="797"/>
                      <a:pt x="1573" y="796"/>
                    </a:cubicBezTo>
                    <a:cubicBezTo>
                      <a:pt x="1572" y="796"/>
                      <a:pt x="1572" y="796"/>
                      <a:pt x="1572" y="795"/>
                    </a:cubicBezTo>
                    <a:cubicBezTo>
                      <a:pt x="1571" y="795"/>
                      <a:pt x="1571" y="795"/>
                      <a:pt x="1571" y="794"/>
                    </a:cubicBezTo>
                    <a:cubicBezTo>
                      <a:pt x="1570" y="794"/>
                      <a:pt x="1570" y="794"/>
                      <a:pt x="1570" y="793"/>
                    </a:cubicBezTo>
                    <a:cubicBezTo>
                      <a:pt x="1570" y="793"/>
                      <a:pt x="1569" y="793"/>
                      <a:pt x="1569" y="793"/>
                    </a:cubicBezTo>
                    <a:cubicBezTo>
                      <a:pt x="1569" y="792"/>
                      <a:pt x="1568" y="792"/>
                      <a:pt x="1568" y="791"/>
                    </a:cubicBezTo>
                    <a:cubicBezTo>
                      <a:pt x="1566" y="790"/>
                      <a:pt x="1566" y="789"/>
                      <a:pt x="1568" y="786"/>
                    </a:cubicBezTo>
                    <a:cubicBezTo>
                      <a:pt x="1570" y="784"/>
                      <a:pt x="1572" y="781"/>
                      <a:pt x="1571" y="777"/>
                    </a:cubicBezTo>
                    <a:cubicBezTo>
                      <a:pt x="1571" y="774"/>
                      <a:pt x="1571" y="771"/>
                      <a:pt x="1572" y="770"/>
                    </a:cubicBezTo>
                    <a:cubicBezTo>
                      <a:pt x="1574" y="768"/>
                      <a:pt x="1578" y="767"/>
                      <a:pt x="1583" y="766"/>
                    </a:cubicBezTo>
                    <a:cubicBezTo>
                      <a:pt x="1591" y="765"/>
                      <a:pt x="1593" y="762"/>
                      <a:pt x="1594" y="759"/>
                    </a:cubicBezTo>
                    <a:cubicBezTo>
                      <a:pt x="1595" y="755"/>
                      <a:pt x="1592" y="751"/>
                      <a:pt x="1588" y="748"/>
                    </a:cubicBezTo>
                    <a:cubicBezTo>
                      <a:pt x="1587" y="748"/>
                      <a:pt x="1586" y="747"/>
                      <a:pt x="1586" y="746"/>
                    </a:cubicBezTo>
                    <a:cubicBezTo>
                      <a:pt x="1586" y="742"/>
                      <a:pt x="1592" y="735"/>
                      <a:pt x="1598" y="732"/>
                    </a:cubicBezTo>
                    <a:cubicBezTo>
                      <a:pt x="1598" y="732"/>
                      <a:pt x="1599" y="731"/>
                      <a:pt x="1599" y="731"/>
                    </a:cubicBezTo>
                    <a:cubicBezTo>
                      <a:pt x="1599" y="731"/>
                      <a:pt x="1599" y="731"/>
                      <a:pt x="1599" y="731"/>
                    </a:cubicBezTo>
                    <a:cubicBezTo>
                      <a:pt x="1600" y="730"/>
                      <a:pt x="1600" y="730"/>
                      <a:pt x="1600" y="730"/>
                    </a:cubicBezTo>
                    <a:cubicBezTo>
                      <a:pt x="1600" y="730"/>
                      <a:pt x="1601" y="730"/>
                      <a:pt x="1601" y="729"/>
                    </a:cubicBezTo>
                    <a:cubicBezTo>
                      <a:pt x="1601" y="729"/>
                      <a:pt x="1601" y="729"/>
                      <a:pt x="1602" y="729"/>
                    </a:cubicBezTo>
                    <a:cubicBezTo>
                      <a:pt x="1602" y="728"/>
                      <a:pt x="1602" y="728"/>
                      <a:pt x="1602" y="728"/>
                    </a:cubicBezTo>
                    <a:cubicBezTo>
                      <a:pt x="1602" y="728"/>
                      <a:pt x="1603" y="727"/>
                      <a:pt x="1603" y="727"/>
                    </a:cubicBezTo>
                    <a:cubicBezTo>
                      <a:pt x="1603" y="727"/>
                      <a:pt x="1603" y="726"/>
                      <a:pt x="1603" y="726"/>
                    </a:cubicBezTo>
                    <a:cubicBezTo>
                      <a:pt x="1604" y="726"/>
                      <a:pt x="1604" y="725"/>
                      <a:pt x="1604" y="725"/>
                    </a:cubicBezTo>
                    <a:cubicBezTo>
                      <a:pt x="1604" y="725"/>
                      <a:pt x="1605" y="725"/>
                      <a:pt x="1605" y="724"/>
                    </a:cubicBezTo>
                    <a:cubicBezTo>
                      <a:pt x="1605" y="724"/>
                      <a:pt x="1605" y="723"/>
                      <a:pt x="1606" y="723"/>
                    </a:cubicBezTo>
                    <a:cubicBezTo>
                      <a:pt x="1606" y="723"/>
                      <a:pt x="1606" y="722"/>
                      <a:pt x="1606" y="722"/>
                    </a:cubicBezTo>
                    <a:cubicBezTo>
                      <a:pt x="1606" y="722"/>
                      <a:pt x="1607" y="721"/>
                      <a:pt x="1607" y="721"/>
                    </a:cubicBezTo>
                    <a:cubicBezTo>
                      <a:pt x="1607" y="720"/>
                      <a:pt x="1607" y="720"/>
                      <a:pt x="1608" y="720"/>
                    </a:cubicBezTo>
                    <a:cubicBezTo>
                      <a:pt x="1608" y="720"/>
                      <a:pt x="1608" y="719"/>
                      <a:pt x="1608" y="719"/>
                    </a:cubicBezTo>
                    <a:cubicBezTo>
                      <a:pt x="1612" y="721"/>
                      <a:pt x="1614" y="722"/>
                      <a:pt x="1616" y="725"/>
                    </a:cubicBezTo>
                    <a:cubicBezTo>
                      <a:pt x="1621" y="730"/>
                      <a:pt x="1627" y="733"/>
                      <a:pt x="1633" y="736"/>
                    </a:cubicBezTo>
                    <a:close/>
                    <a:moveTo>
                      <a:pt x="1270" y="648"/>
                    </a:moveTo>
                    <a:cubicBezTo>
                      <a:pt x="1271" y="650"/>
                      <a:pt x="1268" y="655"/>
                      <a:pt x="1265" y="660"/>
                    </a:cubicBezTo>
                    <a:cubicBezTo>
                      <a:pt x="1260" y="668"/>
                      <a:pt x="1254" y="677"/>
                      <a:pt x="1258" y="684"/>
                    </a:cubicBezTo>
                    <a:cubicBezTo>
                      <a:pt x="1262" y="692"/>
                      <a:pt x="1272" y="700"/>
                      <a:pt x="1280" y="700"/>
                    </a:cubicBezTo>
                    <a:cubicBezTo>
                      <a:pt x="1284" y="700"/>
                      <a:pt x="1288" y="698"/>
                      <a:pt x="1290" y="694"/>
                    </a:cubicBezTo>
                    <a:cubicBezTo>
                      <a:pt x="1293" y="687"/>
                      <a:pt x="1289" y="678"/>
                      <a:pt x="1286" y="670"/>
                    </a:cubicBezTo>
                    <a:cubicBezTo>
                      <a:pt x="1283" y="664"/>
                      <a:pt x="1280" y="657"/>
                      <a:pt x="1281" y="653"/>
                    </a:cubicBezTo>
                    <a:cubicBezTo>
                      <a:pt x="1282" y="645"/>
                      <a:pt x="1299" y="639"/>
                      <a:pt x="1310" y="635"/>
                    </a:cubicBezTo>
                    <a:cubicBezTo>
                      <a:pt x="1313" y="634"/>
                      <a:pt x="1316" y="633"/>
                      <a:pt x="1318" y="632"/>
                    </a:cubicBezTo>
                    <a:cubicBezTo>
                      <a:pt x="1322" y="630"/>
                      <a:pt x="1322" y="625"/>
                      <a:pt x="1321" y="621"/>
                    </a:cubicBezTo>
                    <a:cubicBezTo>
                      <a:pt x="1321" y="619"/>
                      <a:pt x="1321" y="616"/>
                      <a:pt x="1322" y="615"/>
                    </a:cubicBezTo>
                    <a:cubicBezTo>
                      <a:pt x="1322" y="615"/>
                      <a:pt x="1323" y="614"/>
                      <a:pt x="1325" y="614"/>
                    </a:cubicBezTo>
                    <a:cubicBezTo>
                      <a:pt x="1330" y="614"/>
                      <a:pt x="1331" y="617"/>
                      <a:pt x="1334" y="621"/>
                    </a:cubicBezTo>
                    <a:cubicBezTo>
                      <a:pt x="1336" y="625"/>
                      <a:pt x="1339" y="631"/>
                      <a:pt x="1349" y="630"/>
                    </a:cubicBezTo>
                    <a:cubicBezTo>
                      <a:pt x="1355" y="629"/>
                      <a:pt x="1360" y="631"/>
                      <a:pt x="1363" y="634"/>
                    </a:cubicBezTo>
                    <a:cubicBezTo>
                      <a:pt x="1367" y="638"/>
                      <a:pt x="1369" y="643"/>
                      <a:pt x="1369" y="650"/>
                    </a:cubicBezTo>
                    <a:cubicBezTo>
                      <a:pt x="1368" y="653"/>
                      <a:pt x="1370" y="656"/>
                      <a:pt x="1373" y="658"/>
                    </a:cubicBezTo>
                    <a:cubicBezTo>
                      <a:pt x="1380" y="664"/>
                      <a:pt x="1396" y="662"/>
                      <a:pt x="1407" y="658"/>
                    </a:cubicBezTo>
                    <a:cubicBezTo>
                      <a:pt x="1414" y="655"/>
                      <a:pt x="1424" y="660"/>
                      <a:pt x="1433" y="666"/>
                    </a:cubicBezTo>
                    <a:cubicBezTo>
                      <a:pt x="1443" y="672"/>
                      <a:pt x="1452" y="677"/>
                      <a:pt x="1460" y="673"/>
                    </a:cubicBezTo>
                    <a:cubicBezTo>
                      <a:pt x="1474" y="666"/>
                      <a:pt x="1497" y="656"/>
                      <a:pt x="1513" y="654"/>
                    </a:cubicBezTo>
                    <a:cubicBezTo>
                      <a:pt x="1524" y="652"/>
                      <a:pt x="1535" y="656"/>
                      <a:pt x="1538" y="658"/>
                    </a:cubicBezTo>
                    <a:cubicBezTo>
                      <a:pt x="1538" y="658"/>
                      <a:pt x="1537" y="658"/>
                      <a:pt x="1536" y="658"/>
                    </a:cubicBezTo>
                    <a:cubicBezTo>
                      <a:pt x="1529" y="658"/>
                      <a:pt x="1524" y="663"/>
                      <a:pt x="1524" y="667"/>
                    </a:cubicBezTo>
                    <a:cubicBezTo>
                      <a:pt x="1524" y="670"/>
                      <a:pt x="1526" y="675"/>
                      <a:pt x="1532" y="676"/>
                    </a:cubicBezTo>
                    <a:cubicBezTo>
                      <a:pt x="1535" y="677"/>
                      <a:pt x="1538" y="677"/>
                      <a:pt x="1541" y="678"/>
                    </a:cubicBezTo>
                    <a:cubicBezTo>
                      <a:pt x="1553" y="679"/>
                      <a:pt x="1573" y="683"/>
                      <a:pt x="1573" y="690"/>
                    </a:cubicBezTo>
                    <a:cubicBezTo>
                      <a:pt x="1572" y="695"/>
                      <a:pt x="1569" y="700"/>
                      <a:pt x="1566" y="704"/>
                    </a:cubicBezTo>
                    <a:cubicBezTo>
                      <a:pt x="1563" y="708"/>
                      <a:pt x="1561" y="711"/>
                      <a:pt x="1562" y="713"/>
                    </a:cubicBezTo>
                    <a:cubicBezTo>
                      <a:pt x="1563" y="715"/>
                      <a:pt x="1565" y="715"/>
                      <a:pt x="1567" y="715"/>
                    </a:cubicBezTo>
                    <a:cubicBezTo>
                      <a:pt x="1574" y="714"/>
                      <a:pt x="1592" y="714"/>
                      <a:pt x="1605" y="718"/>
                    </a:cubicBezTo>
                    <a:cubicBezTo>
                      <a:pt x="1605" y="718"/>
                      <a:pt x="1605" y="718"/>
                      <a:pt x="1605" y="718"/>
                    </a:cubicBezTo>
                    <a:cubicBezTo>
                      <a:pt x="1605" y="719"/>
                      <a:pt x="1605" y="719"/>
                      <a:pt x="1604" y="719"/>
                    </a:cubicBezTo>
                    <a:cubicBezTo>
                      <a:pt x="1604" y="720"/>
                      <a:pt x="1604" y="720"/>
                      <a:pt x="1604" y="721"/>
                    </a:cubicBezTo>
                    <a:cubicBezTo>
                      <a:pt x="1603" y="721"/>
                      <a:pt x="1603" y="721"/>
                      <a:pt x="1603" y="721"/>
                    </a:cubicBezTo>
                    <a:cubicBezTo>
                      <a:pt x="1603" y="722"/>
                      <a:pt x="1603" y="722"/>
                      <a:pt x="1602" y="722"/>
                    </a:cubicBezTo>
                    <a:cubicBezTo>
                      <a:pt x="1602" y="723"/>
                      <a:pt x="1602" y="723"/>
                      <a:pt x="1602" y="723"/>
                    </a:cubicBezTo>
                    <a:cubicBezTo>
                      <a:pt x="1602" y="724"/>
                      <a:pt x="1601" y="724"/>
                      <a:pt x="1601" y="724"/>
                    </a:cubicBezTo>
                    <a:cubicBezTo>
                      <a:pt x="1601" y="724"/>
                      <a:pt x="1601" y="725"/>
                      <a:pt x="1601" y="725"/>
                    </a:cubicBezTo>
                    <a:cubicBezTo>
                      <a:pt x="1600" y="725"/>
                      <a:pt x="1600" y="725"/>
                      <a:pt x="1600" y="726"/>
                    </a:cubicBezTo>
                    <a:cubicBezTo>
                      <a:pt x="1600" y="726"/>
                      <a:pt x="1600" y="726"/>
                      <a:pt x="1599" y="726"/>
                    </a:cubicBezTo>
                    <a:cubicBezTo>
                      <a:pt x="1599" y="727"/>
                      <a:pt x="1599" y="727"/>
                      <a:pt x="1599" y="727"/>
                    </a:cubicBezTo>
                    <a:cubicBezTo>
                      <a:pt x="1599" y="727"/>
                      <a:pt x="1598" y="727"/>
                      <a:pt x="1598" y="728"/>
                    </a:cubicBezTo>
                    <a:cubicBezTo>
                      <a:pt x="1598" y="728"/>
                      <a:pt x="1598" y="728"/>
                      <a:pt x="1598" y="728"/>
                    </a:cubicBezTo>
                    <a:cubicBezTo>
                      <a:pt x="1597" y="728"/>
                      <a:pt x="1597" y="728"/>
                      <a:pt x="1597" y="729"/>
                    </a:cubicBezTo>
                    <a:cubicBezTo>
                      <a:pt x="1597" y="729"/>
                      <a:pt x="1597" y="729"/>
                      <a:pt x="1596" y="729"/>
                    </a:cubicBezTo>
                    <a:cubicBezTo>
                      <a:pt x="1591" y="732"/>
                      <a:pt x="1583" y="740"/>
                      <a:pt x="1583" y="746"/>
                    </a:cubicBezTo>
                    <a:cubicBezTo>
                      <a:pt x="1583" y="748"/>
                      <a:pt x="1584" y="750"/>
                      <a:pt x="1586" y="751"/>
                    </a:cubicBezTo>
                    <a:cubicBezTo>
                      <a:pt x="1589" y="753"/>
                      <a:pt x="1591" y="756"/>
                      <a:pt x="1591" y="759"/>
                    </a:cubicBezTo>
                    <a:cubicBezTo>
                      <a:pt x="1590" y="761"/>
                      <a:pt x="1587" y="763"/>
                      <a:pt x="1583" y="763"/>
                    </a:cubicBezTo>
                    <a:cubicBezTo>
                      <a:pt x="1576" y="764"/>
                      <a:pt x="1572" y="765"/>
                      <a:pt x="1570" y="768"/>
                    </a:cubicBezTo>
                    <a:cubicBezTo>
                      <a:pt x="1568" y="771"/>
                      <a:pt x="1568" y="774"/>
                      <a:pt x="1568" y="778"/>
                    </a:cubicBezTo>
                    <a:cubicBezTo>
                      <a:pt x="1569" y="780"/>
                      <a:pt x="1567" y="782"/>
                      <a:pt x="1566" y="784"/>
                    </a:cubicBezTo>
                    <a:cubicBezTo>
                      <a:pt x="1564" y="787"/>
                      <a:pt x="1562" y="790"/>
                      <a:pt x="1566" y="794"/>
                    </a:cubicBezTo>
                    <a:cubicBezTo>
                      <a:pt x="1566" y="794"/>
                      <a:pt x="1567" y="794"/>
                      <a:pt x="1567" y="795"/>
                    </a:cubicBezTo>
                    <a:cubicBezTo>
                      <a:pt x="1567" y="795"/>
                      <a:pt x="1568" y="795"/>
                      <a:pt x="1568" y="796"/>
                    </a:cubicBezTo>
                    <a:cubicBezTo>
                      <a:pt x="1568" y="796"/>
                      <a:pt x="1568" y="796"/>
                      <a:pt x="1569" y="797"/>
                    </a:cubicBezTo>
                    <a:cubicBezTo>
                      <a:pt x="1569" y="797"/>
                      <a:pt x="1569" y="797"/>
                      <a:pt x="1570" y="798"/>
                    </a:cubicBezTo>
                    <a:cubicBezTo>
                      <a:pt x="1570" y="798"/>
                      <a:pt x="1570" y="798"/>
                      <a:pt x="1571" y="799"/>
                    </a:cubicBezTo>
                    <a:cubicBezTo>
                      <a:pt x="1571" y="799"/>
                      <a:pt x="1571" y="800"/>
                      <a:pt x="1572" y="800"/>
                    </a:cubicBezTo>
                    <a:cubicBezTo>
                      <a:pt x="1572" y="801"/>
                      <a:pt x="1572" y="801"/>
                      <a:pt x="1573" y="801"/>
                    </a:cubicBezTo>
                    <a:cubicBezTo>
                      <a:pt x="1573" y="802"/>
                      <a:pt x="1574" y="802"/>
                      <a:pt x="1574" y="803"/>
                    </a:cubicBezTo>
                    <a:cubicBezTo>
                      <a:pt x="1574" y="803"/>
                      <a:pt x="1575" y="804"/>
                      <a:pt x="1575" y="804"/>
                    </a:cubicBezTo>
                    <a:cubicBezTo>
                      <a:pt x="1576" y="805"/>
                      <a:pt x="1576" y="806"/>
                      <a:pt x="1577" y="806"/>
                    </a:cubicBezTo>
                    <a:cubicBezTo>
                      <a:pt x="1577" y="807"/>
                      <a:pt x="1577" y="807"/>
                      <a:pt x="1578" y="807"/>
                    </a:cubicBezTo>
                    <a:cubicBezTo>
                      <a:pt x="1578" y="808"/>
                      <a:pt x="1579" y="809"/>
                      <a:pt x="1579" y="810"/>
                    </a:cubicBezTo>
                    <a:cubicBezTo>
                      <a:pt x="1580" y="810"/>
                      <a:pt x="1580" y="811"/>
                      <a:pt x="1581" y="811"/>
                    </a:cubicBezTo>
                    <a:cubicBezTo>
                      <a:pt x="1581" y="812"/>
                      <a:pt x="1582" y="813"/>
                      <a:pt x="1582" y="814"/>
                    </a:cubicBezTo>
                    <a:cubicBezTo>
                      <a:pt x="1583" y="814"/>
                      <a:pt x="1583" y="815"/>
                      <a:pt x="1583" y="815"/>
                    </a:cubicBezTo>
                    <a:cubicBezTo>
                      <a:pt x="1583" y="816"/>
                      <a:pt x="1583" y="816"/>
                      <a:pt x="1583" y="817"/>
                    </a:cubicBezTo>
                    <a:cubicBezTo>
                      <a:pt x="1581" y="820"/>
                      <a:pt x="1580" y="823"/>
                      <a:pt x="1577" y="824"/>
                    </a:cubicBezTo>
                    <a:cubicBezTo>
                      <a:pt x="1575" y="825"/>
                      <a:pt x="1571" y="826"/>
                      <a:pt x="1567" y="829"/>
                    </a:cubicBezTo>
                    <a:cubicBezTo>
                      <a:pt x="1559" y="833"/>
                      <a:pt x="1549" y="838"/>
                      <a:pt x="1544" y="837"/>
                    </a:cubicBezTo>
                    <a:cubicBezTo>
                      <a:pt x="1537" y="836"/>
                      <a:pt x="1531" y="837"/>
                      <a:pt x="1527" y="840"/>
                    </a:cubicBezTo>
                    <a:cubicBezTo>
                      <a:pt x="1524" y="843"/>
                      <a:pt x="1523" y="846"/>
                      <a:pt x="1523" y="849"/>
                    </a:cubicBezTo>
                    <a:cubicBezTo>
                      <a:pt x="1523" y="851"/>
                      <a:pt x="1522" y="854"/>
                      <a:pt x="1520" y="854"/>
                    </a:cubicBezTo>
                    <a:cubicBezTo>
                      <a:pt x="1518" y="854"/>
                      <a:pt x="1515" y="852"/>
                      <a:pt x="1515" y="848"/>
                    </a:cubicBezTo>
                    <a:cubicBezTo>
                      <a:pt x="1514" y="843"/>
                      <a:pt x="1507" y="842"/>
                      <a:pt x="1501" y="842"/>
                    </a:cubicBezTo>
                    <a:cubicBezTo>
                      <a:pt x="1499" y="842"/>
                      <a:pt x="1497" y="841"/>
                      <a:pt x="1496" y="841"/>
                    </a:cubicBezTo>
                    <a:cubicBezTo>
                      <a:pt x="1493" y="841"/>
                      <a:pt x="1491" y="840"/>
                      <a:pt x="1490" y="839"/>
                    </a:cubicBezTo>
                    <a:cubicBezTo>
                      <a:pt x="1488" y="837"/>
                      <a:pt x="1483" y="836"/>
                      <a:pt x="1478" y="836"/>
                    </a:cubicBezTo>
                    <a:cubicBezTo>
                      <a:pt x="1475" y="836"/>
                      <a:pt x="1472" y="836"/>
                      <a:pt x="1470" y="837"/>
                    </a:cubicBezTo>
                    <a:cubicBezTo>
                      <a:pt x="1468" y="838"/>
                      <a:pt x="1467" y="839"/>
                      <a:pt x="1467" y="841"/>
                    </a:cubicBezTo>
                    <a:cubicBezTo>
                      <a:pt x="1466" y="843"/>
                      <a:pt x="1469" y="844"/>
                      <a:pt x="1470" y="845"/>
                    </a:cubicBezTo>
                    <a:cubicBezTo>
                      <a:pt x="1479" y="850"/>
                      <a:pt x="1480" y="855"/>
                      <a:pt x="1480" y="864"/>
                    </a:cubicBezTo>
                    <a:cubicBezTo>
                      <a:pt x="1480" y="869"/>
                      <a:pt x="1482" y="872"/>
                      <a:pt x="1484" y="873"/>
                    </a:cubicBezTo>
                    <a:cubicBezTo>
                      <a:pt x="1486" y="875"/>
                      <a:pt x="1487" y="877"/>
                      <a:pt x="1487" y="882"/>
                    </a:cubicBezTo>
                    <a:cubicBezTo>
                      <a:pt x="1487" y="885"/>
                      <a:pt x="1488" y="887"/>
                      <a:pt x="1490" y="889"/>
                    </a:cubicBezTo>
                    <a:cubicBezTo>
                      <a:pt x="1492" y="890"/>
                      <a:pt x="1495" y="889"/>
                      <a:pt x="1498" y="888"/>
                    </a:cubicBezTo>
                    <a:cubicBezTo>
                      <a:pt x="1500" y="888"/>
                      <a:pt x="1502" y="887"/>
                      <a:pt x="1503" y="887"/>
                    </a:cubicBezTo>
                    <a:cubicBezTo>
                      <a:pt x="1505" y="887"/>
                      <a:pt x="1506" y="889"/>
                      <a:pt x="1506" y="889"/>
                    </a:cubicBezTo>
                    <a:cubicBezTo>
                      <a:pt x="1506" y="891"/>
                      <a:pt x="1504" y="895"/>
                      <a:pt x="1500" y="896"/>
                    </a:cubicBezTo>
                    <a:cubicBezTo>
                      <a:pt x="1490" y="897"/>
                      <a:pt x="1485" y="902"/>
                      <a:pt x="1483" y="912"/>
                    </a:cubicBezTo>
                    <a:cubicBezTo>
                      <a:pt x="1481" y="915"/>
                      <a:pt x="1480" y="916"/>
                      <a:pt x="1476" y="916"/>
                    </a:cubicBezTo>
                    <a:cubicBezTo>
                      <a:pt x="1472" y="916"/>
                      <a:pt x="1468" y="917"/>
                      <a:pt x="1465" y="920"/>
                    </a:cubicBezTo>
                    <a:cubicBezTo>
                      <a:pt x="1463" y="922"/>
                      <a:pt x="1463" y="922"/>
                      <a:pt x="1463" y="922"/>
                    </a:cubicBezTo>
                    <a:cubicBezTo>
                      <a:pt x="1457" y="927"/>
                      <a:pt x="1451" y="933"/>
                      <a:pt x="1447" y="930"/>
                    </a:cubicBezTo>
                    <a:cubicBezTo>
                      <a:pt x="1441" y="926"/>
                      <a:pt x="1437" y="929"/>
                      <a:pt x="1431" y="932"/>
                    </a:cubicBezTo>
                    <a:cubicBezTo>
                      <a:pt x="1430" y="933"/>
                      <a:pt x="1430" y="933"/>
                      <a:pt x="1430" y="933"/>
                    </a:cubicBezTo>
                    <a:cubicBezTo>
                      <a:pt x="1426" y="935"/>
                      <a:pt x="1425" y="934"/>
                      <a:pt x="1419" y="929"/>
                    </a:cubicBezTo>
                    <a:cubicBezTo>
                      <a:pt x="1418" y="928"/>
                      <a:pt x="1417" y="927"/>
                      <a:pt x="1415" y="926"/>
                    </a:cubicBezTo>
                    <a:cubicBezTo>
                      <a:pt x="1413" y="924"/>
                      <a:pt x="1410" y="920"/>
                      <a:pt x="1408" y="916"/>
                    </a:cubicBezTo>
                    <a:cubicBezTo>
                      <a:pt x="1407" y="914"/>
                      <a:pt x="1406" y="913"/>
                      <a:pt x="1405" y="912"/>
                    </a:cubicBezTo>
                    <a:cubicBezTo>
                      <a:pt x="1405" y="911"/>
                      <a:pt x="1405" y="911"/>
                      <a:pt x="1404" y="910"/>
                    </a:cubicBezTo>
                    <a:cubicBezTo>
                      <a:pt x="1404" y="910"/>
                      <a:pt x="1403" y="909"/>
                      <a:pt x="1402" y="908"/>
                    </a:cubicBezTo>
                    <a:cubicBezTo>
                      <a:pt x="1402" y="907"/>
                      <a:pt x="1401" y="906"/>
                      <a:pt x="1401" y="906"/>
                    </a:cubicBezTo>
                    <a:cubicBezTo>
                      <a:pt x="1400" y="905"/>
                      <a:pt x="1400" y="904"/>
                      <a:pt x="1399" y="903"/>
                    </a:cubicBezTo>
                    <a:cubicBezTo>
                      <a:pt x="1398" y="903"/>
                      <a:pt x="1398" y="902"/>
                      <a:pt x="1397" y="901"/>
                    </a:cubicBezTo>
                    <a:cubicBezTo>
                      <a:pt x="1397" y="901"/>
                      <a:pt x="1396" y="900"/>
                      <a:pt x="1396" y="900"/>
                    </a:cubicBezTo>
                    <a:cubicBezTo>
                      <a:pt x="1398" y="898"/>
                      <a:pt x="1398" y="898"/>
                      <a:pt x="1399" y="897"/>
                    </a:cubicBezTo>
                    <a:cubicBezTo>
                      <a:pt x="1400" y="891"/>
                      <a:pt x="1398" y="885"/>
                      <a:pt x="1393" y="881"/>
                    </a:cubicBezTo>
                    <a:cubicBezTo>
                      <a:pt x="1391" y="880"/>
                      <a:pt x="1389" y="877"/>
                      <a:pt x="1389" y="875"/>
                    </a:cubicBezTo>
                    <a:cubicBezTo>
                      <a:pt x="1389" y="871"/>
                      <a:pt x="1391" y="867"/>
                      <a:pt x="1394" y="863"/>
                    </a:cubicBezTo>
                    <a:cubicBezTo>
                      <a:pt x="1400" y="856"/>
                      <a:pt x="1394" y="850"/>
                      <a:pt x="1388" y="844"/>
                    </a:cubicBezTo>
                    <a:cubicBezTo>
                      <a:pt x="1386" y="842"/>
                      <a:pt x="1385" y="841"/>
                      <a:pt x="1383" y="839"/>
                    </a:cubicBezTo>
                    <a:cubicBezTo>
                      <a:pt x="1382" y="838"/>
                      <a:pt x="1381" y="836"/>
                      <a:pt x="1381" y="833"/>
                    </a:cubicBezTo>
                    <a:cubicBezTo>
                      <a:pt x="1379" y="822"/>
                      <a:pt x="1384" y="801"/>
                      <a:pt x="1390" y="790"/>
                    </a:cubicBezTo>
                    <a:cubicBezTo>
                      <a:pt x="1392" y="787"/>
                      <a:pt x="1393" y="784"/>
                      <a:pt x="1391" y="781"/>
                    </a:cubicBezTo>
                    <a:cubicBezTo>
                      <a:pt x="1388" y="776"/>
                      <a:pt x="1373" y="777"/>
                      <a:pt x="1356" y="779"/>
                    </a:cubicBezTo>
                    <a:cubicBezTo>
                      <a:pt x="1341" y="781"/>
                      <a:pt x="1328" y="775"/>
                      <a:pt x="1319" y="763"/>
                    </a:cubicBezTo>
                    <a:cubicBezTo>
                      <a:pt x="1311" y="753"/>
                      <a:pt x="1302" y="754"/>
                      <a:pt x="1289" y="756"/>
                    </a:cubicBezTo>
                    <a:cubicBezTo>
                      <a:pt x="1283" y="757"/>
                      <a:pt x="1277" y="758"/>
                      <a:pt x="1270" y="758"/>
                    </a:cubicBezTo>
                    <a:cubicBezTo>
                      <a:pt x="1264" y="758"/>
                      <a:pt x="1260" y="756"/>
                      <a:pt x="1257" y="753"/>
                    </a:cubicBezTo>
                    <a:cubicBezTo>
                      <a:pt x="1250" y="746"/>
                      <a:pt x="1252" y="732"/>
                      <a:pt x="1253" y="725"/>
                    </a:cubicBezTo>
                    <a:cubicBezTo>
                      <a:pt x="1253" y="723"/>
                      <a:pt x="1253" y="723"/>
                      <a:pt x="1253" y="723"/>
                    </a:cubicBezTo>
                    <a:cubicBezTo>
                      <a:pt x="1254" y="716"/>
                      <a:pt x="1249" y="713"/>
                      <a:pt x="1246" y="710"/>
                    </a:cubicBezTo>
                    <a:cubicBezTo>
                      <a:pt x="1243" y="708"/>
                      <a:pt x="1241" y="706"/>
                      <a:pt x="1241" y="704"/>
                    </a:cubicBezTo>
                    <a:cubicBezTo>
                      <a:pt x="1241" y="702"/>
                      <a:pt x="1240" y="700"/>
                      <a:pt x="1239" y="699"/>
                    </a:cubicBezTo>
                    <a:cubicBezTo>
                      <a:pt x="1236" y="696"/>
                      <a:pt x="1231" y="696"/>
                      <a:pt x="1226" y="696"/>
                    </a:cubicBezTo>
                    <a:cubicBezTo>
                      <a:pt x="1226" y="696"/>
                      <a:pt x="1226" y="696"/>
                      <a:pt x="1226" y="696"/>
                    </a:cubicBezTo>
                    <a:cubicBezTo>
                      <a:pt x="1225" y="696"/>
                      <a:pt x="1225" y="696"/>
                      <a:pt x="1225" y="696"/>
                    </a:cubicBezTo>
                    <a:cubicBezTo>
                      <a:pt x="1225" y="696"/>
                      <a:pt x="1226" y="694"/>
                      <a:pt x="1232" y="686"/>
                    </a:cubicBezTo>
                    <a:cubicBezTo>
                      <a:pt x="1236" y="681"/>
                      <a:pt x="1236" y="677"/>
                      <a:pt x="1236" y="667"/>
                    </a:cubicBezTo>
                    <a:cubicBezTo>
                      <a:pt x="1236" y="665"/>
                      <a:pt x="1236" y="665"/>
                      <a:pt x="1236" y="665"/>
                    </a:cubicBezTo>
                    <a:cubicBezTo>
                      <a:pt x="1236" y="658"/>
                      <a:pt x="1243" y="652"/>
                      <a:pt x="1250" y="645"/>
                    </a:cubicBezTo>
                    <a:cubicBezTo>
                      <a:pt x="1253" y="642"/>
                      <a:pt x="1256" y="639"/>
                      <a:pt x="1259" y="636"/>
                    </a:cubicBezTo>
                    <a:cubicBezTo>
                      <a:pt x="1259" y="635"/>
                      <a:pt x="1260" y="635"/>
                      <a:pt x="1260" y="634"/>
                    </a:cubicBezTo>
                    <a:cubicBezTo>
                      <a:pt x="1260" y="634"/>
                      <a:pt x="1260" y="634"/>
                      <a:pt x="1260" y="634"/>
                    </a:cubicBezTo>
                    <a:cubicBezTo>
                      <a:pt x="1261" y="633"/>
                      <a:pt x="1261" y="633"/>
                      <a:pt x="1262" y="632"/>
                    </a:cubicBezTo>
                    <a:cubicBezTo>
                      <a:pt x="1262" y="632"/>
                      <a:pt x="1263" y="632"/>
                      <a:pt x="1263" y="632"/>
                    </a:cubicBezTo>
                    <a:cubicBezTo>
                      <a:pt x="1264" y="631"/>
                      <a:pt x="1264" y="630"/>
                      <a:pt x="1265" y="630"/>
                    </a:cubicBezTo>
                    <a:cubicBezTo>
                      <a:pt x="1265" y="630"/>
                      <a:pt x="1265" y="630"/>
                      <a:pt x="1265" y="630"/>
                    </a:cubicBezTo>
                    <a:cubicBezTo>
                      <a:pt x="1265" y="636"/>
                      <a:pt x="1267" y="643"/>
                      <a:pt x="1270" y="648"/>
                    </a:cubicBezTo>
                    <a:close/>
                    <a:moveTo>
                      <a:pt x="810" y="441"/>
                    </a:moveTo>
                    <a:cubicBezTo>
                      <a:pt x="802" y="443"/>
                      <a:pt x="803" y="453"/>
                      <a:pt x="804" y="464"/>
                    </a:cubicBezTo>
                    <a:cubicBezTo>
                      <a:pt x="805" y="474"/>
                      <a:pt x="806" y="484"/>
                      <a:pt x="802" y="487"/>
                    </a:cubicBezTo>
                    <a:cubicBezTo>
                      <a:pt x="797" y="491"/>
                      <a:pt x="794" y="496"/>
                      <a:pt x="793" y="501"/>
                    </a:cubicBezTo>
                    <a:cubicBezTo>
                      <a:pt x="781" y="503"/>
                      <a:pt x="781" y="503"/>
                      <a:pt x="781" y="503"/>
                    </a:cubicBezTo>
                    <a:cubicBezTo>
                      <a:pt x="783" y="450"/>
                      <a:pt x="783" y="450"/>
                      <a:pt x="783" y="450"/>
                    </a:cubicBezTo>
                    <a:cubicBezTo>
                      <a:pt x="785" y="450"/>
                      <a:pt x="785" y="449"/>
                      <a:pt x="786" y="449"/>
                    </a:cubicBezTo>
                    <a:cubicBezTo>
                      <a:pt x="786" y="449"/>
                      <a:pt x="786" y="449"/>
                      <a:pt x="786" y="449"/>
                    </a:cubicBezTo>
                    <a:cubicBezTo>
                      <a:pt x="786" y="449"/>
                      <a:pt x="786" y="449"/>
                      <a:pt x="786" y="449"/>
                    </a:cubicBezTo>
                    <a:cubicBezTo>
                      <a:pt x="786" y="449"/>
                      <a:pt x="786" y="449"/>
                      <a:pt x="786" y="449"/>
                    </a:cubicBezTo>
                    <a:cubicBezTo>
                      <a:pt x="786" y="449"/>
                      <a:pt x="786" y="449"/>
                      <a:pt x="786" y="449"/>
                    </a:cubicBezTo>
                    <a:cubicBezTo>
                      <a:pt x="786" y="449"/>
                      <a:pt x="787" y="449"/>
                      <a:pt x="787" y="449"/>
                    </a:cubicBezTo>
                    <a:cubicBezTo>
                      <a:pt x="787" y="448"/>
                      <a:pt x="787" y="448"/>
                      <a:pt x="787" y="448"/>
                    </a:cubicBezTo>
                    <a:cubicBezTo>
                      <a:pt x="787" y="448"/>
                      <a:pt x="788" y="448"/>
                      <a:pt x="788" y="448"/>
                    </a:cubicBezTo>
                    <a:cubicBezTo>
                      <a:pt x="788" y="447"/>
                      <a:pt x="788" y="447"/>
                      <a:pt x="788" y="447"/>
                    </a:cubicBezTo>
                    <a:cubicBezTo>
                      <a:pt x="788" y="447"/>
                      <a:pt x="789" y="446"/>
                      <a:pt x="789" y="446"/>
                    </a:cubicBezTo>
                    <a:cubicBezTo>
                      <a:pt x="789" y="446"/>
                      <a:pt x="790" y="445"/>
                      <a:pt x="790" y="444"/>
                    </a:cubicBezTo>
                    <a:cubicBezTo>
                      <a:pt x="794" y="440"/>
                      <a:pt x="799" y="432"/>
                      <a:pt x="803" y="432"/>
                    </a:cubicBezTo>
                    <a:cubicBezTo>
                      <a:pt x="804" y="432"/>
                      <a:pt x="807" y="433"/>
                      <a:pt x="814" y="439"/>
                    </a:cubicBezTo>
                    <a:cubicBezTo>
                      <a:pt x="812" y="440"/>
                      <a:pt x="811" y="440"/>
                      <a:pt x="810" y="441"/>
                    </a:cubicBezTo>
                    <a:close/>
                    <a:moveTo>
                      <a:pt x="785" y="446"/>
                    </a:moveTo>
                    <a:cubicBezTo>
                      <a:pt x="785" y="446"/>
                      <a:pt x="785" y="446"/>
                      <a:pt x="785" y="446"/>
                    </a:cubicBezTo>
                    <a:cubicBezTo>
                      <a:pt x="785" y="446"/>
                      <a:pt x="785" y="446"/>
                      <a:pt x="785" y="446"/>
                    </a:cubicBezTo>
                    <a:close/>
                    <a:moveTo>
                      <a:pt x="650" y="502"/>
                    </a:moveTo>
                    <a:cubicBezTo>
                      <a:pt x="642" y="499"/>
                      <a:pt x="633" y="494"/>
                      <a:pt x="622" y="494"/>
                    </a:cubicBezTo>
                    <a:cubicBezTo>
                      <a:pt x="616" y="494"/>
                      <a:pt x="611" y="495"/>
                      <a:pt x="605" y="498"/>
                    </a:cubicBezTo>
                    <a:cubicBezTo>
                      <a:pt x="586" y="505"/>
                      <a:pt x="566" y="511"/>
                      <a:pt x="550" y="501"/>
                    </a:cubicBezTo>
                    <a:cubicBezTo>
                      <a:pt x="533" y="490"/>
                      <a:pt x="510" y="480"/>
                      <a:pt x="486" y="474"/>
                    </a:cubicBezTo>
                    <a:cubicBezTo>
                      <a:pt x="473" y="470"/>
                      <a:pt x="462" y="463"/>
                      <a:pt x="452" y="457"/>
                    </a:cubicBezTo>
                    <a:cubicBezTo>
                      <a:pt x="445" y="453"/>
                      <a:pt x="439" y="448"/>
                      <a:pt x="431" y="446"/>
                    </a:cubicBezTo>
                    <a:cubicBezTo>
                      <a:pt x="425" y="443"/>
                      <a:pt x="418" y="442"/>
                      <a:pt x="412" y="441"/>
                    </a:cubicBezTo>
                    <a:cubicBezTo>
                      <a:pt x="402" y="439"/>
                      <a:pt x="394" y="438"/>
                      <a:pt x="387" y="432"/>
                    </a:cubicBezTo>
                    <a:cubicBezTo>
                      <a:pt x="385" y="431"/>
                      <a:pt x="383" y="428"/>
                      <a:pt x="380" y="426"/>
                    </a:cubicBezTo>
                    <a:cubicBezTo>
                      <a:pt x="370" y="417"/>
                      <a:pt x="358" y="406"/>
                      <a:pt x="346" y="405"/>
                    </a:cubicBezTo>
                    <a:cubicBezTo>
                      <a:pt x="334" y="404"/>
                      <a:pt x="326" y="378"/>
                      <a:pt x="325" y="372"/>
                    </a:cubicBezTo>
                    <a:cubicBezTo>
                      <a:pt x="325" y="371"/>
                      <a:pt x="327" y="370"/>
                      <a:pt x="329" y="369"/>
                    </a:cubicBezTo>
                    <a:cubicBezTo>
                      <a:pt x="332" y="369"/>
                      <a:pt x="334" y="368"/>
                      <a:pt x="335" y="366"/>
                    </a:cubicBezTo>
                    <a:cubicBezTo>
                      <a:pt x="335" y="364"/>
                      <a:pt x="335" y="363"/>
                      <a:pt x="334" y="361"/>
                    </a:cubicBezTo>
                    <a:cubicBezTo>
                      <a:pt x="332" y="358"/>
                      <a:pt x="333" y="356"/>
                      <a:pt x="334" y="352"/>
                    </a:cubicBezTo>
                    <a:cubicBezTo>
                      <a:pt x="335" y="349"/>
                      <a:pt x="337" y="346"/>
                      <a:pt x="335" y="341"/>
                    </a:cubicBezTo>
                    <a:cubicBezTo>
                      <a:pt x="335" y="339"/>
                      <a:pt x="334" y="338"/>
                      <a:pt x="334" y="336"/>
                    </a:cubicBezTo>
                    <a:cubicBezTo>
                      <a:pt x="331" y="329"/>
                      <a:pt x="328" y="320"/>
                      <a:pt x="322" y="310"/>
                    </a:cubicBezTo>
                    <a:cubicBezTo>
                      <a:pt x="313" y="298"/>
                      <a:pt x="275" y="256"/>
                      <a:pt x="261" y="243"/>
                    </a:cubicBezTo>
                    <a:cubicBezTo>
                      <a:pt x="256" y="238"/>
                      <a:pt x="254" y="235"/>
                      <a:pt x="253" y="233"/>
                    </a:cubicBezTo>
                    <a:cubicBezTo>
                      <a:pt x="250" y="228"/>
                      <a:pt x="248" y="226"/>
                      <a:pt x="238" y="222"/>
                    </a:cubicBezTo>
                    <a:cubicBezTo>
                      <a:pt x="228" y="218"/>
                      <a:pt x="223" y="214"/>
                      <a:pt x="221" y="210"/>
                    </a:cubicBezTo>
                    <a:cubicBezTo>
                      <a:pt x="220" y="208"/>
                      <a:pt x="220" y="205"/>
                      <a:pt x="221" y="202"/>
                    </a:cubicBezTo>
                    <a:cubicBezTo>
                      <a:pt x="224" y="197"/>
                      <a:pt x="224" y="192"/>
                      <a:pt x="223" y="188"/>
                    </a:cubicBezTo>
                    <a:cubicBezTo>
                      <a:pt x="221" y="186"/>
                      <a:pt x="219" y="184"/>
                      <a:pt x="216" y="184"/>
                    </a:cubicBezTo>
                    <a:cubicBezTo>
                      <a:pt x="214" y="183"/>
                      <a:pt x="212" y="181"/>
                      <a:pt x="210" y="178"/>
                    </a:cubicBezTo>
                    <a:cubicBezTo>
                      <a:pt x="207" y="174"/>
                      <a:pt x="203" y="170"/>
                      <a:pt x="197" y="169"/>
                    </a:cubicBezTo>
                    <a:cubicBezTo>
                      <a:pt x="187" y="167"/>
                      <a:pt x="185" y="156"/>
                      <a:pt x="185" y="152"/>
                    </a:cubicBezTo>
                    <a:cubicBezTo>
                      <a:pt x="185" y="148"/>
                      <a:pt x="181" y="146"/>
                      <a:pt x="175" y="144"/>
                    </a:cubicBezTo>
                    <a:cubicBezTo>
                      <a:pt x="171" y="142"/>
                      <a:pt x="165" y="139"/>
                      <a:pt x="161" y="135"/>
                    </a:cubicBezTo>
                    <a:cubicBezTo>
                      <a:pt x="151" y="123"/>
                      <a:pt x="145" y="118"/>
                      <a:pt x="142" y="117"/>
                    </a:cubicBezTo>
                    <a:cubicBezTo>
                      <a:pt x="140" y="117"/>
                      <a:pt x="139" y="118"/>
                      <a:pt x="139" y="118"/>
                    </a:cubicBezTo>
                    <a:cubicBezTo>
                      <a:pt x="136" y="122"/>
                      <a:pt x="133" y="123"/>
                      <a:pt x="131" y="122"/>
                    </a:cubicBezTo>
                    <a:cubicBezTo>
                      <a:pt x="130" y="122"/>
                      <a:pt x="128" y="120"/>
                      <a:pt x="128" y="112"/>
                    </a:cubicBezTo>
                    <a:cubicBezTo>
                      <a:pt x="128" y="105"/>
                      <a:pt x="130" y="103"/>
                      <a:pt x="131" y="102"/>
                    </a:cubicBezTo>
                    <a:cubicBezTo>
                      <a:pt x="133" y="99"/>
                      <a:pt x="133" y="97"/>
                      <a:pt x="123" y="80"/>
                    </a:cubicBezTo>
                    <a:cubicBezTo>
                      <a:pt x="113" y="61"/>
                      <a:pt x="116" y="54"/>
                      <a:pt x="118" y="50"/>
                    </a:cubicBezTo>
                    <a:cubicBezTo>
                      <a:pt x="119" y="48"/>
                      <a:pt x="120" y="46"/>
                      <a:pt x="118" y="44"/>
                    </a:cubicBezTo>
                    <a:cubicBezTo>
                      <a:pt x="115" y="42"/>
                      <a:pt x="112" y="43"/>
                      <a:pt x="109" y="43"/>
                    </a:cubicBezTo>
                    <a:cubicBezTo>
                      <a:pt x="104" y="44"/>
                      <a:pt x="101" y="44"/>
                      <a:pt x="100" y="41"/>
                    </a:cubicBezTo>
                    <a:cubicBezTo>
                      <a:pt x="98" y="37"/>
                      <a:pt x="95" y="35"/>
                      <a:pt x="91" y="33"/>
                    </a:cubicBezTo>
                    <a:cubicBezTo>
                      <a:pt x="88" y="32"/>
                      <a:pt x="85" y="33"/>
                      <a:pt x="83" y="34"/>
                    </a:cubicBezTo>
                    <a:cubicBezTo>
                      <a:pt x="80" y="36"/>
                      <a:pt x="79" y="34"/>
                      <a:pt x="76" y="30"/>
                    </a:cubicBezTo>
                    <a:cubicBezTo>
                      <a:pt x="75" y="29"/>
                      <a:pt x="75" y="29"/>
                      <a:pt x="75" y="29"/>
                    </a:cubicBezTo>
                    <a:cubicBezTo>
                      <a:pt x="72" y="27"/>
                      <a:pt x="67" y="25"/>
                      <a:pt x="64" y="27"/>
                    </a:cubicBezTo>
                    <a:cubicBezTo>
                      <a:pt x="63" y="27"/>
                      <a:pt x="60" y="29"/>
                      <a:pt x="62" y="34"/>
                    </a:cubicBezTo>
                    <a:cubicBezTo>
                      <a:pt x="65" y="42"/>
                      <a:pt x="71" y="65"/>
                      <a:pt x="71" y="75"/>
                    </a:cubicBezTo>
                    <a:cubicBezTo>
                      <a:pt x="71" y="85"/>
                      <a:pt x="77" y="93"/>
                      <a:pt x="88" y="98"/>
                    </a:cubicBezTo>
                    <a:cubicBezTo>
                      <a:pt x="92" y="100"/>
                      <a:pt x="95" y="101"/>
                      <a:pt x="98" y="102"/>
                    </a:cubicBezTo>
                    <a:cubicBezTo>
                      <a:pt x="103" y="103"/>
                      <a:pt x="106" y="104"/>
                      <a:pt x="109" y="107"/>
                    </a:cubicBezTo>
                    <a:cubicBezTo>
                      <a:pt x="110" y="109"/>
                      <a:pt x="109" y="110"/>
                      <a:pt x="107" y="113"/>
                    </a:cubicBezTo>
                    <a:cubicBezTo>
                      <a:pt x="105" y="115"/>
                      <a:pt x="104" y="117"/>
                      <a:pt x="104" y="119"/>
                    </a:cubicBezTo>
                    <a:cubicBezTo>
                      <a:pt x="104" y="120"/>
                      <a:pt x="105" y="121"/>
                      <a:pt x="106" y="122"/>
                    </a:cubicBezTo>
                    <a:cubicBezTo>
                      <a:pt x="112" y="126"/>
                      <a:pt x="120" y="137"/>
                      <a:pt x="128" y="152"/>
                    </a:cubicBezTo>
                    <a:cubicBezTo>
                      <a:pt x="132" y="158"/>
                      <a:pt x="137" y="165"/>
                      <a:pt x="143" y="171"/>
                    </a:cubicBezTo>
                    <a:cubicBezTo>
                      <a:pt x="150" y="179"/>
                      <a:pt x="157" y="186"/>
                      <a:pt x="159" y="193"/>
                    </a:cubicBezTo>
                    <a:cubicBezTo>
                      <a:pt x="163" y="208"/>
                      <a:pt x="170" y="226"/>
                      <a:pt x="177" y="234"/>
                    </a:cubicBezTo>
                    <a:cubicBezTo>
                      <a:pt x="180" y="237"/>
                      <a:pt x="180" y="242"/>
                      <a:pt x="180" y="247"/>
                    </a:cubicBezTo>
                    <a:cubicBezTo>
                      <a:pt x="180" y="253"/>
                      <a:pt x="180" y="258"/>
                      <a:pt x="185" y="259"/>
                    </a:cubicBezTo>
                    <a:cubicBezTo>
                      <a:pt x="186" y="259"/>
                      <a:pt x="188" y="259"/>
                      <a:pt x="190" y="259"/>
                    </a:cubicBezTo>
                    <a:cubicBezTo>
                      <a:pt x="200" y="260"/>
                      <a:pt x="207" y="261"/>
                      <a:pt x="207" y="267"/>
                    </a:cubicBezTo>
                    <a:cubicBezTo>
                      <a:pt x="207" y="273"/>
                      <a:pt x="209" y="276"/>
                      <a:pt x="211" y="279"/>
                    </a:cubicBezTo>
                    <a:cubicBezTo>
                      <a:pt x="213" y="282"/>
                      <a:pt x="215" y="285"/>
                      <a:pt x="213" y="289"/>
                    </a:cubicBezTo>
                    <a:cubicBezTo>
                      <a:pt x="211" y="296"/>
                      <a:pt x="206" y="300"/>
                      <a:pt x="204" y="300"/>
                    </a:cubicBezTo>
                    <a:cubicBezTo>
                      <a:pt x="204" y="300"/>
                      <a:pt x="204" y="300"/>
                      <a:pt x="204" y="300"/>
                    </a:cubicBezTo>
                    <a:cubicBezTo>
                      <a:pt x="204" y="300"/>
                      <a:pt x="203" y="300"/>
                      <a:pt x="202" y="298"/>
                    </a:cubicBezTo>
                    <a:cubicBezTo>
                      <a:pt x="200" y="290"/>
                      <a:pt x="192" y="274"/>
                      <a:pt x="172" y="261"/>
                    </a:cubicBezTo>
                    <a:cubicBezTo>
                      <a:pt x="169" y="259"/>
                      <a:pt x="167" y="258"/>
                      <a:pt x="164" y="256"/>
                    </a:cubicBezTo>
                    <a:cubicBezTo>
                      <a:pt x="152" y="248"/>
                      <a:pt x="140" y="240"/>
                      <a:pt x="139" y="236"/>
                    </a:cubicBezTo>
                    <a:cubicBezTo>
                      <a:pt x="139" y="236"/>
                      <a:pt x="139" y="236"/>
                      <a:pt x="140" y="235"/>
                    </a:cubicBezTo>
                    <a:cubicBezTo>
                      <a:pt x="143" y="233"/>
                      <a:pt x="145" y="228"/>
                      <a:pt x="145" y="223"/>
                    </a:cubicBezTo>
                    <a:cubicBezTo>
                      <a:pt x="145" y="215"/>
                      <a:pt x="140" y="205"/>
                      <a:pt x="132" y="198"/>
                    </a:cubicBezTo>
                    <a:cubicBezTo>
                      <a:pt x="130" y="196"/>
                      <a:pt x="128" y="194"/>
                      <a:pt x="126" y="193"/>
                    </a:cubicBezTo>
                    <a:cubicBezTo>
                      <a:pt x="115" y="183"/>
                      <a:pt x="110" y="178"/>
                      <a:pt x="101" y="179"/>
                    </a:cubicBezTo>
                    <a:cubicBezTo>
                      <a:pt x="95" y="180"/>
                      <a:pt x="79" y="170"/>
                      <a:pt x="71" y="161"/>
                    </a:cubicBezTo>
                    <a:cubicBezTo>
                      <a:pt x="67" y="157"/>
                      <a:pt x="68" y="155"/>
                      <a:pt x="68" y="155"/>
                    </a:cubicBezTo>
                    <a:cubicBezTo>
                      <a:pt x="68" y="154"/>
                      <a:pt x="73" y="155"/>
                      <a:pt x="77" y="155"/>
                    </a:cubicBezTo>
                    <a:cubicBezTo>
                      <a:pt x="83" y="156"/>
                      <a:pt x="89" y="157"/>
                      <a:pt x="90" y="153"/>
                    </a:cubicBezTo>
                    <a:cubicBezTo>
                      <a:pt x="92" y="148"/>
                      <a:pt x="92" y="125"/>
                      <a:pt x="76" y="115"/>
                    </a:cubicBezTo>
                    <a:cubicBezTo>
                      <a:pt x="72" y="112"/>
                      <a:pt x="69" y="110"/>
                      <a:pt x="65" y="108"/>
                    </a:cubicBezTo>
                    <a:cubicBezTo>
                      <a:pt x="54" y="101"/>
                      <a:pt x="43" y="95"/>
                      <a:pt x="42" y="88"/>
                    </a:cubicBezTo>
                    <a:cubicBezTo>
                      <a:pt x="40" y="77"/>
                      <a:pt x="31" y="49"/>
                      <a:pt x="18" y="33"/>
                    </a:cubicBezTo>
                    <a:cubicBezTo>
                      <a:pt x="12" y="26"/>
                      <a:pt x="8" y="19"/>
                      <a:pt x="4" y="12"/>
                    </a:cubicBezTo>
                    <a:cubicBezTo>
                      <a:pt x="66" y="3"/>
                      <a:pt x="66" y="3"/>
                      <a:pt x="66" y="3"/>
                    </a:cubicBezTo>
                    <a:cubicBezTo>
                      <a:pt x="69" y="6"/>
                      <a:pt x="86" y="17"/>
                      <a:pt x="97" y="20"/>
                    </a:cubicBezTo>
                    <a:cubicBezTo>
                      <a:pt x="108" y="22"/>
                      <a:pt x="168" y="45"/>
                      <a:pt x="169" y="45"/>
                    </a:cubicBezTo>
                    <a:cubicBezTo>
                      <a:pt x="169" y="45"/>
                      <a:pt x="169" y="45"/>
                      <a:pt x="169" y="45"/>
                    </a:cubicBezTo>
                    <a:cubicBezTo>
                      <a:pt x="249" y="44"/>
                      <a:pt x="249" y="44"/>
                      <a:pt x="249" y="44"/>
                    </a:cubicBezTo>
                    <a:cubicBezTo>
                      <a:pt x="258" y="32"/>
                      <a:pt x="258" y="32"/>
                      <a:pt x="258" y="32"/>
                    </a:cubicBezTo>
                    <a:cubicBezTo>
                      <a:pt x="301" y="32"/>
                      <a:pt x="301" y="32"/>
                      <a:pt x="301" y="32"/>
                    </a:cubicBezTo>
                    <a:cubicBezTo>
                      <a:pt x="306" y="38"/>
                      <a:pt x="328" y="59"/>
                      <a:pt x="332" y="61"/>
                    </a:cubicBezTo>
                    <a:cubicBezTo>
                      <a:pt x="336" y="62"/>
                      <a:pt x="349" y="74"/>
                      <a:pt x="349" y="81"/>
                    </a:cubicBezTo>
                    <a:cubicBezTo>
                      <a:pt x="349" y="90"/>
                      <a:pt x="353" y="97"/>
                      <a:pt x="360" y="100"/>
                    </a:cubicBezTo>
                    <a:cubicBezTo>
                      <a:pt x="362" y="101"/>
                      <a:pt x="365" y="103"/>
                      <a:pt x="369" y="105"/>
                    </a:cubicBezTo>
                    <a:cubicBezTo>
                      <a:pt x="384" y="114"/>
                      <a:pt x="391" y="118"/>
                      <a:pt x="394" y="117"/>
                    </a:cubicBezTo>
                    <a:cubicBezTo>
                      <a:pt x="395" y="116"/>
                      <a:pt x="396" y="114"/>
                      <a:pt x="399" y="109"/>
                    </a:cubicBezTo>
                    <a:cubicBezTo>
                      <a:pt x="402" y="102"/>
                      <a:pt x="407" y="91"/>
                      <a:pt x="415" y="91"/>
                    </a:cubicBezTo>
                    <a:cubicBezTo>
                      <a:pt x="426" y="92"/>
                      <a:pt x="458" y="101"/>
                      <a:pt x="463" y="119"/>
                    </a:cubicBezTo>
                    <a:cubicBezTo>
                      <a:pt x="468" y="138"/>
                      <a:pt x="485" y="153"/>
                      <a:pt x="490" y="157"/>
                    </a:cubicBezTo>
                    <a:cubicBezTo>
                      <a:pt x="492" y="159"/>
                      <a:pt x="493" y="163"/>
                      <a:pt x="493" y="167"/>
                    </a:cubicBezTo>
                    <a:cubicBezTo>
                      <a:pt x="494" y="171"/>
                      <a:pt x="494" y="175"/>
                      <a:pt x="496" y="178"/>
                    </a:cubicBezTo>
                    <a:cubicBezTo>
                      <a:pt x="498" y="180"/>
                      <a:pt x="499" y="183"/>
                      <a:pt x="499" y="186"/>
                    </a:cubicBezTo>
                    <a:cubicBezTo>
                      <a:pt x="500" y="191"/>
                      <a:pt x="501" y="196"/>
                      <a:pt x="505" y="196"/>
                    </a:cubicBezTo>
                    <a:cubicBezTo>
                      <a:pt x="507" y="196"/>
                      <a:pt x="512" y="198"/>
                      <a:pt x="517" y="200"/>
                    </a:cubicBezTo>
                    <a:cubicBezTo>
                      <a:pt x="526" y="205"/>
                      <a:pt x="538" y="210"/>
                      <a:pt x="544" y="210"/>
                    </a:cubicBezTo>
                    <a:cubicBezTo>
                      <a:pt x="547" y="209"/>
                      <a:pt x="550" y="211"/>
                      <a:pt x="554" y="213"/>
                    </a:cubicBezTo>
                    <a:cubicBezTo>
                      <a:pt x="554" y="216"/>
                      <a:pt x="553" y="220"/>
                      <a:pt x="552" y="223"/>
                    </a:cubicBezTo>
                    <a:cubicBezTo>
                      <a:pt x="541" y="255"/>
                      <a:pt x="542" y="283"/>
                      <a:pt x="543" y="299"/>
                    </a:cubicBezTo>
                    <a:cubicBezTo>
                      <a:pt x="543" y="302"/>
                      <a:pt x="543" y="302"/>
                      <a:pt x="543" y="302"/>
                    </a:cubicBezTo>
                    <a:cubicBezTo>
                      <a:pt x="543" y="317"/>
                      <a:pt x="544" y="345"/>
                      <a:pt x="553" y="357"/>
                    </a:cubicBezTo>
                    <a:cubicBezTo>
                      <a:pt x="557" y="362"/>
                      <a:pt x="561" y="366"/>
                      <a:pt x="566" y="370"/>
                    </a:cubicBezTo>
                    <a:cubicBezTo>
                      <a:pt x="574" y="378"/>
                      <a:pt x="582" y="385"/>
                      <a:pt x="583" y="393"/>
                    </a:cubicBezTo>
                    <a:cubicBezTo>
                      <a:pt x="584" y="402"/>
                      <a:pt x="587" y="424"/>
                      <a:pt x="600" y="423"/>
                    </a:cubicBezTo>
                    <a:cubicBezTo>
                      <a:pt x="606" y="422"/>
                      <a:pt x="612" y="427"/>
                      <a:pt x="617" y="431"/>
                    </a:cubicBezTo>
                    <a:cubicBezTo>
                      <a:pt x="623" y="435"/>
                      <a:pt x="628" y="438"/>
                      <a:pt x="632" y="438"/>
                    </a:cubicBezTo>
                    <a:cubicBezTo>
                      <a:pt x="634" y="437"/>
                      <a:pt x="641" y="436"/>
                      <a:pt x="648" y="433"/>
                    </a:cubicBezTo>
                    <a:cubicBezTo>
                      <a:pt x="663" y="430"/>
                      <a:pt x="693" y="421"/>
                      <a:pt x="697" y="423"/>
                    </a:cubicBezTo>
                    <a:cubicBezTo>
                      <a:pt x="697" y="424"/>
                      <a:pt x="713" y="433"/>
                      <a:pt x="718" y="430"/>
                    </a:cubicBezTo>
                    <a:cubicBezTo>
                      <a:pt x="719" y="429"/>
                      <a:pt x="720" y="428"/>
                      <a:pt x="720" y="425"/>
                    </a:cubicBezTo>
                    <a:cubicBezTo>
                      <a:pt x="720" y="422"/>
                      <a:pt x="722" y="420"/>
                      <a:pt x="727" y="417"/>
                    </a:cubicBezTo>
                    <a:cubicBezTo>
                      <a:pt x="732" y="413"/>
                      <a:pt x="739" y="409"/>
                      <a:pt x="739" y="400"/>
                    </a:cubicBezTo>
                    <a:cubicBezTo>
                      <a:pt x="738" y="393"/>
                      <a:pt x="740" y="391"/>
                      <a:pt x="742" y="389"/>
                    </a:cubicBezTo>
                    <a:cubicBezTo>
                      <a:pt x="744" y="387"/>
                      <a:pt x="747" y="384"/>
                      <a:pt x="747" y="374"/>
                    </a:cubicBezTo>
                    <a:cubicBezTo>
                      <a:pt x="745" y="357"/>
                      <a:pt x="757" y="347"/>
                      <a:pt x="781" y="344"/>
                    </a:cubicBezTo>
                    <a:cubicBezTo>
                      <a:pt x="788" y="343"/>
                      <a:pt x="793" y="342"/>
                      <a:pt x="798" y="341"/>
                    </a:cubicBezTo>
                    <a:cubicBezTo>
                      <a:pt x="811" y="338"/>
                      <a:pt x="817" y="337"/>
                      <a:pt x="824" y="342"/>
                    </a:cubicBezTo>
                    <a:cubicBezTo>
                      <a:pt x="829" y="345"/>
                      <a:pt x="834" y="343"/>
                      <a:pt x="838" y="343"/>
                    </a:cubicBezTo>
                    <a:cubicBezTo>
                      <a:pt x="841" y="342"/>
                      <a:pt x="844" y="341"/>
                      <a:pt x="845" y="342"/>
                    </a:cubicBezTo>
                    <a:cubicBezTo>
                      <a:pt x="846" y="343"/>
                      <a:pt x="847" y="345"/>
                      <a:pt x="847" y="347"/>
                    </a:cubicBezTo>
                    <a:cubicBezTo>
                      <a:pt x="849" y="355"/>
                      <a:pt x="846" y="357"/>
                      <a:pt x="840" y="361"/>
                    </a:cubicBezTo>
                    <a:cubicBezTo>
                      <a:pt x="838" y="363"/>
                      <a:pt x="835" y="365"/>
                      <a:pt x="832" y="368"/>
                    </a:cubicBezTo>
                    <a:cubicBezTo>
                      <a:pt x="826" y="375"/>
                      <a:pt x="827" y="380"/>
                      <a:pt x="827" y="387"/>
                    </a:cubicBezTo>
                    <a:cubicBezTo>
                      <a:pt x="827" y="390"/>
                      <a:pt x="828" y="395"/>
                      <a:pt x="827" y="401"/>
                    </a:cubicBezTo>
                    <a:cubicBezTo>
                      <a:pt x="826" y="412"/>
                      <a:pt x="823" y="429"/>
                      <a:pt x="816" y="437"/>
                    </a:cubicBezTo>
                    <a:cubicBezTo>
                      <a:pt x="813" y="433"/>
                      <a:pt x="810" y="431"/>
                      <a:pt x="807" y="430"/>
                    </a:cubicBezTo>
                    <a:cubicBezTo>
                      <a:pt x="807" y="430"/>
                      <a:pt x="807" y="430"/>
                      <a:pt x="807" y="430"/>
                    </a:cubicBezTo>
                    <a:cubicBezTo>
                      <a:pt x="806" y="430"/>
                      <a:pt x="806" y="429"/>
                      <a:pt x="806" y="429"/>
                    </a:cubicBezTo>
                    <a:cubicBezTo>
                      <a:pt x="805" y="429"/>
                      <a:pt x="805" y="429"/>
                      <a:pt x="805" y="429"/>
                    </a:cubicBezTo>
                    <a:cubicBezTo>
                      <a:pt x="805" y="429"/>
                      <a:pt x="804" y="429"/>
                      <a:pt x="804" y="429"/>
                    </a:cubicBezTo>
                    <a:cubicBezTo>
                      <a:pt x="804" y="429"/>
                      <a:pt x="803" y="429"/>
                      <a:pt x="803" y="429"/>
                    </a:cubicBezTo>
                    <a:cubicBezTo>
                      <a:pt x="797" y="430"/>
                      <a:pt x="792" y="437"/>
                      <a:pt x="788" y="442"/>
                    </a:cubicBezTo>
                    <a:cubicBezTo>
                      <a:pt x="787" y="444"/>
                      <a:pt x="785" y="446"/>
                      <a:pt x="785" y="446"/>
                    </a:cubicBezTo>
                    <a:cubicBezTo>
                      <a:pt x="784" y="447"/>
                      <a:pt x="784" y="447"/>
                      <a:pt x="784" y="447"/>
                    </a:cubicBezTo>
                    <a:cubicBezTo>
                      <a:pt x="784" y="447"/>
                      <a:pt x="783" y="447"/>
                      <a:pt x="781" y="447"/>
                    </a:cubicBezTo>
                    <a:cubicBezTo>
                      <a:pt x="780" y="447"/>
                      <a:pt x="780" y="447"/>
                      <a:pt x="780" y="447"/>
                    </a:cubicBezTo>
                    <a:cubicBezTo>
                      <a:pt x="780" y="447"/>
                      <a:pt x="780" y="447"/>
                      <a:pt x="780" y="447"/>
                    </a:cubicBezTo>
                    <a:cubicBezTo>
                      <a:pt x="778" y="447"/>
                      <a:pt x="775" y="447"/>
                      <a:pt x="772" y="447"/>
                    </a:cubicBezTo>
                    <a:cubicBezTo>
                      <a:pt x="762" y="447"/>
                      <a:pt x="749" y="447"/>
                      <a:pt x="742" y="446"/>
                    </a:cubicBezTo>
                    <a:cubicBezTo>
                      <a:pt x="738" y="446"/>
                      <a:pt x="736" y="446"/>
                      <a:pt x="735" y="446"/>
                    </a:cubicBezTo>
                    <a:cubicBezTo>
                      <a:pt x="731" y="446"/>
                      <a:pt x="729" y="453"/>
                      <a:pt x="727" y="460"/>
                    </a:cubicBezTo>
                    <a:cubicBezTo>
                      <a:pt x="727" y="462"/>
                      <a:pt x="726" y="467"/>
                      <a:pt x="725" y="467"/>
                    </a:cubicBezTo>
                    <a:cubicBezTo>
                      <a:pt x="724" y="468"/>
                      <a:pt x="724" y="468"/>
                      <a:pt x="724" y="469"/>
                    </a:cubicBezTo>
                    <a:cubicBezTo>
                      <a:pt x="724" y="471"/>
                      <a:pt x="725" y="473"/>
                      <a:pt x="731" y="478"/>
                    </a:cubicBezTo>
                    <a:cubicBezTo>
                      <a:pt x="737" y="483"/>
                      <a:pt x="746" y="491"/>
                      <a:pt x="744" y="495"/>
                    </a:cubicBezTo>
                    <a:cubicBezTo>
                      <a:pt x="743" y="500"/>
                      <a:pt x="723" y="499"/>
                      <a:pt x="715" y="498"/>
                    </a:cubicBezTo>
                    <a:cubicBezTo>
                      <a:pt x="713" y="498"/>
                      <a:pt x="712" y="498"/>
                      <a:pt x="711" y="498"/>
                    </a:cubicBezTo>
                    <a:cubicBezTo>
                      <a:pt x="711" y="498"/>
                      <a:pt x="711" y="498"/>
                      <a:pt x="711" y="498"/>
                    </a:cubicBezTo>
                    <a:cubicBezTo>
                      <a:pt x="711" y="498"/>
                      <a:pt x="711" y="498"/>
                      <a:pt x="711" y="498"/>
                    </a:cubicBezTo>
                    <a:cubicBezTo>
                      <a:pt x="710" y="498"/>
                      <a:pt x="709" y="498"/>
                      <a:pt x="709" y="498"/>
                    </a:cubicBezTo>
                    <a:cubicBezTo>
                      <a:pt x="709" y="498"/>
                      <a:pt x="709" y="498"/>
                      <a:pt x="709" y="498"/>
                    </a:cubicBezTo>
                    <a:cubicBezTo>
                      <a:pt x="708" y="498"/>
                      <a:pt x="708" y="499"/>
                      <a:pt x="708" y="499"/>
                    </a:cubicBezTo>
                    <a:cubicBezTo>
                      <a:pt x="708" y="499"/>
                      <a:pt x="708" y="499"/>
                      <a:pt x="708" y="499"/>
                    </a:cubicBezTo>
                    <a:cubicBezTo>
                      <a:pt x="707" y="499"/>
                      <a:pt x="707" y="500"/>
                      <a:pt x="706" y="500"/>
                    </a:cubicBezTo>
                    <a:cubicBezTo>
                      <a:pt x="706" y="500"/>
                      <a:pt x="706" y="500"/>
                      <a:pt x="706" y="500"/>
                    </a:cubicBezTo>
                    <a:cubicBezTo>
                      <a:pt x="706" y="501"/>
                      <a:pt x="705" y="502"/>
                      <a:pt x="704" y="503"/>
                    </a:cubicBezTo>
                    <a:cubicBezTo>
                      <a:pt x="704" y="503"/>
                      <a:pt x="704" y="503"/>
                      <a:pt x="704" y="503"/>
                    </a:cubicBezTo>
                    <a:cubicBezTo>
                      <a:pt x="703" y="504"/>
                      <a:pt x="703" y="505"/>
                      <a:pt x="702" y="506"/>
                    </a:cubicBezTo>
                    <a:cubicBezTo>
                      <a:pt x="702" y="506"/>
                      <a:pt x="701" y="506"/>
                      <a:pt x="701" y="506"/>
                    </a:cubicBezTo>
                    <a:cubicBezTo>
                      <a:pt x="701" y="507"/>
                      <a:pt x="700" y="508"/>
                      <a:pt x="699" y="510"/>
                    </a:cubicBezTo>
                    <a:cubicBezTo>
                      <a:pt x="698" y="510"/>
                      <a:pt x="698" y="510"/>
                      <a:pt x="698" y="510"/>
                    </a:cubicBezTo>
                    <a:cubicBezTo>
                      <a:pt x="697" y="512"/>
                      <a:pt x="696" y="513"/>
                      <a:pt x="695" y="515"/>
                    </a:cubicBezTo>
                    <a:cubicBezTo>
                      <a:pt x="695" y="515"/>
                      <a:pt x="695" y="515"/>
                      <a:pt x="695" y="515"/>
                    </a:cubicBezTo>
                    <a:cubicBezTo>
                      <a:pt x="692" y="519"/>
                      <a:pt x="689" y="523"/>
                      <a:pt x="686" y="528"/>
                    </a:cubicBezTo>
                    <a:cubicBezTo>
                      <a:pt x="674" y="517"/>
                      <a:pt x="663" y="508"/>
                      <a:pt x="657" y="505"/>
                    </a:cubicBezTo>
                    <a:cubicBezTo>
                      <a:pt x="655" y="504"/>
                      <a:pt x="653" y="503"/>
                      <a:pt x="650" y="502"/>
                    </a:cubicBezTo>
                    <a:close/>
                    <a:moveTo>
                      <a:pt x="742" y="558"/>
                    </a:moveTo>
                    <a:cubicBezTo>
                      <a:pt x="740" y="558"/>
                      <a:pt x="739" y="558"/>
                      <a:pt x="737" y="558"/>
                    </a:cubicBezTo>
                    <a:cubicBezTo>
                      <a:pt x="730" y="558"/>
                      <a:pt x="723" y="558"/>
                      <a:pt x="717" y="555"/>
                    </a:cubicBezTo>
                    <a:cubicBezTo>
                      <a:pt x="713" y="552"/>
                      <a:pt x="704" y="544"/>
                      <a:pt x="694" y="535"/>
                    </a:cubicBezTo>
                    <a:cubicBezTo>
                      <a:pt x="692" y="533"/>
                      <a:pt x="690" y="531"/>
                      <a:pt x="688" y="530"/>
                    </a:cubicBezTo>
                    <a:cubicBezTo>
                      <a:pt x="689" y="528"/>
                      <a:pt x="690" y="526"/>
                      <a:pt x="691" y="525"/>
                    </a:cubicBezTo>
                    <a:cubicBezTo>
                      <a:pt x="692" y="525"/>
                      <a:pt x="692" y="525"/>
                      <a:pt x="692" y="524"/>
                    </a:cubicBezTo>
                    <a:cubicBezTo>
                      <a:pt x="701" y="511"/>
                      <a:pt x="708" y="502"/>
                      <a:pt x="709" y="501"/>
                    </a:cubicBezTo>
                    <a:cubicBezTo>
                      <a:pt x="709" y="501"/>
                      <a:pt x="710" y="501"/>
                      <a:pt x="710" y="501"/>
                    </a:cubicBezTo>
                    <a:cubicBezTo>
                      <a:pt x="710" y="501"/>
                      <a:pt x="710" y="501"/>
                      <a:pt x="710" y="501"/>
                    </a:cubicBezTo>
                    <a:cubicBezTo>
                      <a:pt x="711" y="501"/>
                      <a:pt x="713" y="501"/>
                      <a:pt x="715" y="501"/>
                    </a:cubicBezTo>
                    <a:cubicBezTo>
                      <a:pt x="730" y="502"/>
                      <a:pt x="745" y="503"/>
                      <a:pt x="747" y="496"/>
                    </a:cubicBezTo>
                    <a:cubicBezTo>
                      <a:pt x="749" y="491"/>
                      <a:pt x="741" y="483"/>
                      <a:pt x="733" y="476"/>
                    </a:cubicBezTo>
                    <a:cubicBezTo>
                      <a:pt x="731" y="473"/>
                      <a:pt x="728" y="471"/>
                      <a:pt x="727" y="469"/>
                    </a:cubicBezTo>
                    <a:cubicBezTo>
                      <a:pt x="728" y="468"/>
                      <a:pt x="729" y="465"/>
                      <a:pt x="730" y="460"/>
                    </a:cubicBezTo>
                    <a:cubicBezTo>
                      <a:pt x="731" y="457"/>
                      <a:pt x="733" y="449"/>
                      <a:pt x="735" y="449"/>
                    </a:cubicBezTo>
                    <a:cubicBezTo>
                      <a:pt x="735" y="449"/>
                      <a:pt x="736" y="449"/>
                      <a:pt x="737" y="449"/>
                    </a:cubicBezTo>
                    <a:cubicBezTo>
                      <a:pt x="739" y="449"/>
                      <a:pt x="740" y="449"/>
                      <a:pt x="742" y="449"/>
                    </a:cubicBezTo>
                    <a:cubicBezTo>
                      <a:pt x="748" y="450"/>
                      <a:pt x="757" y="450"/>
                      <a:pt x="765" y="450"/>
                    </a:cubicBezTo>
                    <a:cubicBezTo>
                      <a:pt x="765" y="450"/>
                      <a:pt x="766" y="450"/>
                      <a:pt x="766" y="450"/>
                    </a:cubicBezTo>
                    <a:cubicBezTo>
                      <a:pt x="766" y="450"/>
                      <a:pt x="767" y="450"/>
                      <a:pt x="767" y="450"/>
                    </a:cubicBezTo>
                    <a:cubicBezTo>
                      <a:pt x="773" y="450"/>
                      <a:pt x="777" y="450"/>
                      <a:pt x="780" y="450"/>
                    </a:cubicBezTo>
                    <a:cubicBezTo>
                      <a:pt x="778" y="506"/>
                      <a:pt x="778" y="506"/>
                      <a:pt x="778" y="506"/>
                    </a:cubicBezTo>
                    <a:cubicBezTo>
                      <a:pt x="792" y="504"/>
                      <a:pt x="792" y="504"/>
                      <a:pt x="792" y="504"/>
                    </a:cubicBezTo>
                    <a:cubicBezTo>
                      <a:pt x="792" y="508"/>
                      <a:pt x="793" y="510"/>
                      <a:pt x="795" y="512"/>
                    </a:cubicBezTo>
                    <a:cubicBezTo>
                      <a:pt x="796" y="513"/>
                      <a:pt x="798" y="513"/>
                      <a:pt x="800" y="513"/>
                    </a:cubicBezTo>
                    <a:cubicBezTo>
                      <a:pt x="799" y="514"/>
                      <a:pt x="798" y="515"/>
                      <a:pt x="797" y="516"/>
                    </a:cubicBezTo>
                    <a:cubicBezTo>
                      <a:pt x="797" y="517"/>
                      <a:pt x="796" y="517"/>
                      <a:pt x="796" y="517"/>
                    </a:cubicBezTo>
                    <a:cubicBezTo>
                      <a:pt x="795" y="518"/>
                      <a:pt x="794" y="519"/>
                      <a:pt x="793" y="520"/>
                    </a:cubicBezTo>
                    <a:cubicBezTo>
                      <a:pt x="793" y="520"/>
                      <a:pt x="793" y="520"/>
                      <a:pt x="792" y="521"/>
                    </a:cubicBezTo>
                    <a:cubicBezTo>
                      <a:pt x="791" y="522"/>
                      <a:pt x="790" y="523"/>
                      <a:pt x="789" y="524"/>
                    </a:cubicBezTo>
                    <a:cubicBezTo>
                      <a:pt x="789" y="524"/>
                      <a:pt x="789" y="524"/>
                      <a:pt x="789" y="524"/>
                    </a:cubicBezTo>
                    <a:cubicBezTo>
                      <a:pt x="789" y="524"/>
                      <a:pt x="789" y="524"/>
                      <a:pt x="789" y="524"/>
                    </a:cubicBezTo>
                    <a:cubicBezTo>
                      <a:pt x="788" y="524"/>
                      <a:pt x="787" y="525"/>
                      <a:pt x="786" y="526"/>
                    </a:cubicBezTo>
                    <a:cubicBezTo>
                      <a:pt x="781" y="531"/>
                      <a:pt x="780" y="536"/>
                      <a:pt x="779" y="540"/>
                    </a:cubicBezTo>
                    <a:cubicBezTo>
                      <a:pt x="778" y="543"/>
                      <a:pt x="778" y="544"/>
                      <a:pt x="776" y="545"/>
                    </a:cubicBezTo>
                    <a:cubicBezTo>
                      <a:pt x="776" y="546"/>
                      <a:pt x="776" y="546"/>
                      <a:pt x="776" y="546"/>
                    </a:cubicBezTo>
                    <a:cubicBezTo>
                      <a:pt x="776" y="546"/>
                      <a:pt x="776" y="546"/>
                      <a:pt x="776" y="546"/>
                    </a:cubicBezTo>
                    <a:cubicBezTo>
                      <a:pt x="775" y="546"/>
                      <a:pt x="775" y="546"/>
                      <a:pt x="775" y="546"/>
                    </a:cubicBezTo>
                    <a:cubicBezTo>
                      <a:pt x="775" y="546"/>
                      <a:pt x="775" y="546"/>
                      <a:pt x="775" y="546"/>
                    </a:cubicBezTo>
                    <a:cubicBezTo>
                      <a:pt x="775" y="546"/>
                      <a:pt x="775" y="546"/>
                      <a:pt x="775" y="546"/>
                    </a:cubicBezTo>
                    <a:cubicBezTo>
                      <a:pt x="775" y="546"/>
                      <a:pt x="775" y="546"/>
                      <a:pt x="775" y="546"/>
                    </a:cubicBezTo>
                    <a:cubicBezTo>
                      <a:pt x="775" y="546"/>
                      <a:pt x="774" y="546"/>
                      <a:pt x="774" y="546"/>
                    </a:cubicBezTo>
                    <a:cubicBezTo>
                      <a:pt x="774" y="546"/>
                      <a:pt x="774" y="546"/>
                      <a:pt x="774" y="546"/>
                    </a:cubicBezTo>
                    <a:cubicBezTo>
                      <a:pt x="774" y="546"/>
                      <a:pt x="774" y="546"/>
                      <a:pt x="774" y="547"/>
                    </a:cubicBezTo>
                    <a:cubicBezTo>
                      <a:pt x="774" y="547"/>
                      <a:pt x="774" y="547"/>
                      <a:pt x="773" y="547"/>
                    </a:cubicBezTo>
                    <a:cubicBezTo>
                      <a:pt x="773" y="547"/>
                      <a:pt x="773" y="547"/>
                      <a:pt x="773" y="547"/>
                    </a:cubicBezTo>
                    <a:cubicBezTo>
                      <a:pt x="773" y="547"/>
                      <a:pt x="773" y="547"/>
                      <a:pt x="773" y="547"/>
                    </a:cubicBezTo>
                    <a:cubicBezTo>
                      <a:pt x="773" y="547"/>
                      <a:pt x="772" y="548"/>
                      <a:pt x="772" y="548"/>
                    </a:cubicBezTo>
                    <a:cubicBezTo>
                      <a:pt x="772" y="548"/>
                      <a:pt x="772" y="548"/>
                      <a:pt x="772" y="548"/>
                    </a:cubicBezTo>
                    <a:cubicBezTo>
                      <a:pt x="772" y="548"/>
                      <a:pt x="771" y="548"/>
                      <a:pt x="771" y="548"/>
                    </a:cubicBezTo>
                    <a:cubicBezTo>
                      <a:pt x="771" y="548"/>
                      <a:pt x="771" y="549"/>
                      <a:pt x="771" y="549"/>
                    </a:cubicBezTo>
                    <a:cubicBezTo>
                      <a:pt x="771" y="549"/>
                      <a:pt x="770" y="549"/>
                      <a:pt x="770" y="549"/>
                    </a:cubicBezTo>
                    <a:cubicBezTo>
                      <a:pt x="770" y="549"/>
                      <a:pt x="770" y="550"/>
                      <a:pt x="769" y="550"/>
                    </a:cubicBezTo>
                    <a:cubicBezTo>
                      <a:pt x="769" y="550"/>
                      <a:pt x="769" y="550"/>
                      <a:pt x="769" y="550"/>
                    </a:cubicBezTo>
                    <a:cubicBezTo>
                      <a:pt x="769" y="550"/>
                      <a:pt x="768" y="551"/>
                      <a:pt x="768" y="551"/>
                    </a:cubicBezTo>
                    <a:cubicBezTo>
                      <a:pt x="768" y="551"/>
                      <a:pt x="768" y="551"/>
                      <a:pt x="767" y="551"/>
                    </a:cubicBezTo>
                    <a:cubicBezTo>
                      <a:pt x="767" y="552"/>
                      <a:pt x="767" y="552"/>
                      <a:pt x="767" y="552"/>
                    </a:cubicBezTo>
                    <a:cubicBezTo>
                      <a:pt x="766" y="552"/>
                      <a:pt x="766" y="553"/>
                      <a:pt x="766" y="553"/>
                    </a:cubicBezTo>
                    <a:cubicBezTo>
                      <a:pt x="766" y="553"/>
                      <a:pt x="765" y="553"/>
                      <a:pt x="765" y="554"/>
                    </a:cubicBezTo>
                    <a:cubicBezTo>
                      <a:pt x="765" y="554"/>
                      <a:pt x="764" y="554"/>
                      <a:pt x="764" y="554"/>
                    </a:cubicBezTo>
                    <a:cubicBezTo>
                      <a:pt x="764" y="555"/>
                      <a:pt x="763" y="555"/>
                      <a:pt x="763" y="555"/>
                    </a:cubicBezTo>
                    <a:cubicBezTo>
                      <a:pt x="763" y="556"/>
                      <a:pt x="762" y="556"/>
                      <a:pt x="762" y="556"/>
                    </a:cubicBezTo>
                    <a:cubicBezTo>
                      <a:pt x="762" y="557"/>
                      <a:pt x="761" y="557"/>
                      <a:pt x="761" y="557"/>
                    </a:cubicBezTo>
                    <a:cubicBezTo>
                      <a:pt x="760" y="558"/>
                      <a:pt x="760" y="558"/>
                      <a:pt x="760" y="558"/>
                    </a:cubicBezTo>
                    <a:cubicBezTo>
                      <a:pt x="759" y="559"/>
                      <a:pt x="759" y="559"/>
                      <a:pt x="758" y="560"/>
                    </a:cubicBezTo>
                    <a:cubicBezTo>
                      <a:pt x="758" y="560"/>
                      <a:pt x="758" y="560"/>
                      <a:pt x="758" y="560"/>
                    </a:cubicBezTo>
                    <a:cubicBezTo>
                      <a:pt x="757" y="561"/>
                      <a:pt x="757" y="561"/>
                      <a:pt x="756" y="562"/>
                    </a:cubicBezTo>
                    <a:cubicBezTo>
                      <a:pt x="753" y="558"/>
                      <a:pt x="748" y="558"/>
                      <a:pt x="742" y="558"/>
                    </a:cubicBezTo>
                    <a:close/>
                    <a:moveTo>
                      <a:pt x="759" y="563"/>
                    </a:moveTo>
                    <a:cubicBezTo>
                      <a:pt x="759" y="563"/>
                      <a:pt x="759" y="563"/>
                      <a:pt x="759" y="563"/>
                    </a:cubicBezTo>
                    <a:cubicBezTo>
                      <a:pt x="760" y="562"/>
                      <a:pt x="760" y="562"/>
                      <a:pt x="761" y="562"/>
                    </a:cubicBezTo>
                    <a:cubicBezTo>
                      <a:pt x="761" y="561"/>
                      <a:pt x="761" y="561"/>
                      <a:pt x="762" y="561"/>
                    </a:cubicBezTo>
                    <a:cubicBezTo>
                      <a:pt x="762" y="560"/>
                      <a:pt x="762" y="560"/>
                      <a:pt x="763" y="560"/>
                    </a:cubicBezTo>
                    <a:cubicBezTo>
                      <a:pt x="763" y="559"/>
                      <a:pt x="763" y="559"/>
                      <a:pt x="764" y="559"/>
                    </a:cubicBezTo>
                    <a:cubicBezTo>
                      <a:pt x="764" y="558"/>
                      <a:pt x="764" y="558"/>
                      <a:pt x="765" y="558"/>
                    </a:cubicBezTo>
                    <a:cubicBezTo>
                      <a:pt x="765" y="558"/>
                      <a:pt x="765" y="557"/>
                      <a:pt x="766" y="557"/>
                    </a:cubicBezTo>
                    <a:cubicBezTo>
                      <a:pt x="766" y="557"/>
                      <a:pt x="766" y="556"/>
                      <a:pt x="767" y="556"/>
                    </a:cubicBezTo>
                    <a:cubicBezTo>
                      <a:pt x="767" y="556"/>
                      <a:pt x="767" y="556"/>
                      <a:pt x="767" y="555"/>
                    </a:cubicBezTo>
                    <a:cubicBezTo>
                      <a:pt x="768" y="555"/>
                      <a:pt x="768" y="555"/>
                      <a:pt x="768" y="555"/>
                    </a:cubicBezTo>
                    <a:cubicBezTo>
                      <a:pt x="768" y="555"/>
                      <a:pt x="769" y="554"/>
                      <a:pt x="769" y="554"/>
                    </a:cubicBezTo>
                    <a:cubicBezTo>
                      <a:pt x="769" y="554"/>
                      <a:pt x="769" y="554"/>
                      <a:pt x="770" y="553"/>
                    </a:cubicBezTo>
                    <a:cubicBezTo>
                      <a:pt x="770" y="553"/>
                      <a:pt x="770" y="553"/>
                      <a:pt x="770" y="553"/>
                    </a:cubicBezTo>
                    <a:cubicBezTo>
                      <a:pt x="770" y="553"/>
                      <a:pt x="771" y="553"/>
                      <a:pt x="771" y="552"/>
                    </a:cubicBezTo>
                    <a:cubicBezTo>
                      <a:pt x="771" y="552"/>
                      <a:pt x="771" y="552"/>
                      <a:pt x="771" y="552"/>
                    </a:cubicBezTo>
                    <a:cubicBezTo>
                      <a:pt x="775" y="549"/>
                      <a:pt x="776" y="549"/>
                      <a:pt x="777" y="548"/>
                    </a:cubicBezTo>
                    <a:cubicBezTo>
                      <a:pt x="777" y="548"/>
                      <a:pt x="777" y="548"/>
                      <a:pt x="777" y="548"/>
                    </a:cubicBezTo>
                    <a:cubicBezTo>
                      <a:pt x="777" y="548"/>
                      <a:pt x="777" y="548"/>
                      <a:pt x="778" y="548"/>
                    </a:cubicBezTo>
                    <a:cubicBezTo>
                      <a:pt x="778" y="548"/>
                      <a:pt x="779" y="548"/>
                      <a:pt x="779" y="549"/>
                    </a:cubicBezTo>
                    <a:cubicBezTo>
                      <a:pt x="780" y="549"/>
                      <a:pt x="780" y="549"/>
                      <a:pt x="780" y="549"/>
                    </a:cubicBezTo>
                    <a:cubicBezTo>
                      <a:pt x="781" y="550"/>
                      <a:pt x="782" y="550"/>
                      <a:pt x="782" y="550"/>
                    </a:cubicBezTo>
                    <a:cubicBezTo>
                      <a:pt x="783" y="550"/>
                      <a:pt x="783" y="550"/>
                      <a:pt x="784" y="551"/>
                    </a:cubicBezTo>
                    <a:cubicBezTo>
                      <a:pt x="784" y="551"/>
                      <a:pt x="785" y="551"/>
                      <a:pt x="785" y="552"/>
                    </a:cubicBezTo>
                    <a:cubicBezTo>
                      <a:pt x="786" y="552"/>
                      <a:pt x="786" y="552"/>
                      <a:pt x="786" y="552"/>
                    </a:cubicBezTo>
                    <a:cubicBezTo>
                      <a:pt x="787" y="553"/>
                      <a:pt x="788" y="553"/>
                      <a:pt x="789" y="554"/>
                    </a:cubicBezTo>
                    <a:cubicBezTo>
                      <a:pt x="796" y="559"/>
                      <a:pt x="803" y="559"/>
                      <a:pt x="809" y="559"/>
                    </a:cubicBezTo>
                    <a:cubicBezTo>
                      <a:pt x="814" y="559"/>
                      <a:pt x="817" y="559"/>
                      <a:pt x="819" y="561"/>
                    </a:cubicBezTo>
                    <a:cubicBezTo>
                      <a:pt x="819" y="561"/>
                      <a:pt x="819" y="561"/>
                      <a:pt x="819" y="562"/>
                    </a:cubicBezTo>
                    <a:cubicBezTo>
                      <a:pt x="819" y="562"/>
                      <a:pt x="819" y="562"/>
                      <a:pt x="819" y="562"/>
                    </a:cubicBezTo>
                    <a:cubicBezTo>
                      <a:pt x="819" y="562"/>
                      <a:pt x="819" y="562"/>
                      <a:pt x="819" y="562"/>
                    </a:cubicBezTo>
                    <a:cubicBezTo>
                      <a:pt x="819" y="562"/>
                      <a:pt x="819" y="562"/>
                      <a:pt x="819" y="562"/>
                    </a:cubicBezTo>
                    <a:cubicBezTo>
                      <a:pt x="819" y="562"/>
                      <a:pt x="819" y="562"/>
                      <a:pt x="819" y="562"/>
                    </a:cubicBezTo>
                    <a:cubicBezTo>
                      <a:pt x="819" y="562"/>
                      <a:pt x="819" y="562"/>
                      <a:pt x="819" y="563"/>
                    </a:cubicBezTo>
                    <a:cubicBezTo>
                      <a:pt x="819" y="563"/>
                      <a:pt x="819" y="563"/>
                      <a:pt x="819" y="563"/>
                    </a:cubicBezTo>
                    <a:cubicBezTo>
                      <a:pt x="819" y="563"/>
                      <a:pt x="819" y="563"/>
                      <a:pt x="819" y="563"/>
                    </a:cubicBezTo>
                    <a:cubicBezTo>
                      <a:pt x="819" y="563"/>
                      <a:pt x="819" y="563"/>
                      <a:pt x="819" y="564"/>
                    </a:cubicBezTo>
                    <a:cubicBezTo>
                      <a:pt x="819" y="564"/>
                      <a:pt x="819" y="564"/>
                      <a:pt x="819" y="564"/>
                    </a:cubicBezTo>
                    <a:cubicBezTo>
                      <a:pt x="819" y="564"/>
                      <a:pt x="819" y="564"/>
                      <a:pt x="819" y="564"/>
                    </a:cubicBezTo>
                    <a:cubicBezTo>
                      <a:pt x="819" y="564"/>
                      <a:pt x="819" y="565"/>
                      <a:pt x="819" y="565"/>
                    </a:cubicBezTo>
                    <a:cubicBezTo>
                      <a:pt x="819" y="565"/>
                      <a:pt x="819" y="565"/>
                      <a:pt x="819" y="565"/>
                    </a:cubicBezTo>
                    <a:cubicBezTo>
                      <a:pt x="819" y="565"/>
                      <a:pt x="819" y="566"/>
                      <a:pt x="819" y="566"/>
                    </a:cubicBezTo>
                    <a:cubicBezTo>
                      <a:pt x="819" y="566"/>
                      <a:pt x="819" y="566"/>
                      <a:pt x="819" y="566"/>
                    </a:cubicBezTo>
                    <a:cubicBezTo>
                      <a:pt x="819" y="566"/>
                      <a:pt x="819" y="567"/>
                      <a:pt x="819" y="567"/>
                    </a:cubicBezTo>
                    <a:cubicBezTo>
                      <a:pt x="819" y="567"/>
                      <a:pt x="819" y="567"/>
                      <a:pt x="819" y="568"/>
                    </a:cubicBezTo>
                    <a:cubicBezTo>
                      <a:pt x="819" y="568"/>
                      <a:pt x="819" y="568"/>
                      <a:pt x="819" y="568"/>
                    </a:cubicBezTo>
                    <a:cubicBezTo>
                      <a:pt x="819" y="568"/>
                      <a:pt x="819" y="569"/>
                      <a:pt x="819" y="569"/>
                    </a:cubicBezTo>
                    <a:cubicBezTo>
                      <a:pt x="819" y="569"/>
                      <a:pt x="819" y="569"/>
                      <a:pt x="819" y="570"/>
                    </a:cubicBezTo>
                    <a:cubicBezTo>
                      <a:pt x="819" y="570"/>
                      <a:pt x="819" y="570"/>
                      <a:pt x="819" y="570"/>
                    </a:cubicBezTo>
                    <a:cubicBezTo>
                      <a:pt x="819" y="571"/>
                      <a:pt x="819" y="571"/>
                      <a:pt x="819" y="571"/>
                    </a:cubicBezTo>
                    <a:cubicBezTo>
                      <a:pt x="819" y="572"/>
                      <a:pt x="819" y="572"/>
                      <a:pt x="819" y="572"/>
                    </a:cubicBezTo>
                    <a:cubicBezTo>
                      <a:pt x="819" y="573"/>
                      <a:pt x="819" y="573"/>
                      <a:pt x="819" y="573"/>
                    </a:cubicBezTo>
                    <a:cubicBezTo>
                      <a:pt x="819" y="574"/>
                      <a:pt x="819" y="574"/>
                      <a:pt x="819" y="574"/>
                    </a:cubicBezTo>
                    <a:cubicBezTo>
                      <a:pt x="819" y="575"/>
                      <a:pt x="819" y="575"/>
                      <a:pt x="818" y="575"/>
                    </a:cubicBezTo>
                    <a:cubicBezTo>
                      <a:pt x="818" y="576"/>
                      <a:pt x="818" y="576"/>
                      <a:pt x="818" y="577"/>
                    </a:cubicBezTo>
                    <a:cubicBezTo>
                      <a:pt x="818" y="577"/>
                      <a:pt x="818" y="577"/>
                      <a:pt x="818" y="577"/>
                    </a:cubicBezTo>
                    <a:cubicBezTo>
                      <a:pt x="816" y="579"/>
                      <a:pt x="814" y="580"/>
                      <a:pt x="811" y="580"/>
                    </a:cubicBezTo>
                    <a:cubicBezTo>
                      <a:pt x="802" y="580"/>
                      <a:pt x="770" y="571"/>
                      <a:pt x="759" y="563"/>
                    </a:cubicBezTo>
                    <a:close/>
                    <a:moveTo>
                      <a:pt x="829" y="577"/>
                    </a:moveTo>
                    <a:cubicBezTo>
                      <a:pt x="827" y="575"/>
                      <a:pt x="825" y="575"/>
                      <a:pt x="824" y="575"/>
                    </a:cubicBezTo>
                    <a:cubicBezTo>
                      <a:pt x="823" y="575"/>
                      <a:pt x="822" y="575"/>
                      <a:pt x="822" y="575"/>
                    </a:cubicBezTo>
                    <a:cubicBezTo>
                      <a:pt x="822" y="575"/>
                      <a:pt x="822" y="575"/>
                      <a:pt x="822" y="575"/>
                    </a:cubicBezTo>
                    <a:cubicBezTo>
                      <a:pt x="822" y="574"/>
                      <a:pt x="822" y="572"/>
                      <a:pt x="822" y="571"/>
                    </a:cubicBezTo>
                    <a:cubicBezTo>
                      <a:pt x="822" y="571"/>
                      <a:pt x="822" y="571"/>
                      <a:pt x="822" y="571"/>
                    </a:cubicBezTo>
                    <a:cubicBezTo>
                      <a:pt x="822" y="570"/>
                      <a:pt x="822" y="569"/>
                      <a:pt x="822" y="568"/>
                    </a:cubicBezTo>
                    <a:cubicBezTo>
                      <a:pt x="822" y="568"/>
                      <a:pt x="822" y="568"/>
                      <a:pt x="822" y="568"/>
                    </a:cubicBezTo>
                    <a:cubicBezTo>
                      <a:pt x="822" y="567"/>
                      <a:pt x="822" y="566"/>
                      <a:pt x="822" y="566"/>
                    </a:cubicBezTo>
                    <a:cubicBezTo>
                      <a:pt x="822" y="566"/>
                      <a:pt x="822" y="566"/>
                      <a:pt x="822" y="565"/>
                    </a:cubicBezTo>
                    <a:cubicBezTo>
                      <a:pt x="822" y="565"/>
                      <a:pt x="822" y="564"/>
                      <a:pt x="822" y="564"/>
                    </a:cubicBezTo>
                    <a:cubicBezTo>
                      <a:pt x="822" y="564"/>
                      <a:pt x="822" y="563"/>
                      <a:pt x="822" y="563"/>
                    </a:cubicBezTo>
                    <a:cubicBezTo>
                      <a:pt x="822" y="563"/>
                      <a:pt x="822" y="562"/>
                      <a:pt x="822" y="562"/>
                    </a:cubicBezTo>
                    <a:cubicBezTo>
                      <a:pt x="822" y="562"/>
                      <a:pt x="822" y="562"/>
                      <a:pt x="822" y="562"/>
                    </a:cubicBezTo>
                    <a:cubicBezTo>
                      <a:pt x="822" y="561"/>
                      <a:pt x="822" y="561"/>
                      <a:pt x="822" y="561"/>
                    </a:cubicBezTo>
                    <a:cubicBezTo>
                      <a:pt x="822" y="561"/>
                      <a:pt x="822" y="561"/>
                      <a:pt x="822" y="561"/>
                    </a:cubicBezTo>
                    <a:cubicBezTo>
                      <a:pt x="822" y="560"/>
                      <a:pt x="822" y="560"/>
                      <a:pt x="821" y="560"/>
                    </a:cubicBezTo>
                    <a:cubicBezTo>
                      <a:pt x="821" y="560"/>
                      <a:pt x="821" y="560"/>
                      <a:pt x="821" y="560"/>
                    </a:cubicBezTo>
                    <a:cubicBezTo>
                      <a:pt x="821" y="560"/>
                      <a:pt x="821" y="559"/>
                      <a:pt x="821" y="559"/>
                    </a:cubicBezTo>
                    <a:cubicBezTo>
                      <a:pt x="818" y="556"/>
                      <a:pt x="814" y="556"/>
                      <a:pt x="809" y="556"/>
                    </a:cubicBezTo>
                    <a:cubicBezTo>
                      <a:pt x="803" y="556"/>
                      <a:pt x="797" y="556"/>
                      <a:pt x="790" y="551"/>
                    </a:cubicBezTo>
                    <a:cubicBezTo>
                      <a:pt x="790" y="551"/>
                      <a:pt x="789" y="550"/>
                      <a:pt x="788" y="550"/>
                    </a:cubicBezTo>
                    <a:cubicBezTo>
                      <a:pt x="788" y="549"/>
                      <a:pt x="787" y="549"/>
                      <a:pt x="787" y="549"/>
                    </a:cubicBezTo>
                    <a:cubicBezTo>
                      <a:pt x="786" y="549"/>
                      <a:pt x="786" y="548"/>
                      <a:pt x="785" y="548"/>
                    </a:cubicBezTo>
                    <a:cubicBezTo>
                      <a:pt x="785" y="548"/>
                      <a:pt x="784" y="548"/>
                      <a:pt x="784" y="548"/>
                    </a:cubicBezTo>
                    <a:cubicBezTo>
                      <a:pt x="783" y="547"/>
                      <a:pt x="783" y="547"/>
                      <a:pt x="782" y="547"/>
                    </a:cubicBezTo>
                    <a:cubicBezTo>
                      <a:pt x="782" y="547"/>
                      <a:pt x="781" y="546"/>
                      <a:pt x="781" y="546"/>
                    </a:cubicBezTo>
                    <a:cubicBezTo>
                      <a:pt x="781" y="546"/>
                      <a:pt x="780" y="546"/>
                      <a:pt x="780" y="546"/>
                    </a:cubicBezTo>
                    <a:cubicBezTo>
                      <a:pt x="781" y="545"/>
                      <a:pt x="781" y="543"/>
                      <a:pt x="782" y="541"/>
                    </a:cubicBezTo>
                    <a:cubicBezTo>
                      <a:pt x="782" y="538"/>
                      <a:pt x="783" y="535"/>
                      <a:pt x="785" y="532"/>
                    </a:cubicBezTo>
                    <a:cubicBezTo>
                      <a:pt x="787" y="530"/>
                      <a:pt x="788" y="528"/>
                      <a:pt x="791" y="526"/>
                    </a:cubicBezTo>
                    <a:cubicBezTo>
                      <a:pt x="792" y="525"/>
                      <a:pt x="794" y="524"/>
                      <a:pt x="795" y="523"/>
                    </a:cubicBezTo>
                    <a:cubicBezTo>
                      <a:pt x="795" y="523"/>
                      <a:pt x="795" y="523"/>
                      <a:pt x="795" y="523"/>
                    </a:cubicBezTo>
                    <a:cubicBezTo>
                      <a:pt x="797" y="520"/>
                      <a:pt x="800" y="518"/>
                      <a:pt x="802" y="515"/>
                    </a:cubicBezTo>
                    <a:cubicBezTo>
                      <a:pt x="804" y="513"/>
                      <a:pt x="805" y="512"/>
                      <a:pt x="806" y="511"/>
                    </a:cubicBezTo>
                    <a:cubicBezTo>
                      <a:pt x="806" y="510"/>
                      <a:pt x="806" y="510"/>
                      <a:pt x="806" y="510"/>
                    </a:cubicBezTo>
                    <a:cubicBezTo>
                      <a:pt x="815" y="505"/>
                      <a:pt x="825" y="507"/>
                      <a:pt x="834" y="508"/>
                    </a:cubicBezTo>
                    <a:cubicBezTo>
                      <a:pt x="842" y="509"/>
                      <a:pt x="850" y="510"/>
                      <a:pt x="858" y="507"/>
                    </a:cubicBezTo>
                    <a:cubicBezTo>
                      <a:pt x="873" y="501"/>
                      <a:pt x="903" y="495"/>
                      <a:pt x="916" y="508"/>
                    </a:cubicBezTo>
                    <a:cubicBezTo>
                      <a:pt x="922" y="514"/>
                      <a:pt x="929" y="516"/>
                      <a:pt x="934" y="518"/>
                    </a:cubicBezTo>
                    <a:cubicBezTo>
                      <a:pt x="942" y="521"/>
                      <a:pt x="946" y="523"/>
                      <a:pt x="946" y="528"/>
                    </a:cubicBezTo>
                    <a:cubicBezTo>
                      <a:pt x="946" y="528"/>
                      <a:pt x="946" y="528"/>
                      <a:pt x="945" y="528"/>
                    </a:cubicBezTo>
                    <a:cubicBezTo>
                      <a:pt x="945" y="528"/>
                      <a:pt x="944" y="528"/>
                      <a:pt x="944" y="528"/>
                    </a:cubicBezTo>
                    <a:cubicBezTo>
                      <a:pt x="943" y="528"/>
                      <a:pt x="942" y="528"/>
                      <a:pt x="941" y="528"/>
                    </a:cubicBezTo>
                    <a:cubicBezTo>
                      <a:pt x="941" y="528"/>
                      <a:pt x="941" y="528"/>
                      <a:pt x="940" y="529"/>
                    </a:cubicBezTo>
                    <a:cubicBezTo>
                      <a:pt x="939" y="529"/>
                      <a:pt x="939" y="529"/>
                      <a:pt x="938" y="529"/>
                    </a:cubicBezTo>
                    <a:cubicBezTo>
                      <a:pt x="937" y="529"/>
                      <a:pt x="937" y="529"/>
                      <a:pt x="937" y="530"/>
                    </a:cubicBezTo>
                    <a:cubicBezTo>
                      <a:pt x="936" y="530"/>
                      <a:pt x="935" y="530"/>
                      <a:pt x="934" y="531"/>
                    </a:cubicBezTo>
                    <a:cubicBezTo>
                      <a:pt x="934" y="531"/>
                      <a:pt x="934" y="531"/>
                      <a:pt x="934" y="531"/>
                    </a:cubicBezTo>
                    <a:cubicBezTo>
                      <a:pt x="933" y="531"/>
                      <a:pt x="932" y="532"/>
                      <a:pt x="931" y="532"/>
                    </a:cubicBezTo>
                    <a:cubicBezTo>
                      <a:pt x="931" y="532"/>
                      <a:pt x="930" y="532"/>
                      <a:pt x="930" y="532"/>
                    </a:cubicBezTo>
                    <a:cubicBezTo>
                      <a:pt x="929" y="533"/>
                      <a:pt x="928" y="533"/>
                      <a:pt x="927" y="534"/>
                    </a:cubicBezTo>
                    <a:cubicBezTo>
                      <a:pt x="927" y="534"/>
                      <a:pt x="927" y="534"/>
                      <a:pt x="927" y="534"/>
                    </a:cubicBezTo>
                    <a:cubicBezTo>
                      <a:pt x="925" y="535"/>
                      <a:pt x="923" y="536"/>
                      <a:pt x="922" y="537"/>
                    </a:cubicBezTo>
                    <a:cubicBezTo>
                      <a:pt x="919" y="539"/>
                      <a:pt x="916" y="541"/>
                      <a:pt x="915" y="541"/>
                    </a:cubicBezTo>
                    <a:cubicBezTo>
                      <a:pt x="914" y="541"/>
                      <a:pt x="912" y="541"/>
                      <a:pt x="910" y="540"/>
                    </a:cubicBezTo>
                    <a:cubicBezTo>
                      <a:pt x="901" y="540"/>
                      <a:pt x="889" y="539"/>
                      <a:pt x="887" y="548"/>
                    </a:cubicBezTo>
                    <a:cubicBezTo>
                      <a:pt x="885" y="557"/>
                      <a:pt x="873" y="559"/>
                      <a:pt x="858" y="560"/>
                    </a:cubicBezTo>
                    <a:cubicBezTo>
                      <a:pt x="853" y="560"/>
                      <a:pt x="850" y="562"/>
                      <a:pt x="848" y="564"/>
                    </a:cubicBezTo>
                    <a:cubicBezTo>
                      <a:pt x="846" y="568"/>
                      <a:pt x="847" y="572"/>
                      <a:pt x="847" y="575"/>
                    </a:cubicBezTo>
                    <a:cubicBezTo>
                      <a:pt x="847" y="576"/>
                      <a:pt x="848" y="578"/>
                      <a:pt x="848" y="578"/>
                    </a:cubicBezTo>
                    <a:cubicBezTo>
                      <a:pt x="848" y="578"/>
                      <a:pt x="848" y="578"/>
                      <a:pt x="847" y="578"/>
                    </a:cubicBezTo>
                    <a:cubicBezTo>
                      <a:pt x="847" y="578"/>
                      <a:pt x="847" y="578"/>
                      <a:pt x="847" y="579"/>
                    </a:cubicBezTo>
                    <a:cubicBezTo>
                      <a:pt x="847" y="579"/>
                      <a:pt x="847" y="579"/>
                      <a:pt x="847" y="579"/>
                    </a:cubicBezTo>
                    <a:cubicBezTo>
                      <a:pt x="847" y="579"/>
                      <a:pt x="847" y="579"/>
                      <a:pt x="847" y="579"/>
                    </a:cubicBezTo>
                    <a:cubicBezTo>
                      <a:pt x="846" y="580"/>
                      <a:pt x="846" y="580"/>
                      <a:pt x="846" y="580"/>
                    </a:cubicBezTo>
                    <a:cubicBezTo>
                      <a:pt x="846" y="580"/>
                      <a:pt x="846" y="580"/>
                      <a:pt x="846" y="580"/>
                    </a:cubicBezTo>
                    <a:cubicBezTo>
                      <a:pt x="846" y="580"/>
                      <a:pt x="845" y="581"/>
                      <a:pt x="845" y="581"/>
                    </a:cubicBezTo>
                    <a:cubicBezTo>
                      <a:pt x="845" y="581"/>
                      <a:pt x="845" y="581"/>
                      <a:pt x="845" y="581"/>
                    </a:cubicBezTo>
                    <a:cubicBezTo>
                      <a:pt x="844" y="581"/>
                      <a:pt x="844" y="582"/>
                      <a:pt x="844" y="582"/>
                    </a:cubicBezTo>
                    <a:cubicBezTo>
                      <a:pt x="844" y="582"/>
                      <a:pt x="844" y="582"/>
                      <a:pt x="844" y="582"/>
                    </a:cubicBezTo>
                    <a:cubicBezTo>
                      <a:pt x="843" y="582"/>
                      <a:pt x="843" y="583"/>
                      <a:pt x="842" y="583"/>
                    </a:cubicBezTo>
                    <a:cubicBezTo>
                      <a:pt x="842" y="583"/>
                      <a:pt x="842" y="583"/>
                      <a:pt x="842" y="583"/>
                    </a:cubicBezTo>
                    <a:cubicBezTo>
                      <a:pt x="842" y="583"/>
                      <a:pt x="842" y="584"/>
                      <a:pt x="841" y="584"/>
                    </a:cubicBezTo>
                    <a:cubicBezTo>
                      <a:pt x="841" y="584"/>
                      <a:pt x="841" y="584"/>
                      <a:pt x="841" y="584"/>
                    </a:cubicBezTo>
                    <a:cubicBezTo>
                      <a:pt x="841" y="584"/>
                      <a:pt x="840" y="585"/>
                      <a:pt x="840" y="585"/>
                    </a:cubicBezTo>
                    <a:cubicBezTo>
                      <a:pt x="832" y="587"/>
                      <a:pt x="832" y="587"/>
                      <a:pt x="832" y="587"/>
                    </a:cubicBezTo>
                    <a:cubicBezTo>
                      <a:pt x="832" y="584"/>
                      <a:pt x="832" y="580"/>
                      <a:pt x="829" y="577"/>
                    </a:cubicBezTo>
                    <a:close/>
                    <a:moveTo>
                      <a:pt x="869" y="631"/>
                    </a:moveTo>
                    <a:cubicBezTo>
                      <a:pt x="864" y="628"/>
                      <a:pt x="858" y="621"/>
                      <a:pt x="852" y="614"/>
                    </a:cubicBezTo>
                    <a:cubicBezTo>
                      <a:pt x="846" y="607"/>
                      <a:pt x="840" y="601"/>
                      <a:pt x="835" y="598"/>
                    </a:cubicBezTo>
                    <a:cubicBezTo>
                      <a:pt x="832" y="596"/>
                      <a:pt x="831" y="593"/>
                      <a:pt x="832" y="590"/>
                    </a:cubicBezTo>
                    <a:cubicBezTo>
                      <a:pt x="841" y="588"/>
                      <a:pt x="841" y="588"/>
                      <a:pt x="841" y="588"/>
                    </a:cubicBezTo>
                    <a:cubicBezTo>
                      <a:pt x="842" y="588"/>
                      <a:pt x="842" y="588"/>
                      <a:pt x="842" y="588"/>
                    </a:cubicBezTo>
                    <a:cubicBezTo>
                      <a:pt x="842" y="587"/>
                      <a:pt x="843" y="586"/>
                      <a:pt x="845" y="585"/>
                    </a:cubicBezTo>
                    <a:cubicBezTo>
                      <a:pt x="847" y="583"/>
                      <a:pt x="850" y="581"/>
                      <a:pt x="850" y="579"/>
                    </a:cubicBezTo>
                    <a:cubicBezTo>
                      <a:pt x="850" y="579"/>
                      <a:pt x="850" y="579"/>
                      <a:pt x="850" y="579"/>
                    </a:cubicBezTo>
                    <a:cubicBezTo>
                      <a:pt x="850" y="579"/>
                      <a:pt x="850" y="579"/>
                      <a:pt x="850" y="579"/>
                    </a:cubicBezTo>
                    <a:cubicBezTo>
                      <a:pt x="851" y="579"/>
                      <a:pt x="851" y="579"/>
                      <a:pt x="851" y="579"/>
                    </a:cubicBezTo>
                    <a:cubicBezTo>
                      <a:pt x="851" y="579"/>
                      <a:pt x="851" y="578"/>
                      <a:pt x="851" y="578"/>
                    </a:cubicBezTo>
                    <a:cubicBezTo>
                      <a:pt x="851" y="577"/>
                      <a:pt x="851" y="576"/>
                      <a:pt x="850" y="575"/>
                    </a:cubicBezTo>
                    <a:cubicBezTo>
                      <a:pt x="850" y="572"/>
                      <a:pt x="849" y="568"/>
                      <a:pt x="851" y="566"/>
                    </a:cubicBezTo>
                    <a:cubicBezTo>
                      <a:pt x="852" y="564"/>
                      <a:pt x="854" y="563"/>
                      <a:pt x="858" y="563"/>
                    </a:cubicBezTo>
                    <a:cubicBezTo>
                      <a:pt x="875" y="562"/>
                      <a:pt x="887" y="560"/>
                      <a:pt x="890" y="548"/>
                    </a:cubicBezTo>
                    <a:cubicBezTo>
                      <a:pt x="891" y="542"/>
                      <a:pt x="902" y="543"/>
                      <a:pt x="909" y="543"/>
                    </a:cubicBezTo>
                    <a:cubicBezTo>
                      <a:pt x="912" y="544"/>
                      <a:pt x="914" y="544"/>
                      <a:pt x="916" y="544"/>
                    </a:cubicBezTo>
                    <a:cubicBezTo>
                      <a:pt x="917" y="543"/>
                      <a:pt x="920" y="542"/>
                      <a:pt x="923" y="540"/>
                    </a:cubicBezTo>
                    <a:cubicBezTo>
                      <a:pt x="927" y="537"/>
                      <a:pt x="933" y="534"/>
                      <a:pt x="938" y="532"/>
                    </a:cubicBezTo>
                    <a:cubicBezTo>
                      <a:pt x="938" y="532"/>
                      <a:pt x="938" y="532"/>
                      <a:pt x="938" y="532"/>
                    </a:cubicBezTo>
                    <a:cubicBezTo>
                      <a:pt x="939" y="532"/>
                      <a:pt x="940" y="532"/>
                      <a:pt x="941" y="531"/>
                    </a:cubicBezTo>
                    <a:cubicBezTo>
                      <a:pt x="941" y="531"/>
                      <a:pt x="942" y="531"/>
                      <a:pt x="942" y="531"/>
                    </a:cubicBezTo>
                    <a:cubicBezTo>
                      <a:pt x="943" y="531"/>
                      <a:pt x="943" y="531"/>
                      <a:pt x="944" y="531"/>
                    </a:cubicBezTo>
                    <a:cubicBezTo>
                      <a:pt x="944" y="531"/>
                      <a:pt x="945" y="531"/>
                      <a:pt x="945" y="531"/>
                    </a:cubicBezTo>
                    <a:cubicBezTo>
                      <a:pt x="946" y="531"/>
                      <a:pt x="946" y="531"/>
                      <a:pt x="946" y="531"/>
                    </a:cubicBezTo>
                    <a:cubicBezTo>
                      <a:pt x="946" y="531"/>
                      <a:pt x="946" y="531"/>
                      <a:pt x="946" y="532"/>
                    </a:cubicBezTo>
                    <a:cubicBezTo>
                      <a:pt x="945" y="538"/>
                      <a:pt x="945" y="543"/>
                      <a:pt x="945" y="547"/>
                    </a:cubicBezTo>
                    <a:cubicBezTo>
                      <a:pt x="945" y="553"/>
                      <a:pt x="944" y="556"/>
                      <a:pt x="941" y="560"/>
                    </a:cubicBezTo>
                    <a:cubicBezTo>
                      <a:pt x="936" y="565"/>
                      <a:pt x="937" y="575"/>
                      <a:pt x="937" y="587"/>
                    </a:cubicBezTo>
                    <a:cubicBezTo>
                      <a:pt x="938" y="595"/>
                      <a:pt x="938" y="603"/>
                      <a:pt x="937" y="608"/>
                    </a:cubicBezTo>
                    <a:cubicBezTo>
                      <a:pt x="936" y="610"/>
                      <a:pt x="935" y="613"/>
                      <a:pt x="934" y="615"/>
                    </a:cubicBezTo>
                    <a:cubicBezTo>
                      <a:pt x="930" y="626"/>
                      <a:pt x="926" y="638"/>
                      <a:pt x="930" y="645"/>
                    </a:cubicBezTo>
                    <a:cubicBezTo>
                      <a:pt x="930" y="646"/>
                      <a:pt x="931" y="647"/>
                      <a:pt x="932" y="649"/>
                    </a:cubicBezTo>
                    <a:cubicBezTo>
                      <a:pt x="932" y="649"/>
                      <a:pt x="932" y="649"/>
                      <a:pt x="931" y="649"/>
                    </a:cubicBezTo>
                    <a:cubicBezTo>
                      <a:pt x="931" y="649"/>
                      <a:pt x="930" y="649"/>
                      <a:pt x="930" y="649"/>
                    </a:cubicBezTo>
                    <a:cubicBezTo>
                      <a:pt x="929" y="649"/>
                      <a:pt x="928" y="649"/>
                      <a:pt x="928" y="649"/>
                    </a:cubicBezTo>
                    <a:cubicBezTo>
                      <a:pt x="927" y="649"/>
                      <a:pt x="927" y="649"/>
                      <a:pt x="927" y="649"/>
                    </a:cubicBezTo>
                    <a:cubicBezTo>
                      <a:pt x="926" y="649"/>
                      <a:pt x="925" y="649"/>
                      <a:pt x="925" y="649"/>
                    </a:cubicBezTo>
                    <a:cubicBezTo>
                      <a:pt x="925" y="649"/>
                      <a:pt x="924" y="649"/>
                      <a:pt x="924" y="649"/>
                    </a:cubicBezTo>
                    <a:cubicBezTo>
                      <a:pt x="923" y="648"/>
                      <a:pt x="923" y="648"/>
                      <a:pt x="922" y="648"/>
                    </a:cubicBezTo>
                    <a:cubicBezTo>
                      <a:pt x="918" y="645"/>
                      <a:pt x="912" y="645"/>
                      <a:pt x="906" y="644"/>
                    </a:cubicBezTo>
                    <a:cubicBezTo>
                      <a:pt x="901" y="644"/>
                      <a:pt x="897" y="644"/>
                      <a:pt x="894" y="643"/>
                    </a:cubicBezTo>
                    <a:cubicBezTo>
                      <a:pt x="894" y="643"/>
                      <a:pt x="893" y="643"/>
                      <a:pt x="893" y="642"/>
                    </a:cubicBezTo>
                    <a:cubicBezTo>
                      <a:pt x="893" y="642"/>
                      <a:pt x="892" y="642"/>
                      <a:pt x="892" y="642"/>
                    </a:cubicBezTo>
                    <a:cubicBezTo>
                      <a:pt x="892" y="642"/>
                      <a:pt x="892" y="642"/>
                      <a:pt x="891" y="642"/>
                    </a:cubicBezTo>
                    <a:cubicBezTo>
                      <a:pt x="891" y="642"/>
                      <a:pt x="891" y="642"/>
                      <a:pt x="891" y="642"/>
                    </a:cubicBezTo>
                    <a:cubicBezTo>
                      <a:pt x="890" y="642"/>
                      <a:pt x="890" y="642"/>
                      <a:pt x="889" y="642"/>
                    </a:cubicBezTo>
                    <a:cubicBezTo>
                      <a:pt x="889" y="642"/>
                      <a:pt x="889" y="642"/>
                      <a:pt x="889" y="642"/>
                    </a:cubicBezTo>
                    <a:cubicBezTo>
                      <a:pt x="888" y="642"/>
                      <a:pt x="888" y="642"/>
                      <a:pt x="887" y="642"/>
                    </a:cubicBezTo>
                    <a:cubicBezTo>
                      <a:pt x="887" y="642"/>
                      <a:pt x="887" y="642"/>
                      <a:pt x="887" y="642"/>
                    </a:cubicBezTo>
                    <a:cubicBezTo>
                      <a:pt x="886" y="642"/>
                      <a:pt x="886" y="642"/>
                      <a:pt x="885" y="642"/>
                    </a:cubicBezTo>
                    <a:cubicBezTo>
                      <a:pt x="885" y="642"/>
                      <a:pt x="885" y="642"/>
                      <a:pt x="884" y="642"/>
                    </a:cubicBezTo>
                    <a:cubicBezTo>
                      <a:pt x="884" y="642"/>
                      <a:pt x="884" y="642"/>
                      <a:pt x="883" y="642"/>
                    </a:cubicBezTo>
                    <a:cubicBezTo>
                      <a:pt x="883" y="642"/>
                      <a:pt x="882" y="642"/>
                      <a:pt x="882" y="642"/>
                    </a:cubicBezTo>
                    <a:cubicBezTo>
                      <a:pt x="882" y="642"/>
                      <a:pt x="881" y="642"/>
                      <a:pt x="881" y="642"/>
                    </a:cubicBezTo>
                    <a:cubicBezTo>
                      <a:pt x="881" y="642"/>
                      <a:pt x="880" y="642"/>
                      <a:pt x="880" y="642"/>
                    </a:cubicBezTo>
                    <a:cubicBezTo>
                      <a:pt x="880" y="642"/>
                      <a:pt x="879" y="642"/>
                      <a:pt x="879" y="642"/>
                    </a:cubicBezTo>
                    <a:cubicBezTo>
                      <a:pt x="877" y="637"/>
                      <a:pt x="874" y="633"/>
                      <a:pt x="869" y="631"/>
                    </a:cubicBezTo>
                    <a:close/>
                    <a:moveTo>
                      <a:pt x="936" y="712"/>
                    </a:moveTo>
                    <a:cubicBezTo>
                      <a:pt x="934" y="710"/>
                      <a:pt x="933" y="707"/>
                      <a:pt x="933" y="703"/>
                    </a:cubicBezTo>
                    <a:cubicBezTo>
                      <a:pt x="934" y="700"/>
                      <a:pt x="932" y="696"/>
                      <a:pt x="929" y="693"/>
                    </a:cubicBezTo>
                    <a:cubicBezTo>
                      <a:pt x="924" y="688"/>
                      <a:pt x="916" y="684"/>
                      <a:pt x="912" y="684"/>
                    </a:cubicBezTo>
                    <a:cubicBezTo>
                      <a:pt x="910" y="684"/>
                      <a:pt x="909" y="683"/>
                      <a:pt x="907" y="680"/>
                    </a:cubicBezTo>
                    <a:cubicBezTo>
                      <a:pt x="906" y="677"/>
                      <a:pt x="904" y="674"/>
                      <a:pt x="900" y="674"/>
                    </a:cubicBezTo>
                    <a:cubicBezTo>
                      <a:pt x="896" y="674"/>
                      <a:pt x="895" y="676"/>
                      <a:pt x="894" y="677"/>
                    </a:cubicBezTo>
                    <a:cubicBezTo>
                      <a:pt x="893" y="679"/>
                      <a:pt x="891" y="680"/>
                      <a:pt x="884" y="677"/>
                    </a:cubicBezTo>
                    <a:cubicBezTo>
                      <a:pt x="876" y="674"/>
                      <a:pt x="874" y="667"/>
                      <a:pt x="874" y="664"/>
                    </a:cubicBezTo>
                    <a:cubicBezTo>
                      <a:pt x="874" y="661"/>
                      <a:pt x="875" y="657"/>
                      <a:pt x="877" y="656"/>
                    </a:cubicBezTo>
                    <a:cubicBezTo>
                      <a:pt x="880" y="654"/>
                      <a:pt x="881" y="649"/>
                      <a:pt x="880" y="645"/>
                    </a:cubicBezTo>
                    <a:cubicBezTo>
                      <a:pt x="881" y="645"/>
                      <a:pt x="882" y="645"/>
                      <a:pt x="882" y="645"/>
                    </a:cubicBezTo>
                    <a:cubicBezTo>
                      <a:pt x="882" y="645"/>
                      <a:pt x="883" y="645"/>
                      <a:pt x="883" y="645"/>
                    </a:cubicBezTo>
                    <a:cubicBezTo>
                      <a:pt x="883" y="645"/>
                      <a:pt x="884" y="645"/>
                      <a:pt x="884" y="645"/>
                    </a:cubicBezTo>
                    <a:cubicBezTo>
                      <a:pt x="884" y="645"/>
                      <a:pt x="885" y="645"/>
                      <a:pt x="885" y="645"/>
                    </a:cubicBezTo>
                    <a:cubicBezTo>
                      <a:pt x="885" y="645"/>
                      <a:pt x="886" y="645"/>
                      <a:pt x="886" y="645"/>
                    </a:cubicBezTo>
                    <a:cubicBezTo>
                      <a:pt x="886" y="645"/>
                      <a:pt x="887" y="645"/>
                      <a:pt x="887" y="645"/>
                    </a:cubicBezTo>
                    <a:cubicBezTo>
                      <a:pt x="887" y="645"/>
                      <a:pt x="888" y="645"/>
                      <a:pt x="888" y="645"/>
                    </a:cubicBezTo>
                    <a:cubicBezTo>
                      <a:pt x="888" y="645"/>
                      <a:pt x="888" y="645"/>
                      <a:pt x="889" y="645"/>
                    </a:cubicBezTo>
                    <a:cubicBezTo>
                      <a:pt x="889" y="645"/>
                      <a:pt x="889" y="645"/>
                      <a:pt x="890" y="645"/>
                    </a:cubicBezTo>
                    <a:cubicBezTo>
                      <a:pt x="890" y="645"/>
                      <a:pt x="890" y="645"/>
                      <a:pt x="890" y="645"/>
                    </a:cubicBezTo>
                    <a:cubicBezTo>
                      <a:pt x="891" y="645"/>
                      <a:pt x="891" y="645"/>
                      <a:pt x="891" y="645"/>
                    </a:cubicBezTo>
                    <a:cubicBezTo>
                      <a:pt x="891" y="645"/>
                      <a:pt x="892" y="645"/>
                      <a:pt x="892" y="645"/>
                    </a:cubicBezTo>
                    <a:cubicBezTo>
                      <a:pt x="892" y="645"/>
                      <a:pt x="893" y="645"/>
                      <a:pt x="893" y="646"/>
                    </a:cubicBezTo>
                    <a:cubicBezTo>
                      <a:pt x="896" y="647"/>
                      <a:pt x="901" y="647"/>
                      <a:pt x="906" y="647"/>
                    </a:cubicBezTo>
                    <a:cubicBezTo>
                      <a:pt x="911" y="648"/>
                      <a:pt x="917" y="648"/>
                      <a:pt x="920" y="650"/>
                    </a:cubicBezTo>
                    <a:cubicBezTo>
                      <a:pt x="921" y="650"/>
                      <a:pt x="921" y="651"/>
                      <a:pt x="922" y="651"/>
                    </a:cubicBezTo>
                    <a:cubicBezTo>
                      <a:pt x="922" y="651"/>
                      <a:pt x="922" y="651"/>
                      <a:pt x="922" y="651"/>
                    </a:cubicBezTo>
                    <a:cubicBezTo>
                      <a:pt x="923" y="651"/>
                      <a:pt x="923" y="652"/>
                      <a:pt x="924" y="652"/>
                    </a:cubicBezTo>
                    <a:cubicBezTo>
                      <a:pt x="924" y="652"/>
                      <a:pt x="924" y="652"/>
                      <a:pt x="924" y="652"/>
                    </a:cubicBezTo>
                    <a:cubicBezTo>
                      <a:pt x="925" y="652"/>
                      <a:pt x="925" y="652"/>
                      <a:pt x="926" y="652"/>
                    </a:cubicBezTo>
                    <a:cubicBezTo>
                      <a:pt x="926" y="652"/>
                      <a:pt x="927" y="652"/>
                      <a:pt x="927" y="652"/>
                    </a:cubicBezTo>
                    <a:cubicBezTo>
                      <a:pt x="927" y="652"/>
                      <a:pt x="928" y="652"/>
                      <a:pt x="929" y="652"/>
                    </a:cubicBezTo>
                    <a:cubicBezTo>
                      <a:pt x="929" y="652"/>
                      <a:pt x="929" y="652"/>
                      <a:pt x="929" y="652"/>
                    </a:cubicBezTo>
                    <a:cubicBezTo>
                      <a:pt x="929" y="652"/>
                      <a:pt x="929" y="652"/>
                      <a:pt x="929" y="652"/>
                    </a:cubicBezTo>
                    <a:cubicBezTo>
                      <a:pt x="930" y="652"/>
                      <a:pt x="931" y="652"/>
                      <a:pt x="932" y="652"/>
                    </a:cubicBezTo>
                    <a:cubicBezTo>
                      <a:pt x="932" y="652"/>
                      <a:pt x="932" y="652"/>
                      <a:pt x="932" y="652"/>
                    </a:cubicBezTo>
                    <a:cubicBezTo>
                      <a:pt x="933" y="652"/>
                      <a:pt x="934" y="652"/>
                      <a:pt x="934" y="652"/>
                    </a:cubicBezTo>
                    <a:cubicBezTo>
                      <a:pt x="940" y="661"/>
                      <a:pt x="951" y="674"/>
                      <a:pt x="961" y="685"/>
                    </a:cubicBezTo>
                    <a:cubicBezTo>
                      <a:pt x="960" y="685"/>
                      <a:pt x="960" y="685"/>
                      <a:pt x="960" y="686"/>
                    </a:cubicBezTo>
                    <a:cubicBezTo>
                      <a:pt x="960" y="686"/>
                      <a:pt x="960" y="687"/>
                      <a:pt x="960" y="687"/>
                    </a:cubicBezTo>
                    <a:cubicBezTo>
                      <a:pt x="959" y="687"/>
                      <a:pt x="959" y="688"/>
                      <a:pt x="959" y="688"/>
                    </a:cubicBezTo>
                    <a:cubicBezTo>
                      <a:pt x="959" y="689"/>
                      <a:pt x="958" y="689"/>
                      <a:pt x="958" y="690"/>
                    </a:cubicBezTo>
                    <a:cubicBezTo>
                      <a:pt x="958" y="690"/>
                      <a:pt x="958" y="691"/>
                      <a:pt x="958" y="691"/>
                    </a:cubicBezTo>
                    <a:cubicBezTo>
                      <a:pt x="958" y="691"/>
                      <a:pt x="958" y="692"/>
                      <a:pt x="957" y="692"/>
                    </a:cubicBezTo>
                    <a:cubicBezTo>
                      <a:pt x="957" y="693"/>
                      <a:pt x="957" y="693"/>
                      <a:pt x="957" y="694"/>
                    </a:cubicBezTo>
                    <a:cubicBezTo>
                      <a:pt x="957" y="694"/>
                      <a:pt x="957" y="694"/>
                      <a:pt x="957" y="695"/>
                    </a:cubicBezTo>
                    <a:cubicBezTo>
                      <a:pt x="957" y="695"/>
                      <a:pt x="957" y="696"/>
                      <a:pt x="957" y="696"/>
                    </a:cubicBezTo>
                    <a:cubicBezTo>
                      <a:pt x="957" y="696"/>
                      <a:pt x="957" y="697"/>
                      <a:pt x="957" y="697"/>
                    </a:cubicBezTo>
                    <a:cubicBezTo>
                      <a:pt x="957" y="698"/>
                      <a:pt x="957" y="698"/>
                      <a:pt x="957" y="699"/>
                    </a:cubicBezTo>
                    <a:cubicBezTo>
                      <a:pt x="956" y="699"/>
                      <a:pt x="956" y="699"/>
                      <a:pt x="956" y="699"/>
                    </a:cubicBezTo>
                    <a:cubicBezTo>
                      <a:pt x="956" y="700"/>
                      <a:pt x="957" y="700"/>
                      <a:pt x="957" y="701"/>
                    </a:cubicBezTo>
                    <a:cubicBezTo>
                      <a:pt x="957" y="701"/>
                      <a:pt x="957" y="701"/>
                      <a:pt x="957" y="701"/>
                    </a:cubicBezTo>
                    <a:cubicBezTo>
                      <a:pt x="957" y="702"/>
                      <a:pt x="957" y="702"/>
                      <a:pt x="957" y="703"/>
                    </a:cubicBezTo>
                    <a:cubicBezTo>
                      <a:pt x="957" y="705"/>
                      <a:pt x="956" y="708"/>
                      <a:pt x="955" y="712"/>
                    </a:cubicBezTo>
                    <a:cubicBezTo>
                      <a:pt x="955" y="713"/>
                      <a:pt x="954" y="715"/>
                      <a:pt x="954" y="716"/>
                    </a:cubicBezTo>
                    <a:cubicBezTo>
                      <a:pt x="951" y="716"/>
                      <a:pt x="950" y="716"/>
                      <a:pt x="948" y="716"/>
                    </a:cubicBezTo>
                    <a:cubicBezTo>
                      <a:pt x="942" y="716"/>
                      <a:pt x="938" y="715"/>
                      <a:pt x="936" y="712"/>
                    </a:cubicBezTo>
                    <a:close/>
                    <a:moveTo>
                      <a:pt x="1079" y="723"/>
                    </a:moveTo>
                    <a:cubicBezTo>
                      <a:pt x="1083" y="720"/>
                      <a:pt x="1084" y="716"/>
                      <a:pt x="1083" y="713"/>
                    </a:cubicBezTo>
                    <a:cubicBezTo>
                      <a:pt x="1082" y="709"/>
                      <a:pt x="1078" y="705"/>
                      <a:pt x="1071" y="702"/>
                    </a:cubicBezTo>
                    <a:cubicBezTo>
                      <a:pt x="1065" y="699"/>
                      <a:pt x="1054" y="700"/>
                      <a:pt x="1046" y="704"/>
                    </a:cubicBezTo>
                    <a:cubicBezTo>
                      <a:pt x="1042" y="706"/>
                      <a:pt x="1039" y="709"/>
                      <a:pt x="1038" y="713"/>
                    </a:cubicBezTo>
                    <a:cubicBezTo>
                      <a:pt x="1037" y="717"/>
                      <a:pt x="1033" y="718"/>
                      <a:pt x="1030" y="720"/>
                    </a:cubicBezTo>
                    <a:cubicBezTo>
                      <a:pt x="1026" y="721"/>
                      <a:pt x="1022" y="722"/>
                      <a:pt x="1023" y="727"/>
                    </a:cubicBezTo>
                    <a:cubicBezTo>
                      <a:pt x="1024" y="730"/>
                      <a:pt x="1026" y="733"/>
                      <a:pt x="1028" y="735"/>
                    </a:cubicBezTo>
                    <a:cubicBezTo>
                      <a:pt x="1031" y="738"/>
                      <a:pt x="1032" y="739"/>
                      <a:pt x="1031" y="741"/>
                    </a:cubicBezTo>
                    <a:cubicBezTo>
                      <a:pt x="1029" y="745"/>
                      <a:pt x="1023" y="750"/>
                      <a:pt x="1018" y="751"/>
                    </a:cubicBezTo>
                    <a:cubicBezTo>
                      <a:pt x="1016" y="751"/>
                      <a:pt x="1014" y="749"/>
                      <a:pt x="1012" y="747"/>
                    </a:cubicBezTo>
                    <a:cubicBezTo>
                      <a:pt x="1009" y="741"/>
                      <a:pt x="1006" y="741"/>
                      <a:pt x="1003" y="740"/>
                    </a:cubicBezTo>
                    <a:cubicBezTo>
                      <a:pt x="999" y="739"/>
                      <a:pt x="996" y="738"/>
                      <a:pt x="992" y="733"/>
                    </a:cubicBezTo>
                    <a:cubicBezTo>
                      <a:pt x="984" y="724"/>
                      <a:pt x="968" y="718"/>
                      <a:pt x="957" y="717"/>
                    </a:cubicBezTo>
                    <a:cubicBezTo>
                      <a:pt x="957" y="715"/>
                      <a:pt x="957" y="714"/>
                      <a:pt x="958" y="713"/>
                    </a:cubicBezTo>
                    <a:cubicBezTo>
                      <a:pt x="959" y="708"/>
                      <a:pt x="961" y="705"/>
                      <a:pt x="960" y="702"/>
                    </a:cubicBezTo>
                    <a:cubicBezTo>
                      <a:pt x="960" y="702"/>
                      <a:pt x="960" y="701"/>
                      <a:pt x="960" y="701"/>
                    </a:cubicBezTo>
                    <a:cubicBezTo>
                      <a:pt x="960" y="701"/>
                      <a:pt x="960" y="701"/>
                      <a:pt x="960" y="700"/>
                    </a:cubicBezTo>
                    <a:cubicBezTo>
                      <a:pt x="960" y="700"/>
                      <a:pt x="959" y="700"/>
                      <a:pt x="959" y="699"/>
                    </a:cubicBezTo>
                    <a:cubicBezTo>
                      <a:pt x="959" y="699"/>
                      <a:pt x="960" y="699"/>
                      <a:pt x="960" y="699"/>
                    </a:cubicBezTo>
                    <a:cubicBezTo>
                      <a:pt x="960" y="698"/>
                      <a:pt x="960" y="698"/>
                      <a:pt x="960" y="698"/>
                    </a:cubicBezTo>
                    <a:cubicBezTo>
                      <a:pt x="960" y="697"/>
                      <a:pt x="960" y="697"/>
                      <a:pt x="960" y="697"/>
                    </a:cubicBezTo>
                    <a:cubicBezTo>
                      <a:pt x="960" y="696"/>
                      <a:pt x="960" y="696"/>
                      <a:pt x="960" y="695"/>
                    </a:cubicBezTo>
                    <a:cubicBezTo>
                      <a:pt x="960" y="695"/>
                      <a:pt x="960" y="695"/>
                      <a:pt x="960" y="695"/>
                    </a:cubicBezTo>
                    <a:cubicBezTo>
                      <a:pt x="960" y="694"/>
                      <a:pt x="960" y="694"/>
                      <a:pt x="960" y="693"/>
                    </a:cubicBezTo>
                    <a:cubicBezTo>
                      <a:pt x="960" y="693"/>
                      <a:pt x="960" y="693"/>
                      <a:pt x="961" y="692"/>
                    </a:cubicBezTo>
                    <a:cubicBezTo>
                      <a:pt x="961" y="692"/>
                      <a:pt x="961" y="691"/>
                      <a:pt x="961" y="691"/>
                    </a:cubicBezTo>
                    <a:cubicBezTo>
                      <a:pt x="961" y="691"/>
                      <a:pt x="961" y="690"/>
                      <a:pt x="961" y="690"/>
                    </a:cubicBezTo>
                    <a:cubicBezTo>
                      <a:pt x="962" y="689"/>
                      <a:pt x="962" y="689"/>
                      <a:pt x="962" y="689"/>
                    </a:cubicBezTo>
                    <a:cubicBezTo>
                      <a:pt x="962" y="688"/>
                      <a:pt x="962" y="688"/>
                      <a:pt x="963" y="688"/>
                    </a:cubicBezTo>
                    <a:cubicBezTo>
                      <a:pt x="963" y="687"/>
                      <a:pt x="963" y="687"/>
                      <a:pt x="963" y="687"/>
                    </a:cubicBezTo>
                    <a:cubicBezTo>
                      <a:pt x="969" y="693"/>
                      <a:pt x="973" y="697"/>
                      <a:pt x="976" y="699"/>
                    </a:cubicBezTo>
                    <a:cubicBezTo>
                      <a:pt x="989" y="706"/>
                      <a:pt x="1008" y="714"/>
                      <a:pt x="1022" y="700"/>
                    </a:cubicBezTo>
                    <a:cubicBezTo>
                      <a:pt x="1033" y="690"/>
                      <a:pt x="1048" y="680"/>
                      <a:pt x="1060" y="685"/>
                    </a:cubicBezTo>
                    <a:cubicBezTo>
                      <a:pt x="1064" y="687"/>
                      <a:pt x="1068" y="688"/>
                      <a:pt x="1072" y="689"/>
                    </a:cubicBezTo>
                    <a:cubicBezTo>
                      <a:pt x="1082" y="691"/>
                      <a:pt x="1092" y="694"/>
                      <a:pt x="1099" y="703"/>
                    </a:cubicBezTo>
                    <a:cubicBezTo>
                      <a:pt x="1101" y="707"/>
                      <a:pt x="1101" y="707"/>
                      <a:pt x="1101" y="707"/>
                    </a:cubicBezTo>
                    <a:cubicBezTo>
                      <a:pt x="1107" y="715"/>
                      <a:pt x="1111" y="722"/>
                      <a:pt x="1116" y="725"/>
                    </a:cubicBezTo>
                    <a:cubicBezTo>
                      <a:pt x="1116" y="725"/>
                      <a:pt x="1116" y="726"/>
                      <a:pt x="1115" y="726"/>
                    </a:cubicBezTo>
                    <a:cubicBezTo>
                      <a:pt x="1115" y="726"/>
                      <a:pt x="1115" y="727"/>
                      <a:pt x="1115" y="727"/>
                    </a:cubicBezTo>
                    <a:cubicBezTo>
                      <a:pt x="1115" y="728"/>
                      <a:pt x="1115" y="728"/>
                      <a:pt x="1115" y="728"/>
                    </a:cubicBezTo>
                    <a:cubicBezTo>
                      <a:pt x="1115" y="729"/>
                      <a:pt x="1115" y="729"/>
                      <a:pt x="1114" y="729"/>
                    </a:cubicBezTo>
                    <a:cubicBezTo>
                      <a:pt x="1114" y="730"/>
                      <a:pt x="1114" y="730"/>
                      <a:pt x="1114" y="730"/>
                    </a:cubicBezTo>
                    <a:cubicBezTo>
                      <a:pt x="1114" y="731"/>
                      <a:pt x="1114" y="731"/>
                      <a:pt x="1114" y="731"/>
                    </a:cubicBezTo>
                    <a:cubicBezTo>
                      <a:pt x="1113" y="731"/>
                      <a:pt x="1113" y="732"/>
                      <a:pt x="1113" y="732"/>
                    </a:cubicBezTo>
                    <a:cubicBezTo>
                      <a:pt x="1112" y="732"/>
                      <a:pt x="1112" y="733"/>
                      <a:pt x="1111" y="733"/>
                    </a:cubicBezTo>
                    <a:cubicBezTo>
                      <a:pt x="1111" y="733"/>
                      <a:pt x="1111" y="733"/>
                      <a:pt x="1111" y="734"/>
                    </a:cubicBezTo>
                    <a:cubicBezTo>
                      <a:pt x="1110" y="734"/>
                      <a:pt x="1110" y="734"/>
                      <a:pt x="1109" y="735"/>
                    </a:cubicBezTo>
                    <a:cubicBezTo>
                      <a:pt x="1109" y="735"/>
                      <a:pt x="1109" y="735"/>
                      <a:pt x="1108" y="736"/>
                    </a:cubicBezTo>
                    <a:cubicBezTo>
                      <a:pt x="1108" y="736"/>
                      <a:pt x="1108" y="736"/>
                      <a:pt x="1107" y="737"/>
                    </a:cubicBezTo>
                    <a:cubicBezTo>
                      <a:pt x="1107" y="737"/>
                      <a:pt x="1106" y="737"/>
                      <a:pt x="1106" y="738"/>
                    </a:cubicBezTo>
                    <a:cubicBezTo>
                      <a:pt x="1106" y="738"/>
                      <a:pt x="1105" y="739"/>
                      <a:pt x="1105" y="739"/>
                    </a:cubicBezTo>
                    <a:cubicBezTo>
                      <a:pt x="1104" y="739"/>
                      <a:pt x="1104" y="740"/>
                      <a:pt x="1104" y="740"/>
                    </a:cubicBezTo>
                    <a:cubicBezTo>
                      <a:pt x="1103" y="741"/>
                      <a:pt x="1103" y="741"/>
                      <a:pt x="1102" y="742"/>
                    </a:cubicBezTo>
                    <a:cubicBezTo>
                      <a:pt x="1102" y="742"/>
                      <a:pt x="1101" y="742"/>
                      <a:pt x="1101" y="743"/>
                    </a:cubicBezTo>
                    <a:cubicBezTo>
                      <a:pt x="1100" y="743"/>
                      <a:pt x="1100" y="744"/>
                      <a:pt x="1100" y="744"/>
                    </a:cubicBezTo>
                    <a:cubicBezTo>
                      <a:pt x="1099" y="745"/>
                      <a:pt x="1099" y="745"/>
                      <a:pt x="1098" y="746"/>
                    </a:cubicBezTo>
                    <a:cubicBezTo>
                      <a:pt x="1098" y="746"/>
                      <a:pt x="1097" y="747"/>
                      <a:pt x="1097" y="747"/>
                    </a:cubicBezTo>
                    <a:cubicBezTo>
                      <a:pt x="1096" y="748"/>
                      <a:pt x="1096" y="748"/>
                      <a:pt x="1095" y="749"/>
                    </a:cubicBezTo>
                    <a:cubicBezTo>
                      <a:pt x="1095" y="749"/>
                      <a:pt x="1095" y="749"/>
                      <a:pt x="1095" y="749"/>
                    </a:cubicBezTo>
                    <a:cubicBezTo>
                      <a:pt x="1087" y="742"/>
                      <a:pt x="1074" y="729"/>
                      <a:pt x="1079" y="723"/>
                    </a:cubicBezTo>
                    <a:close/>
                    <a:moveTo>
                      <a:pt x="1071" y="903"/>
                    </a:moveTo>
                    <a:cubicBezTo>
                      <a:pt x="1073" y="903"/>
                      <a:pt x="1074" y="900"/>
                      <a:pt x="1075" y="896"/>
                    </a:cubicBezTo>
                    <a:cubicBezTo>
                      <a:pt x="1077" y="891"/>
                      <a:pt x="1079" y="885"/>
                      <a:pt x="1085" y="885"/>
                    </a:cubicBezTo>
                    <a:cubicBezTo>
                      <a:pt x="1098" y="884"/>
                      <a:pt x="1103" y="877"/>
                      <a:pt x="1109" y="865"/>
                    </a:cubicBezTo>
                    <a:cubicBezTo>
                      <a:pt x="1111" y="863"/>
                      <a:pt x="1112" y="860"/>
                      <a:pt x="1113" y="858"/>
                    </a:cubicBezTo>
                    <a:cubicBezTo>
                      <a:pt x="1117" y="850"/>
                      <a:pt x="1120" y="845"/>
                      <a:pt x="1115" y="839"/>
                    </a:cubicBezTo>
                    <a:cubicBezTo>
                      <a:pt x="1111" y="835"/>
                      <a:pt x="1107" y="812"/>
                      <a:pt x="1109" y="802"/>
                    </a:cubicBezTo>
                    <a:cubicBezTo>
                      <a:pt x="1109" y="799"/>
                      <a:pt x="1110" y="798"/>
                      <a:pt x="1110" y="798"/>
                    </a:cubicBezTo>
                    <a:cubicBezTo>
                      <a:pt x="1115" y="796"/>
                      <a:pt x="1115" y="789"/>
                      <a:pt x="1111" y="781"/>
                    </a:cubicBezTo>
                    <a:cubicBezTo>
                      <a:pt x="1110" y="780"/>
                      <a:pt x="1110" y="778"/>
                      <a:pt x="1110" y="776"/>
                    </a:cubicBezTo>
                    <a:cubicBezTo>
                      <a:pt x="1110" y="771"/>
                      <a:pt x="1111" y="765"/>
                      <a:pt x="1105" y="759"/>
                    </a:cubicBezTo>
                    <a:cubicBezTo>
                      <a:pt x="1103" y="757"/>
                      <a:pt x="1101" y="755"/>
                      <a:pt x="1098" y="753"/>
                    </a:cubicBezTo>
                    <a:cubicBezTo>
                      <a:pt x="1097" y="751"/>
                      <a:pt x="1097" y="751"/>
                      <a:pt x="1097" y="751"/>
                    </a:cubicBezTo>
                    <a:cubicBezTo>
                      <a:pt x="1097" y="751"/>
                      <a:pt x="1097" y="751"/>
                      <a:pt x="1097" y="751"/>
                    </a:cubicBezTo>
                    <a:cubicBezTo>
                      <a:pt x="1098" y="750"/>
                      <a:pt x="1099" y="750"/>
                      <a:pt x="1099" y="749"/>
                    </a:cubicBezTo>
                    <a:cubicBezTo>
                      <a:pt x="1100" y="748"/>
                      <a:pt x="1100" y="748"/>
                      <a:pt x="1100" y="748"/>
                    </a:cubicBezTo>
                    <a:cubicBezTo>
                      <a:pt x="1101" y="747"/>
                      <a:pt x="1101" y="747"/>
                      <a:pt x="1102" y="746"/>
                    </a:cubicBezTo>
                    <a:cubicBezTo>
                      <a:pt x="1102" y="746"/>
                      <a:pt x="1103" y="745"/>
                      <a:pt x="1103" y="745"/>
                    </a:cubicBezTo>
                    <a:cubicBezTo>
                      <a:pt x="1104" y="744"/>
                      <a:pt x="1104" y="744"/>
                      <a:pt x="1105" y="744"/>
                    </a:cubicBezTo>
                    <a:cubicBezTo>
                      <a:pt x="1105" y="743"/>
                      <a:pt x="1106" y="743"/>
                      <a:pt x="1106" y="742"/>
                    </a:cubicBezTo>
                    <a:cubicBezTo>
                      <a:pt x="1106" y="742"/>
                      <a:pt x="1107" y="741"/>
                      <a:pt x="1107" y="741"/>
                    </a:cubicBezTo>
                    <a:cubicBezTo>
                      <a:pt x="1108" y="741"/>
                      <a:pt x="1108" y="740"/>
                      <a:pt x="1108" y="740"/>
                    </a:cubicBezTo>
                    <a:cubicBezTo>
                      <a:pt x="1109" y="739"/>
                      <a:pt x="1109" y="739"/>
                      <a:pt x="1109" y="739"/>
                    </a:cubicBezTo>
                    <a:cubicBezTo>
                      <a:pt x="1110" y="738"/>
                      <a:pt x="1110" y="738"/>
                      <a:pt x="1111" y="738"/>
                    </a:cubicBezTo>
                    <a:cubicBezTo>
                      <a:pt x="1111" y="737"/>
                      <a:pt x="1111" y="737"/>
                      <a:pt x="1111" y="737"/>
                    </a:cubicBezTo>
                    <a:cubicBezTo>
                      <a:pt x="1112" y="737"/>
                      <a:pt x="1112" y="736"/>
                      <a:pt x="1113" y="736"/>
                    </a:cubicBezTo>
                    <a:cubicBezTo>
                      <a:pt x="1113" y="736"/>
                      <a:pt x="1113" y="736"/>
                      <a:pt x="1113" y="735"/>
                    </a:cubicBezTo>
                    <a:cubicBezTo>
                      <a:pt x="1114" y="735"/>
                      <a:pt x="1114" y="735"/>
                      <a:pt x="1114" y="734"/>
                    </a:cubicBezTo>
                    <a:cubicBezTo>
                      <a:pt x="1115" y="734"/>
                      <a:pt x="1115" y="733"/>
                      <a:pt x="1116" y="733"/>
                    </a:cubicBezTo>
                    <a:cubicBezTo>
                      <a:pt x="1116" y="733"/>
                      <a:pt x="1116" y="733"/>
                      <a:pt x="1116" y="732"/>
                    </a:cubicBezTo>
                    <a:cubicBezTo>
                      <a:pt x="1116" y="732"/>
                      <a:pt x="1117" y="732"/>
                      <a:pt x="1117" y="731"/>
                    </a:cubicBezTo>
                    <a:cubicBezTo>
                      <a:pt x="1117" y="731"/>
                      <a:pt x="1117" y="730"/>
                      <a:pt x="1117" y="730"/>
                    </a:cubicBezTo>
                    <a:cubicBezTo>
                      <a:pt x="1117" y="730"/>
                      <a:pt x="1118" y="729"/>
                      <a:pt x="1118" y="729"/>
                    </a:cubicBezTo>
                    <a:cubicBezTo>
                      <a:pt x="1118" y="728"/>
                      <a:pt x="1118" y="728"/>
                      <a:pt x="1118" y="727"/>
                    </a:cubicBezTo>
                    <a:cubicBezTo>
                      <a:pt x="1118" y="727"/>
                      <a:pt x="1118" y="727"/>
                      <a:pt x="1118" y="726"/>
                    </a:cubicBezTo>
                    <a:cubicBezTo>
                      <a:pt x="1121" y="727"/>
                      <a:pt x="1123" y="726"/>
                      <a:pt x="1125" y="724"/>
                    </a:cubicBezTo>
                    <a:cubicBezTo>
                      <a:pt x="1126" y="722"/>
                      <a:pt x="1128" y="719"/>
                      <a:pt x="1130" y="716"/>
                    </a:cubicBezTo>
                    <a:cubicBezTo>
                      <a:pt x="1136" y="708"/>
                      <a:pt x="1143" y="698"/>
                      <a:pt x="1152" y="692"/>
                    </a:cubicBezTo>
                    <a:cubicBezTo>
                      <a:pt x="1165" y="684"/>
                      <a:pt x="1164" y="676"/>
                      <a:pt x="1163" y="668"/>
                    </a:cubicBezTo>
                    <a:cubicBezTo>
                      <a:pt x="1163" y="667"/>
                      <a:pt x="1163" y="665"/>
                      <a:pt x="1163" y="664"/>
                    </a:cubicBezTo>
                    <a:cubicBezTo>
                      <a:pt x="1162" y="660"/>
                      <a:pt x="1167" y="653"/>
                      <a:pt x="1174" y="648"/>
                    </a:cubicBezTo>
                    <a:cubicBezTo>
                      <a:pt x="1179" y="643"/>
                      <a:pt x="1184" y="641"/>
                      <a:pt x="1187" y="642"/>
                    </a:cubicBezTo>
                    <a:cubicBezTo>
                      <a:pt x="1189" y="642"/>
                      <a:pt x="1191" y="644"/>
                      <a:pt x="1193" y="645"/>
                    </a:cubicBezTo>
                    <a:cubicBezTo>
                      <a:pt x="1196" y="646"/>
                      <a:pt x="1198" y="648"/>
                      <a:pt x="1200" y="647"/>
                    </a:cubicBezTo>
                    <a:cubicBezTo>
                      <a:pt x="1201" y="646"/>
                      <a:pt x="1201" y="644"/>
                      <a:pt x="1202" y="642"/>
                    </a:cubicBezTo>
                    <a:cubicBezTo>
                      <a:pt x="1202" y="639"/>
                      <a:pt x="1206" y="639"/>
                      <a:pt x="1213" y="638"/>
                    </a:cubicBezTo>
                    <a:cubicBezTo>
                      <a:pt x="1217" y="638"/>
                      <a:pt x="1222" y="637"/>
                      <a:pt x="1226" y="635"/>
                    </a:cubicBezTo>
                    <a:cubicBezTo>
                      <a:pt x="1230" y="634"/>
                      <a:pt x="1232" y="631"/>
                      <a:pt x="1234" y="629"/>
                    </a:cubicBezTo>
                    <a:cubicBezTo>
                      <a:pt x="1238" y="626"/>
                      <a:pt x="1242" y="622"/>
                      <a:pt x="1250" y="621"/>
                    </a:cubicBezTo>
                    <a:cubicBezTo>
                      <a:pt x="1256" y="620"/>
                      <a:pt x="1261" y="616"/>
                      <a:pt x="1265" y="612"/>
                    </a:cubicBezTo>
                    <a:cubicBezTo>
                      <a:pt x="1271" y="606"/>
                      <a:pt x="1275" y="603"/>
                      <a:pt x="1280" y="606"/>
                    </a:cubicBezTo>
                    <a:cubicBezTo>
                      <a:pt x="1284" y="608"/>
                      <a:pt x="1286" y="611"/>
                      <a:pt x="1286" y="613"/>
                    </a:cubicBezTo>
                    <a:cubicBezTo>
                      <a:pt x="1285" y="616"/>
                      <a:pt x="1281" y="619"/>
                      <a:pt x="1274" y="621"/>
                    </a:cubicBezTo>
                    <a:cubicBezTo>
                      <a:pt x="1270" y="621"/>
                      <a:pt x="1268" y="623"/>
                      <a:pt x="1266" y="626"/>
                    </a:cubicBezTo>
                    <a:cubicBezTo>
                      <a:pt x="1266" y="627"/>
                      <a:pt x="1266" y="627"/>
                      <a:pt x="1265" y="627"/>
                    </a:cubicBezTo>
                    <a:cubicBezTo>
                      <a:pt x="1265" y="627"/>
                      <a:pt x="1264" y="627"/>
                      <a:pt x="1264" y="627"/>
                    </a:cubicBezTo>
                    <a:cubicBezTo>
                      <a:pt x="1263" y="628"/>
                      <a:pt x="1263" y="628"/>
                      <a:pt x="1263" y="628"/>
                    </a:cubicBezTo>
                    <a:cubicBezTo>
                      <a:pt x="1262" y="628"/>
                      <a:pt x="1262" y="628"/>
                      <a:pt x="1262" y="629"/>
                    </a:cubicBezTo>
                    <a:cubicBezTo>
                      <a:pt x="1261" y="629"/>
                      <a:pt x="1261" y="629"/>
                      <a:pt x="1260" y="630"/>
                    </a:cubicBezTo>
                    <a:cubicBezTo>
                      <a:pt x="1260" y="630"/>
                      <a:pt x="1260" y="630"/>
                      <a:pt x="1260" y="630"/>
                    </a:cubicBezTo>
                    <a:cubicBezTo>
                      <a:pt x="1259" y="631"/>
                      <a:pt x="1259" y="631"/>
                      <a:pt x="1258" y="632"/>
                    </a:cubicBezTo>
                    <a:cubicBezTo>
                      <a:pt x="1258" y="632"/>
                      <a:pt x="1258" y="632"/>
                      <a:pt x="1258" y="632"/>
                    </a:cubicBezTo>
                    <a:cubicBezTo>
                      <a:pt x="1258" y="632"/>
                      <a:pt x="1258" y="632"/>
                      <a:pt x="1258" y="632"/>
                    </a:cubicBezTo>
                    <a:cubicBezTo>
                      <a:pt x="1256" y="635"/>
                      <a:pt x="1253" y="638"/>
                      <a:pt x="1250" y="640"/>
                    </a:cubicBezTo>
                    <a:cubicBezTo>
                      <a:pt x="1249" y="641"/>
                      <a:pt x="1248" y="642"/>
                      <a:pt x="1248" y="643"/>
                    </a:cubicBezTo>
                    <a:cubicBezTo>
                      <a:pt x="1240" y="650"/>
                      <a:pt x="1233" y="657"/>
                      <a:pt x="1233" y="664"/>
                    </a:cubicBezTo>
                    <a:cubicBezTo>
                      <a:pt x="1233" y="667"/>
                      <a:pt x="1233" y="667"/>
                      <a:pt x="1233" y="667"/>
                    </a:cubicBezTo>
                    <a:cubicBezTo>
                      <a:pt x="1233" y="676"/>
                      <a:pt x="1233" y="680"/>
                      <a:pt x="1229" y="684"/>
                    </a:cubicBezTo>
                    <a:cubicBezTo>
                      <a:pt x="1224" y="691"/>
                      <a:pt x="1221" y="695"/>
                      <a:pt x="1222" y="698"/>
                    </a:cubicBezTo>
                    <a:cubicBezTo>
                      <a:pt x="1223" y="699"/>
                      <a:pt x="1224" y="700"/>
                      <a:pt x="1226" y="699"/>
                    </a:cubicBezTo>
                    <a:cubicBezTo>
                      <a:pt x="1230" y="699"/>
                      <a:pt x="1235" y="699"/>
                      <a:pt x="1237" y="701"/>
                    </a:cubicBezTo>
                    <a:cubicBezTo>
                      <a:pt x="1237" y="702"/>
                      <a:pt x="1238" y="703"/>
                      <a:pt x="1238" y="704"/>
                    </a:cubicBezTo>
                    <a:cubicBezTo>
                      <a:pt x="1238" y="708"/>
                      <a:pt x="1241" y="710"/>
                      <a:pt x="1244" y="712"/>
                    </a:cubicBezTo>
                    <a:cubicBezTo>
                      <a:pt x="1247" y="715"/>
                      <a:pt x="1251" y="717"/>
                      <a:pt x="1250" y="722"/>
                    </a:cubicBezTo>
                    <a:cubicBezTo>
                      <a:pt x="1250" y="724"/>
                      <a:pt x="1250" y="724"/>
                      <a:pt x="1250" y="724"/>
                    </a:cubicBezTo>
                    <a:cubicBezTo>
                      <a:pt x="1249" y="733"/>
                      <a:pt x="1247" y="747"/>
                      <a:pt x="1254" y="755"/>
                    </a:cubicBezTo>
                    <a:cubicBezTo>
                      <a:pt x="1258" y="759"/>
                      <a:pt x="1263" y="761"/>
                      <a:pt x="1270" y="761"/>
                    </a:cubicBezTo>
                    <a:cubicBezTo>
                      <a:pt x="1277" y="761"/>
                      <a:pt x="1283" y="760"/>
                      <a:pt x="1289" y="759"/>
                    </a:cubicBezTo>
                    <a:cubicBezTo>
                      <a:pt x="1299" y="758"/>
                      <a:pt x="1306" y="757"/>
                      <a:pt x="1311" y="760"/>
                    </a:cubicBezTo>
                    <a:cubicBezTo>
                      <a:pt x="1313" y="761"/>
                      <a:pt x="1315" y="762"/>
                      <a:pt x="1316" y="764"/>
                    </a:cubicBezTo>
                    <a:cubicBezTo>
                      <a:pt x="1327" y="778"/>
                      <a:pt x="1341" y="784"/>
                      <a:pt x="1357" y="782"/>
                    </a:cubicBezTo>
                    <a:cubicBezTo>
                      <a:pt x="1367" y="781"/>
                      <a:pt x="1386" y="778"/>
                      <a:pt x="1389" y="783"/>
                    </a:cubicBezTo>
                    <a:cubicBezTo>
                      <a:pt x="1390" y="784"/>
                      <a:pt x="1389" y="786"/>
                      <a:pt x="1388" y="788"/>
                    </a:cubicBezTo>
                    <a:cubicBezTo>
                      <a:pt x="1380" y="802"/>
                      <a:pt x="1373" y="832"/>
                      <a:pt x="1381" y="841"/>
                    </a:cubicBezTo>
                    <a:cubicBezTo>
                      <a:pt x="1383" y="843"/>
                      <a:pt x="1384" y="844"/>
                      <a:pt x="1385" y="846"/>
                    </a:cubicBezTo>
                    <a:cubicBezTo>
                      <a:pt x="1392" y="852"/>
                      <a:pt x="1396" y="856"/>
                      <a:pt x="1392" y="861"/>
                    </a:cubicBezTo>
                    <a:cubicBezTo>
                      <a:pt x="1389" y="864"/>
                      <a:pt x="1386" y="869"/>
                      <a:pt x="1386" y="875"/>
                    </a:cubicBezTo>
                    <a:cubicBezTo>
                      <a:pt x="1386" y="878"/>
                      <a:pt x="1388" y="881"/>
                      <a:pt x="1391" y="884"/>
                    </a:cubicBezTo>
                    <a:cubicBezTo>
                      <a:pt x="1392" y="884"/>
                      <a:pt x="1393" y="885"/>
                      <a:pt x="1393" y="886"/>
                    </a:cubicBezTo>
                    <a:cubicBezTo>
                      <a:pt x="1393" y="886"/>
                      <a:pt x="1393" y="886"/>
                      <a:pt x="1394" y="886"/>
                    </a:cubicBezTo>
                    <a:cubicBezTo>
                      <a:pt x="1394" y="887"/>
                      <a:pt x="1394" y="887"/>
                      <a:pt x="1395" y="887"/>
                    </a:cubicBezTo>
                    <a:cubicBezTo>
                      <a:pt x="1395" y="888"/>
                      <a:pt x="1395" y="888"/>
                      <a:pt x="1395" y="888"/>
                    </a:cubicBezTo>
                    <a:cubicBezTo>
                      <a:pt x="1395" y="888"/>
                      <a:pt x="1395" y="889"/>
                      <a:pt x="1395" y="889"/>
                    </a:cubicBezTo>
                    <a:cubicBezTo>
                      <a:pt x="1396" y="890"/>
                      <a:pt x="1396" y="890"/>
                      <a:pt x="1396" y="890"/>
                    </a:cubicBezTo>
                    <a:cubicBezTo>
                      <a:pt x="1396" y="890"/>
                      <a:pt x="1396" y="891"/>
                      <a:pt x="1396" y="891"/>
                    </a:cubicBezTo>
                    <a:cubicBezTo>
                      <a:pt x="1396" y="891"/>
                      <a:pt x="1396" y="891"/>
                      <a:pt x="1396" y="892"/>
                    </a:cubicBezTo>
                    <a:cubicBezTo>
                      <a:pt x="1396" y="892"/>
                      <a:pt x="1396" y="892"/>
                      <a:pt x="1396" y="893"/>
                    </a:cubicBezTo>
                    <a:cubicBezTo>
                      <a:pt x="1396" y="893"/>
                      <a:pt x="1396" y="893"/>
                      <a:pt x="1396" y="893"/>
                    </a:cubicBezTo>
                    <a:cubicBezTo>
                      <a:pt x="1396" y="894"/>
                      <a:pt x="1396" y="894"/>
                      <a:pt x="1396" y="894"/>
                    </a:cubicBezTo>
                    <a:cubicBezTo>
                      <a:pt x="1396" y="894"/>
                      <a:pt x="1396" y="895"/>
                      <a:pt x="1396" y="895"/>
                    </a:cubicBezTo>
                    <a:cubicBezTo>
                      <a:pt x="1396" y="895"/>
                      <a:pt x="1396" y="895"/>
                      <a:pt x="1396" y="895"/>
                    </a:cubicBezTo>
                    <a:cubicBezTo>
                      <a:pt x="1396" y="895"/>
                      <a:pt x="1396" y="896"/>
                      <a:pt x="1396" y="896"/>
                    </a:cubicBezTo>
                    <a:cubicBezTo>
                      <a:pt x="1396" y="896"/>
                      <a:pt x="1396" y="896"/>
                      <a:pt x="1396" y="896"/>
                    </a:cubicBezTo>
                    <a:cubicBezTo>
                      <a:pt x="1395" y="896"/>
                      <a:pt x="1395" y="897"/>
                      <a:pt x="1393" y="898"/>
                    </a:cubicBezTo>
                    <a:cubicBezTo>
                      <a:pt x="1393" y="898"/>
                      <a:pt x="1393" y="898"/>
                      <a:pt x="1393" y="898"/>
                    </a:cubicBezTo>
                    <a:cubicBezTo>
                      <a:pt x="1389" y="899"/>
                      <a:pt x="1384" y="901"/>
                      <a:pt x="1380" y="903"/>
                    </a:cubicBezTo>
                    <a:cubicBezTo>
                      <a:pt x="1379" y="903"/>
                      <a:pt x="1379" y="903"/>
                      <a:pt x="1379" y="903"/>
                    </a:cubicBezTo>
                    <a:cubicBezTo>
                      <a:pt x="1378" y="903"/>
                      <a:pt x="1377" y="904"/>
                      <a:pt x="1376" y="904"/>
                    </a:cubicBezTo>
                    <a:cubicBezTo>
                      <a:pt x="1376" y="904"/>
                      <a:pt x="1375" y="904"/>
                      <a:pt x="1375" y="904"/>
                    </a:cubicBezTo>
                    <a:cubicBezTo>
                      <a:pt x="1374" y="904"/>
                      <a:pt x="1373" y="905"/>
                      <a:pt x="1372" y="905"/>
                    </a:cubicBezTo>
                    <a:cubicBezTo>
                      <a:pt x="1372" y="905"/>
                      <a:pt x="1372" y="905"/>
                      <a:pt x="1372" y="905"/>
                    </a:cubicBezTo>
                    <a:cubicBezTo>
                      <a:pt x="1371" y="905"/>
                      <a:pt x="1370" y="905"/>
                      <a:pt x="1369" y="905"/>
                    </a:cubicBezTo>
                    <a:cubicBezTo>
                      <a:pt x="1369" y="905"/>
                      <a:pt x="1369" y="905"/>
                      <a:pt x="1368" y="905"/>
                    </a:cubicBezTo>
                    <a:cubicBezTo>
                      <a:pt x="1368" y="905"/>
                      <a:pt x="1367" y="906"/>
                      <a:pt x="1366" y="906"/>
                    </a:cubicBezTo>
                    <a:cubicBezTo>
                      <a:pt x="1364" y="906"/>
                      <a:pt x="1361" y="905"/>
                      <a:pt x="1358" y="905"/>
                    </a:cubicBezTo>
                    <a:cubicBezTo>
                      <a:pt x="1336" y="905"/>
                      <a:pt x="1324" y="905"/>
                      <a:pt x="1322" y="910"/>
                    </a:cubicBezTo>
                    <a:cubicBezTo>
                      <a:pt x="1322" y="911"/>
                      <a:pt x="1322" y="911"/>
                      <a:pt x="1322" y="912"/>
                    </a:cubicBezTo>
                    <a:cubicBezTo>
                      <a:pt x="1322" y="915"/>
                      <a:pt x="1323" y="919"/>
                      <a:pt x="1324" y="922"/>
                    </a:cubicBezTo>
                    <a:cubicBezTo>
                      <a:pt x="1326" y="924"/>
                      <a:pt x="1327" y="925"/>
                      <a:pt x="1329" y="926"/>
                    </a:cubicBezTo>
                    <a:cubicBezTo>
                      <a:pt x="1329" y="927"/>
                      <a:pt x="1330" y="927"/>
                      <a:pt x="1331" y="927"/>
                    </a:cubicBezTo>
                    <a:cubicBezTo>
                      <a:pt x="1338" y="929"/>
                      <a:pt x="1339" y="930"/>
                      <a:pt x="1339" y="931"/>
                    </a:cubicBezTo>
                    <a:cubicBezTo>
                      <a:pt x="1339" y="932"/>
                      <a:pt x="1338" y="934"/>
                      <a:pt x="1336" y="936"/>
                    </a:cubicBezTo>
                    <a:cubicBezTo>
                      <a:pt x="1332" y="938"/>
                      <a:pt x="1329" y="938"/>
                      <a:pt x="1326" y="939"/>
                    </a:cubicBezTo>
                    <a:cubicBezTo>
                      <a:pt x="1320" y="939"/>
                      <a:pt x="1316" y="940"/>
                      <a:pt x="1316" y="952"/>
                    </a:cubicBezTo>
                    <a:cubicBezTo>
                      <a:pt x="1316" y="961"/>
                      <a:pt x="1321" y="968"/>
                      <a:pt x="1326" y="975"/>
                    </a:cubicBezTo>
                    <a:cubicBezTo>
                      <a:pt x="1331" y="982"/>
                      <a:pt x="1336" y="989"/>
                      <a:pt x="1334" y="997"/>
                    </a:cubicBezTo>
                    <a:cubicBezTo>
                      <a:pt x="1332" y="1006"/>
                      <a:pt x="1328" y="1027"/>
                      <a:pt x="1328" y="1035"/>
                    </a:cubicBezTo>
                    <a:cubicBezTo>
                      <a:pt x="1328" y="1036"/>
                      <a:pt x="1328" y="1038"/>
                      <a:pt x="1328" y="1040"/>
                    </a:cubicBezTo>
                    <a:cubicBezTo>
                      <a:pt x="1327" y="1051"/>
                      <a:pt x="1324" y="1071"/>
                      <a:pt x="1319" y="1072"/>
                    </a:cubicBezTo>
                    <a:cubicBezTo>
                      <a:pt x="1319" y="1072"/>
                      <a:pt x="1319" y="1072"/>
                      <a:pt x="1318" y="1072"/>
                    </a:cubicBezTo>
                    <a:cubicBezTo>
                      <a:pt x="1318" y="1071"/>
                      <a:pt x="1318" y="1071"/>
                      <a:pt x="1317" y="1071"/>
                    </a:cubicBezTo>
                    <a:cubicBezTo>
                      <a:pt x="1317" y="1070"/>
                      <a:pt x="1317" y="1070"/>
                      <a:pt x="1317" y="1070"/>
                    </a:cubicBezTo>
                    <a:cubicBezTo>
                      <a:pt x="1316" y="1069"/>
                      <a:pt x="1316" y="1069"/>
                      <a:pt x="1315" y="1069"/>
                    </a:cubicBezTo>
                    <a:cubicBezTo>
                      <a:pt x="1315" y="1068"/>
                      <a:pt x="1315" y="1068"/>
                      <a:pt x="1314" y="1068"/>
                    </a:cubicBezTo>
                    <a:cubicBezTo>
                      <a:pt x="1314" y="1068"/>
                      <a:pt x="1313" y="1067"/>
                      <a:pt x="1313" y="1067"/>
                    </a:cubicBezTo>
                    <a:cubicBezTo>
                      <a:pt x="1312" y="1067"/>
                      <a:pt x="1312" y="1066"/>
                      <a:pt x="1312" y="1066"/>
                    </a:cubicBezTo>
                    <a:cubicBezTo>
                      <a:pt x="1311" y="1066"/>
                      <a:pt x="1310" y="1065"/>
                      <a:pt x="1309" y="1065"/>
                    </a:cubicBezTo>
                    <a:cubicBezTo>
                      <a:pt x="1306" y="1063"/>
                      <a:pt x="1303" y="1061"/>
                      <a:pt x="1302" y="1059"/>
                    </a:cubicBezTo>
                    <a:cubicBezTo>
                      <a:pt x="1301" y="1056"/>
                      <a:pt x="1306" y="1050"/>
                      <a:pt x="1311" y="1046"/>
                    </a:cubicBezTo>
                    <a:cubicBezTo>
                      <a:pt x="1313" y="1043"/>
                      <a:pt x="1316" y="1040"/>
                      <a:pt x="1317" y="1037"/>
                    </a:cubicBezTo>
                    <a:cubicBezTo>
                      <a:pt x="1318" y="1036"/>
                      <a:pt x="1318" y="1035"/>
                      <a:pt x="1317" y="1033"/>
                    </a:cubicBezTo>
                    <a:cubicBezTo>
                      <a:pt x="1315" y="1027"/>
                      <a:pt x="1304" y="1022"/>
                      <a:pt x="1296" y="1019"/>
                    </a:cubicBezTo>
                    <a:cubicBezTo>
                      <a:pt x="1295" y="1019"/>
                      <a:pt x="1295" y="1018"/>
                      <a:pt x="1294" y="1018"/>
                    </a:cubicBezTo>
                    <a:cubicBezTo>
                      <a:pt x="1294" y="1018"/>
                      <a:pt x="1294" y="1018"/>
                      <a:pt x="1293" y="1018"/>
                    </a:cubicBezTo>
                    <a:cubicBezTo>
                      <a:pt x="1293" y="1018"/>
                      <a:pt x="1293" y="1018"/>
                      <a:pt x="1293" y="1018"/>
                    </a:cubicBezTo>
                    <a:cubicBezTo>
                      <a:pt x="1293" y="1018"/>
                      <a:pt x="1292" y="1018"/>
                      <a:pt x="1292" y="1018"/>
                    </a:cubicBezTo>
                    <a:cubicBezTo>
                      <a:pt x="1292" y="1018"/>
                      <a:pt x="1291" y="1018"/>
                      <a:pt x="1290" y="1019"/>
                    </a:cubicBezTo>
                    <a:cubicBezTo>
                      <a:pt x="1290" y="1019"/>
                      <a:pt x="1290" y="1019"/>
                      <a:pt x="1289" y="1019"/>
                    </a:cubicBezTo>
                    <a:cubicBezTo>
                      <a:pt x="1288" y="1019"/>
                      <a:pt x="1287" y="1019"/>
                      <a:pt x="1286" y="1019"/>
                    </a:cubicBezTo>
                    <a:cubicBezTo>
                      <a:pt x="1283" y="1020"/>
                      <a:pt x="1280" y="1021"/>
                      <a:pt x="1278" y="1020"/>
                    </a:cubicBezTo>
                    <a:cubicBezTo>
                      <a:pt x="1272" y="1016"/>
                      <a:pt x="1263" y="1019"/>
                      <a:pt x="1259" y="1022"/>
                    </a:cubicBezTo>
                    <a:cubicBezTo>
                      <a:pt x="1257" y="1024"/>
                      <a:pt x="1238" y="1026"/>
                      <a:pt x="1232" y="1022"/>
                    </a:cubicBezTo>
                    <a:cubicBezTo>
                      <a:pt x="1230" y="1021"/>
                      <a:pt x="1230" y="1020"/>
                      <a:pt x="1230" y="1019"/>
                    </a:cubicBezTo>
                    <a:cubicBezTo>
                      <a:pt x="1230" y="1019"/>
                      <a:pt x="1230" y="1018"/>
                      <a:pt x="1230" y="1017"/>
                    </a:cubicBezTo>
                    <a:cubicBezTo>
                      <a:pt x="1229" y="1013"/>
                      <a:pt x="1226" y="1010"/>
                      <a:pt x="1223" y="1008"/>
                    </a:cubicBezTo>
                    <a:cubicBezTo>
                      <a:pt x="1221" y="1006"/>
                      <a:pt x="1219" y="1004"/>
                      <a:pt x="1219" y="1002"/>
                    </a:cubicBezTo>
                    <a:cubicBezTo>
                      <a:pt x="1220" y="999"/>
                      <a:pt x="1218" y="995"/>
                      <a:pt x="1216" y="992"/>
                    </a:cubicBezTo>
                    <a:cubicBezTo>
                      <a:pt x="1212" y="987"/>
                      <a:pt x="1206" y="983"/>
                      <a:pt x="1200" y="983"/>
                    </a:cubicBezTo>
                    <a:cubicBezTo>
                      <a:pt x="1195" y="982"/>
                      <a:pt x="1194" y="977"/>
                      <a:pt x="1192" y="972"/>
                    </a:cubicBezTo>
                    <a:cubicBezTo>
                      <a:pt x="1190" y="967"/>
                      <a:pt x="1188" y="962"/>
                      <a:pt x="1184" y="960"/>
                    </a:cubicBezTo>
                    <a:cubicBezTo>
                      <a:pt x="1184" y="959"/>
                      <a:pt x="1183" y="959"/>
                      <a:pt x="1183" y="959"/>
                    </a:cubicBezTo>
                    <a:cubicBezTo>
                      <a:pt x="1183" y="959"/>
                      <a:pt x="1182" y="959"/>
                      <a:pt x="1182" y="959"/>
                    </a:cubicBezTo>
                    <a:cubicBezTo>
                      <a:pt x="1182" y="959"/>
                      <a:pt x="1181" y="958"/>
                      <a:pt x="1181" y="958"/>
                    </a:cubicBezTo>
                    <a:cubicBezTo>
                      <a:pt x="1181" y="958"/>
                      <a:pt x="1180" y="958"/>
                      <a:pt x="1180" y="958"/>
                    </a:cubicBezTo>
                    <a:cubicBezTo>
                      <a:pt x="1179" y="958"/>
                      <a:pt x="1179" y="958"/>
                      <a:pt x="1178" y="958"/>
                    </a:cubicBezTo>
                    <a:cubicBezTo>
                      <a:pt x="1178" y="958"/>
                      <a:pt x="1178" y="958"/>
                      <a:pt x="1177" y="958"/>
                    </a:cubicBezTo>
                    <a:cubicBezTo>
                      <a:pt x="1177" y="958"/>
                      <a:pt x="1176" y="958"/>
                      <a:pt x="1175" y="958"/>
                    </a:cubicBezTo>
                    <a:cubicBezTo>
                      <a:pt x="1175" y="958"/>
                      <a:pt x="1175" y="958"/>
                      <a:pt x="1174" y="958"/>
                    </a:cubicBezTo>
                    <a:cubicBezTo>
                      <a:pt x="1174" y="958"/>
                      <a:pt x="1173" y="958"/>
                      <a:pt x="1172" y="958"/>
                    </a:cubicBezTo>
                    <a:cubicBezTo>
                      <a:pt x="1172" y="958"/>
                      <a:pt x="1171" y="958"/>
                      <a:pt x="1171" y="958"/>
                    </a:cubicBezTo>
                    <a:cubicBezTo>
                      <a:pt x="1170" y="958"/>
                      <a:pt x="1169" y="959"/>
                      <a:pt x="1168" y="959"/>
                    </a:cubicBezTo>
                    <a:cubicBezTo>
                      <a:pt x="1168" y="959"/>
                      <a:pt x="1167" y="959"/>
                      <a:pt x="1167" y="959"/>
                    </a:cubicBezTo>
                    <a:cubicBezTo>
                      <a:pt x="1166" y="959"/>
                      <a:pt x="1165" y="959"/>
                      <a:pt x="1164" y="959"/>
                    </a:cubicBezTo>
                    <a:cubicBezTo>
                      <a:pt x="1164" y="959"/>
                      <a:pt x="1163" y="960"/>
                      <a:pt x="1162" y="960"/>
                    </a:cubicBezTo>
                    <a:cubicBezTo>
                      <a:pt x="1162" y="960"/>
                      <a:pt x="1161" y="960"/>
                      <a:pt x="1160" y="960"/>
                    </a:cubicBezTo>
                    <a:cubicBezTo>
                      <a:pt x="1160" y="960"/>
                      <a:pt x="1160" y="960"/>
                      <a:pt x="1160" y="959"/>
                    </a:cubicBezTo>
                    <a:cubicBezTo>
                      <a:pt x="1150" y="948"/>
                      <a:pt x="1144" y="943"/>
                      <a:pt x="1140" y="943"/>
                    </a:cubicBezTo>
                    <a:cubicBezTo>
                      <a:pt x="1139" y="943"/>
                      <a:pt x="1138" y="943"/>
                      <a:pt x="1137" y="944"/>
                    </a:cubicBezTo>
                    <a:cubicBezTo>
                      <a:pt x="1136" y="945"/>
                      <a:pt x="1133" y="946"/>
                      <a:pt x="1129" y="946"/>
                    </a:cubicBezTo>
                    <a:cubicBezTo>
                      <a:pt x="1125" y="946"/>
                      <a:pt x="1121" y="946"/>
                      <a:pt x="1118" y="944"/>
                    </a:cubicBezTo>
                    <a:cubicBezTo>
                      <a:pt x="1118" y="944"/>
                      <a:pt x="1118" y="944"/>
                      <a:pt x="1118" y="944"/>
                    </a:cubicBezTo>
                    <a:cubicBezTo>
                      <a:pt x="1116" y="942"/>
                      <a:pt x="1114" y="940"/>
                      <a:pt x="1112" y="939"/>
                    </a:cubicBezTo>
                    <a:cubicBezTo>
                      <a:pt x="1111" y="938"/>
                      <a:pt x="1111" y="937"/>
                      <a:pt x="1110" y="937"/>
                    </a:cubicBezTo>
                    <a:cubicBezTo>
                      <a:pt x="1107" y="934"/>
                      <a:pt x="1104" y="930"/>
                      <a:pt x="1100" y="930"/>
                    </a:cubicBezTo>
                    <a:cubicBezTo>
                      <a:pt x="1099" y="930"/>
                      <a:pt x="1099" y="930"/>
                      <a:pt x="1099" y="930"/>
                    </a:cubicBezTo>
                    <a:cubicBezTo>
                      <a:pt x="1099" y="930"/>
                      <a:pt x="1099" y="930"/>
                      <a:pt x="1098" y="930"/>
                    </a:cubicBezTo>
                    <a:cubicBezTo>
                      <a:pt x="1098" y="930"/>
                      <a:pt x="1098" y="930"/>
                      <a:pt x="1098" y="930"/>
                    </a:cubicBezTo>
                    <a:cubicBezTo>
                      <a:pt x="1097" y="930"/>
                      <a:pt x="1097" y="930"/>
                      <a:pt x="1097" y="930"/>
                    </a:cubicBezTo>
                    <a:cubicBezTo>
                      <a:pt x="1097" y="930"/>
                      <a:pt x="1096" y="930"/>
                      <a:pt x="1096" y="929"/>
                    </a:cubicBezTo>
                    <a:cubicBezTo>
                      <a:pt x="1096" y="929"/>
                      <a:pt x="1096" y="929"/>
                      <a:pt x="1095" y="929"/>
                    </a:cubicBezTo>
                    <a:cubicBezTo>
                      <a:pt x="1095" y="929"/>
                      <a:pt x="1095" y="929"/>
                      <a:pt x="1094" y="929"/>
                    </a:cubicBezTo>
                    <a:cubicBezTo>
                      <a:pt x="1094" y="929"/>
                      <a:pt x="1094" y="929"/>
                      <a:pt x="1093" y="928"/>
                    </a:cubicBezTo>
                    <a:cubicBezTo>
                      <a:pt x="1093" y="928"/>
                      <a:pt x="1093" y="928"/>
                      <a:pt x="1092" y="928"/>
                    </a:cubicBezTo>
                    <a:cubicBezTo>
                      <a:pt x="1092" y="928"/>
                      <a:pt x="1092" y="928"/>
                      <a:pt x="1091" y="927"/>
                    </a:cubicBezTo>
                    <a:cubicBezTo>
                      <a:pt x="1091" y="927"/>
                      <a:pt x="1091" y="927"/>
                      <a:pt x="1090" y="927"/>
                    </a:cubicBezTo>
                    <a:cubicBezTo>
                      <a:pt x="1090" y="927"/>
                      <a:pt x="1090" y="927"/>
                      <a:pt x="1089" y="926"/>
                    </a:cubicBezTo>
                    <a:cubicBezTo>
                      <a:pt x="1089" y="926"/>
                      <a:pt x="1088" y="926"/>
                      <a:pt x="1088" y="926"/>
                    </a:cubicBezTo>
                    <a:cubicBezTo>
                      <a:pt x="1088" y="926"/>
                      <a:pt x="1087" y="925"/>
                      <a:pt x="1087" y="925"/>
                    </a:cubicBezTo>
                    <a:cubicBezTo>
                      <a:pt x="1086" y="925"/>
                      <a:pt x="1086" y="925"/>
                      <a:pt x="1086" y="925"/>
                    </a:cubicBezTo>
                    <a:cubicBezTo>
                      <a:pt x="1085" y="924"/>
                      <a:pt x="1085" y="924"/>
                      <a:pt x="1084" y="924"/>
                    </a:cubicBezTo>
                    <a:cubicBezTo>
                      <a:pt x="1084" y="924"/>
                      <a:pt x="1084" y="923"/>
                      <a:pt x="1083" y="923"/>
                    </a:cubicBezTo>
                    <a:cubicBezTo>
                      <a:pt x="1083" y="923"/>
                      <a:pt x="1082" y="923"/>
                      <a:pt x="1082" y="922"/>
                    </a:cubicBezTo>
                    <a:cubicBezTo>
                      <a:pt x="1082" y="922"/>
                      <a:pt x="1081" y="922"/>
                      <a:pt x="1081" y="922"/>
                    </a:cubicBezTo>
                    <a:cubicBezTo>
                      <a:pt x="1080" y="921"/>
                      <a:pt x="1080" y="921"/>
                      <a:pt x="1080" y="921"/>
                    </a:cubicBezTo>
                    <a:cubicBezTo>
                      <a:pt x="1079" y="921"/>
                      <a:pt x="1079" y="920"/>
                      <a:pt x="1078" y="920"/>
                    </a:cubicBezTo>
                    <a:cubicBezTo>
                      <a:pt x="1078" y="920"/>
                      <a:pt x="1077" y="920"/>
                      <a:pt x="1077" y="919"/>
                    </a:cubicBezTo>
                    <a:cubicBezTo>
                      <a:pt x="1077" y="919"/>
                      <a:pt x="1076" y="919"/>
                      <a:pt x="1076" y="919"/>
                    </a:cubicBezTo>
                    <a:cubicBezTo>
                      <a:pt x="1075" y="918"/>
                      <a:pt x="1075" y="918"/>
                      <a:pt x="1075" y="918"/>
                    </a:cubicBezTo>
                    <a:cubicBezTo>
                      <a:pt x="1074" y="917"/>
                      <a:pt x="1074" y="917"/>
                      <a:pt x="1073" y="917"/>
                    </a:cubicBezTo>
                    <a:cubicBezTo>
                      <a:pt x="1073" y="917"/>
                      <a:pt x="1073" y="916"/>
                      <a:pt x="1072" y="916"/>
                    </a:cubicBezTo>
                    <a:cubicBezTo>
                      <a:pt x="1072" y="916"/>
                      <a:pt x="1071" y="915"/>
                      <a:pt x="1071" y="915"/>
                    </a:cubicBezTo>
                    <a:cubicBezTo>
                      <a:pt x="1071" y="915"/>
                      <a:pt x="1070" y="915"/>
                      <a:pt x="1070" y="914"/>
                    </a:cubicBezTo>
                    <a:cubicBezTo>
                      <a:pt x="1069" y="914"/>
                      <a:pt x="1069" y="914"/>
                      <a:pt x="1069" y="913"/>
                    </a:cubicBezTo>
                    <a:cubicBezTo>
                      <a:pt x="1068" y="913"/>
                      <a:pt x="1068" y="913"/>
                      <a:pt x="1068" y="913"/>
                    </a:cubicBezTo>
                    <a:cubicBezTo>
                      <a:pt x="1067" y="912"/>
                      <a:pt x="1067" y="912"/>
                      <a:pt x="1067" y="912"/>
                    </a:cubicBezTo>
                    <a:cubicBezTo>
                      <a:pt x="1068" y="906"/>
                      <a:pt x="1070" y="903"/>
                      <a:pt x="1071" y="903"/>
                    </a:cubicBezTo>
                    <a:close/>
                    <a:moveTo>
                      <a:pt x="1039" y="1044"/>
                    </a:moveTo>
                    <a:cubicBezTo>
                      <a:pt x="1042" y="1040"/>
                      <a:pt x="1042" y="1036"/>
                      <a:pt x="1040" y="1033"/>
                    </a:cubicBezTo>
                    <a:cubicBezTo>
                      <a:pt x="1038" y="1029"/>
                      <a:pt x="1035" y="1030"/>
                      <a:pt x="1034" y="1031"/>
                    </a:cubicBezTo>
                    <a:cubicBezTo>
                      <a:pt x="1032" y="1032"/>
                      <a:pt x="1030" y="1033"/>
                      <a:pt x="1026" y="1029"/>
                    </a:cubicBezTo>
                    <a:cubicBezTo>
                      <a:pt x="1022" y="1026"/>
                      <a:pt x="1019" y="1023"/>
                      <a:pt x="1016" y="1022"/>
                    </a:cubicBezTo>
                    <a:cubicBezTo>
                      <a:pt x="1012" y="1019"/>
                      <a:pt x="1010" y="1018"/>
                      <a:pt x="1011" y="1016"/>
                    </a:cubicBezTo>
                    <a:cubicBezTo>
                      <a:pt x="1011" y="1016"/>
                      <a:pt x="1011" y="1014"/>
                      <a:pt x="1012" y="1013"/>
                    </a:cubicBezTo>
                    <a:cubicBezTo>
                      <a:pt x="1014" y="1009"/>
                      <a:pt x="1016" y="1003"/>
                      <a:pt x="1012" y="997"/>
                    </a:cubicBezTo>
                    <a:cubicBezTo>
                      <a:pt x="1010" y="994"/>
                      <a:pt x="1009" y="990"/>
                      <a:pt x="1010" y="988"/>
                    </a:cubicBezTo>
                    <a:cubicBezTo>
                      <a:pt x="1011" y="984"/>
                      <a:pt x="1014" y="982"/>
                      <a:pt x="1018" y="980"/>
                    </a:cubicBezTo>
                    <a:cubicBezTo>
                      <a:pt x="1024" y="977"/>
                      <a:pt x="1024" y="975"/>
                      <a:pt x="1024" y="971"/>
                    </a:cubicBezTo>
                    <a:cubicBezTo>
                      <a:pt x="1024" y="969"/>
                      <a:pt x="1025" y="967"/>
                      <a:pt x="1026" y="964"/>
                    </a:cubicBezTo>
                    <a:cubicBezTo>
                      <a:pt x="1027" y="960"/>
                      <a:pt x="1030" y="958"/>
                      <a:pt x="1032" y="957"/>
                    </a:cubicBezTo>
                    <a:cubicBezTo>
                      <a:pt x="1035" y="954"/>
                      <a:pt x="1038" y="952"/>
                      <a:pt x="1038" y="947"/>
                    </a:cubicBezTo>
                    <a:cubicBezTo>
                      <a:pt x="1038" y="944"/>
                      <a:pt x="1038" y="944"/>
                      <a:pt x="1038" y="944"/>
                    </a:cubicBezTo>
                    <a:cubicBezTo>
                      <a:pt x="1038" y="935"/>
                      <a:pt x="1039" y="928"/>
                      <a:pt x="1046" y="928"/>
                    </a:cubicBezTo>
                    <a:cubicBezTo>
                      <a:pt x="1055" y="927"/>
                      <a:pt x="1062" y="925"/>
                      <a:pt x="1065" y="921"/>
                    </a:cubicBezTo>
                    <a:cubicBezTo>
                      <a:pt x="1066" y="920"/>
                      <a:pt x="1067" y="918"/>
                      <a:pt x="1067" y="916"/>
                    </a:cubicBezTo>
                    <a:cubicBezTo>
                      <a:pt x="1067" y="916"/>
                      <a:pt x="1067" y="916"/>
                      <a:pt x="1067" y="916"/>
                    </a:cubicBezTo>
                    <a:cubicBezTo>
                      <a:pt x="1067" y="916"/>
                      <a:pt x="1067" y="916"/>
                      <a:pt x="1068" y="916"/>
                    </a:cubicBezTo>
                    <a:cubicBezTo>
                      <a:pt x="1068" y="917"/>
                      <a:pt x="1068" y="917"/>
                      <a:pt x="1069" y="917"/>
                    </a:cubicBezTo>
                    <a:cubicBezTo>
                      <a:pt x="1069" y="918"/>
                      <a:pt x="1070" y="918"/>
                      <a:pt x="1070" y="918"/>
                    </a:cubicBezTo>
                    <a:cubicBezTo>
                      <a:pt x="1070" y="918"/>
                      <a:pt x="1071" y="919"/>
                      <a:pt x="1071" y="919"/>
                    </a:cubicBezTo>
                    <a:cubicBezTo>
                      <a:pt x="1072" y="919"/>
                      <a:pt x="1072" y="920"/>
                      <a:pt x="1073" y="920"/>
                    </a:cubicBezTo>
                    <a:cubicBezTo>
                      <a:pt x="1073" y="921"/>
                      <a:pt x="1074" y="921"/>
                      <a:pt x="1074" y="921"/>
                    </a:cubicBezTo>
                    <a:cubicBezTo>
                      <a:pt x="1074" y="921"/>
                      <a:pt x="1075" y="922"/>
                      <a:pt x="1076" y="922"/>
                    </a:cubicBezTo>
                    <a:cubicBezTo>
                      <a:pt x="1076" y="922"/>
                      <a:pt x="1076" y="922"/>
                      <a:pt x="1077" y="923"/>
                    </a:cubicBezTo>
                    <a:cubicBezTo>
                      <a:pt x="1077" y="923"/>
                      <a:pt x="1078" y="923"/>
                      <a:pt x="1078" y="924"/>
                    </a:cubicBezTo>
                    <a:cubicBezTo>
                      <a:pt x="1078" y="924"/>
                      <a:pt x="1079" y="924"/>
                      <a:pt x="1079" y="924"/>
                    </a:cubicBezTo>
                    <a:cubicBezTo>
                      <a:pt x="1080" y="924"/>
                      <a:pt x="1080" y="925"/>
                      <a:pt x="1081" y="925"/>
                    </a:cubicBezTo>
                    <a:cubicBezTo>
                      <a:pt x="1081" y="925"/>
                      <a:pt x="1081" y="925"/>
                      <a:pt x="1082" y="926"/>
                    </a:cubicBezTo>
                    <a:cubicBezTo>
                      <a:pt x="1082" y="926"/>
                      <a:pt x="1083" y="926"/>
                      <a:pt x="1083" y="927"/>
                    </a:cubicBezTo>
                    <a:cubicBezTo>
                      <a:pt x="1084" y="927"/>
                      <a:pt x="1084" y="927"/>
                      <a:pt x="1084" y="927"/>
                    </a:cubicBezTo>
                    <a:cubicBezTo>
                      <a:pt x="1085" y="927"/>
                      <a:pt x="1085" y="928"/>
                      <a:pt x="1086" y="928"/>
                    </a:cubicBezTo>
                    <a:cubicBezTo>
                      <a:pt x="1086" y="928"/>
                      <a:pt x="1086" y="928"/>
                      <a:pt x="1087" y="928"/>
                    </a:cubicBezTo>
                    <a:cubicBezTo>
                      <a:pt x="1087" y="929"/>
                      <a:pt x="1088" y="929"/>
                      <a:pt x="1088" y="929"/>
                    </a:cubicBezTo>
                    <a:cubicBezTo>
                      <a:pt x="1088" y="929"/>
                      <a:pt x="1089" y="930"/>
                      <a:pt x="1089" y="930"/>
                    </a:cubicBezTo>
                    <a:cubicBezTo>
                      <a:pt x="1089" y="930"/>
                      <a:pt x="1090" y="930"/>
                      <a:pt x="1090" y="930"/>
                    </a:cubicBezTo>
                    <a:cubicBezTo>
                      <a:pt x="1091" y="930"/>
                      <a:pt x="1091" y="931"/>
                      <a:pt x="1091" y="931"/>
                    </a:cubicBezTo>
                    <a:cubicBezTo>
                      <a:pt x="1092" y="931"/>
                      <a:pt x="1092" y="931"/>
                      <a:pt x="1092" y="931"/>
                    </a:cubicBezTo>
                    <a:cubicBezTo>
                      <a:pt x="1093" y="931"/>
                      <a:pt x="1093" y="932"/>
                      <a:pt x="1093" y="932"/>
                    </a:cubicBezTo>
                    <a:cubicBezTo>
                      <a:pt x="1094" y="932"/>
                      <a:pt x="1094" y="932"/>
                      <a:pt x="1095" y="932"/>
                    </a:cubicBezTo>
                    <a:cubicBezTo>
                      <a:pt x="1095" y="932"/>
                      <a:pt x="1095" y="932"/>
                      <a:pt x="1095" y="932"/>
                    </a:cubicBezTo>
                    <a:cubicBezTo>
                      <a:pt x="1096" y="933"/>
                      <a:pt x="1096" y="933"/>
                      <a:pt x="1096" y="933"/>
                    </a:cubicBezTo>
                    <a:cubicBezTo>
                      <a:pt x="1097" y="933"/>
                      <a:pt x="1097" y="933"/>
                      <a:pt x="1097" y="933"/>
                    </a:cubicBezTo>
                    <a:cubicBezTo>
                      <a:pt x="1097" y="933"/>
                      <a:pt x="1098" y="933"/>
                      <a:pt x="1098" y="933"/>
                    </a:cubicBezTo>
                    <a:cubicBezTo>
                      <a:pt x="1098" y="933"/>
                      <a:pt x="1098" y="933"/>
                      <a:pt x="1099" y="933"/>
                    </a:cubicBezTo>
                    <a:cubicBezTo>
                      <a:pt x="1099" y="933"/>
                      <a:pt x="1099" y="933"/>
                      <a:pt x="1100" y="933"/>
                    </a:cubicBezTo>
                    <a:cubicBezTo>
                      <a:pt x="1102" y="933"/>
                      <a:pt x="1105" y="936"/>
                      <a:pt x="1108" y="939"/>
                    </a:cubicBezTo>
                    <a:cubicBezTo>
                      <a:pt x="1109" y="940"/>
                      <a:pt x="1110" y="941"/>
                      <a:pt x="1112" y="943"/>
                    </a:cubicBezTo>
                    <a:cubicBezTo>
                      <a:pt x="1112" y="943"/>
                      <a:pt x="1113" y="944"/>
                      <a:pt x="1114" y="945"/>
                    </a:cubicBezTo>
                    <a:cubicBezTo>
                      <a:pt x="1115" y="945"/>
                      <a:pt x="1116" y="946"/>
                      <a:pt x="1116" y="946"/>
                    </a:cubicBezTo>
                    <a:cubicBezTo>
                      <a:pt x="1124" y="951"/>
                      <a:pt x="1136" y="950"/>
                      <a:pt x="1140" y="946"/>
                    </a:cubicBezTo>
                    <a:cubicBezTo>
                      <a:pt x="1140" y="946"/>
                      <a:pt x="1140" y="946"/>
                      <a:pt x="1140" y="946"/>
                    </a:cubicBezTo>
                    <a:cubicBezTo>
                      <a:pt x="1143" y="946"/>
                      <a:pt x="1149" y="952"/>
                      <a:pt x="1154" y="958"/>
                    </a:cubicBezTo>
                    <a:cubicBezTo>
                      <a:pt x="1154" y="958"/>
                      <a:pt x="1154" y="958"/>
                      <a:pt x="1154" y="958"/>
                    </a:cubicBezTo>
                    <a:cubicBezTo>
                      <a:pt x="1155" y="959"/>
                      <a:pt x="1156" y="960"/>
                      <a:pt x="1157" y="961"/>
                    </a:cubicBezTo>
                    <a:cubicBezTo>
                      <a:pt x="1157" y="961"/>
                      <a:pt x="1157" y="961"/>
                      <a:pt x="1157" y="961"/>
                    </a:cubicBezTo>
                    <a:cubicBezTo>
                      <a:pt x="1159" y="963"/>
                      <a:pt x="1159" y="963"/>
                      <a:pt x="1159" y="963"/>
                    </a:cubicBezTo>
                    <a:cubicBezTo>
                      <a:pt x="1161" y="965"/>
                      <a:pt x="1163" y="967"/>
                      <a:pt x="1164" y="969"/>
                    </a:cubicBezTo>
                    <a:cubicBezTo>
                      <a:pt x="1164" y="969"/>
                      <a:pt x="1164" y="969"/>
                      <a:pt x="1164" y="969"/>
                    </a:cubicBezTo>
                    <a:cubicBezTo>
                      <a:pt x="1165" y="970"/>
                      <a:pt x="1165" y="970"/>
                      <a:pt x="1165" y="971"/>
                    </a:cubicBezTo>
                    <a:cubicBezTo>
                      <a:pt x="1165" y="971"/>
                      <a:pt x="1165" y="971"/>
                      <a:pt x="1166" y="971"/>
                    </a:cubicBezTo>
                    <a:cubicBezTo>
                      <a:pt x="1166" y="972"/>
                      <a:pt x="1166" y="972"/>
                      <a:pt x="1166" y="973"/>
                    </a:cubicBezTo>
                    <a:cubicBezTo>
                      <a:pt x="1167" y="973"/>
                      <a:pt x="1167" y="973"/>
                      <a:pt x="1167" y="973"/>
                    </a:cubicBezTo>
                    <a:cubicBezTo>
                      <a:pt x="1167" y="973"/>
                      <a:pt x="1167" y="974"/>
                      <a:pt x="1167" y="974"/>
                    </a:cubicBezTo>
                    <a:cubicBezTo>
                      <a:pt x="1167" y="974"/>
                      <a:pt x="1167" y="974"/>
                      <a:pt x="1167" y="974"/>
                    </a:cubicBezTo>
                    <a:cubicBezTo>
                      <a:pt x="1168" y="975"/>
                      <a:pt x="1168" y="976"/>
                      <a:pt x="1168" y="977"/>
                    </a:cubicBezTo>
                    <a:cubicBezTo>
                      <a:pt x="1168" y="977"/>
                      <a:pt x="1167" y="979"/>
                      <a:pt x="1165" y="980"/>
                    </a:cubicBezTo>
                    <a:cubicBezTo>
                      <a:pt x="1161" y="984"/>
                      <a:pt x="1161" y="986"/>
                      <a:pt x="1160" y="989"/>
                    </a:cubicBezTo>
                    <a:cubicBezTo>
                      <a:pt x="1159" y="992"/>
                      <a:pt x="1158" y="998"/>
                      <a:pt x="1150" y="1009"/>
                    </a:cubicBezTo>
                    <a:cubicBezTo>
                      <a:pt x="1136" y="1027"/>
                      <a:pt x="1115" y="1033"/>
                      <a:pt x="1101" y="1037"/>
                    </a:cubicBezTo>
                    <a:cubicBezTo>
                      <a:pt x="1099" y="1037"/>
                      <a:pt x="1097" y="1038"/>
                      <a:pt x="1095" y="1038"/>
                    </a:cubicBezTo>
                    <a:cubicBezTo>
                      <a:pt x="1085" y="1041"/>
                      <a:pt x="1079" y="1057"/>
                      <a:pt x="1074" y="1071"/>
                    </a:cubicBezTo>
                    <a:cubicBezTo>
                      <a:pt x="1072" y="1076"/>
                      <a:pt x="1071" y="1080"/>
                      <a:pt x="1069" y="1083"/>
                    </a:cubicBezTo>
                    <a:cubicBezTo>
                      <a:pt x="1067" y="1090"/>
                      <a:pt x="1064" y="1093"/>
                      <a:pt x="1062" y="1093"/>
                    </a:cubicBezTo>
                    <a:cubicBezTo>
                      <a:pt x="1059" y="1094"/>
                      <a:pt x="1055" y="1089"/>
                      <a:pt x="1052" y="1084"/>
                    </a:cubicBezTo>
                    <a:cubicBezTo>
                      <a:pt x="1052" y="1084"/>
                      <a:pt x="1051" y="1083"/>
                      <a:pt x="1051" y="1083"/>
                    </a:cubicBezTo>
                    <a:cubicBezTo>
                      <a:pt x="1050" y="1083"/>
                      <a:pt x="1050" y="1083"/>
                      <a:pt x="1050" y="1082"/>
                    </a:cubicBezTo>
                    <a:cubicBezTo>
                      <a:pt x="1050" y="1082"/>
                      <a:pt x="1049" y="1082"/>
                      <a:pt x="1049" y="1081"/>
                    </a:cubicBezTo>
                    <a:cubicBezTo>
                      <a:pt x="1049" y="1081"/>
                      <a:pt x="1049" y="1081"/>
                      <a:pt x="1049" y="1081"/>
                    </a:cubicBezTo>
                    <a:cubicBezTo>
                      <a:pt x="1048" y="1081"/>
                      <a:pt x="1048" y="1081"/>
                      <a:pt x="1047" y="1081"/>
                    </a:cubicBezTo>
                    <a:cubicBezTo>
                      <a:pt x="1047" y="1080"/>
                      <a:pt x="1047" y="1080"/>
                      <a:pt x="1047" y="1080"/>
                    </a:cubicBezTo>
                    <a:cubicBezTo>
                      <a:pt x="1047" y="1080"/>
                      <a:pt x="1046" y="1080"/>
                      <a:pt x="1046" y="1080"/>
                    </a:cubicBezTo>
                    <a:cubicBezTo>
                      <a:pt x="1046" y="1080"/>
                      <a:pt x="1046" y="1080"/>
                      <a:pt x="1046" y="1080"/>
                    </a:cubicBezTo>
                    <a:cubicBezTo>
                      <a:pt x="1045" y="1080"/>
                      <a:pt x="1045" y="1080"/>
                      <a:pt x="1044" y="1080"/>
                    </a:cubicBezTo>
                    <a:cubicBezTo>
                      <a:pt x="1044" y="1080"/>
                      <a:pt x="1044" y="1080"/>
                      <a:pt x="1044" y="1080"/>
                    </a:cubicBezTo>
                    <a:cubicBezTo>
                      <a:pt x="1044" y="1080"/>
                      <a:pt x="1044" y="1080"/>
                      <a:pt x="1044" y="1080"/>
                    </a:cubicBezTo>
                    <a:cubicBezTo>
                      <a:pt x="1044" y="1080"/>
                      <a:pt x="1044" y="1080"/>
                      <a:pt x="1044" y="1080"/>
                    </a:cubicBezTo>
                    <a:cubicBezTo>
                      <a:pt x="1043" y="1080"/>
                      <a:pt x="1043" y="1080"/>
                      <a:pt x="1042" y="1080"/>
                    </a:cubicBezTo>
                    <a:cubicBezTo>
                      <a:pt x="1042" y="1080"/>
                      <a:pt x="1042" y="1080"/>
                      <a:pt x="1042" y="1080"/>
                    </a:cubicBezTo>
                    <a:cubicBezTo>
                      <a:pt x="1041" y="1080"/>
                      <a:pt x="1040" y="1080"/>
                      <a:pt x="1040" y="1080"/>
                    </a:cubicBezTo>
                    <a:cubicBezTo>
                      <a:pt x="1037" y="1081"/>
                      <a:pt x="1034" y="1082"/>
                      <a:pt x="1031" y="1078"/>
                    </a:cubicBezTo>
                    <a:cubicBezTo>
                      <a:pt x="1025" y="1073"/>
                      <a:pt x="1025" y="1073"/>
                      <a:pt x="1028" y="1070"/>
                    </a:cubicBezTo>
                    <a:cubicBezTo>
                      <a:pt x="1029" y="1069"/>
                      <a:pt x="1030" y="1068"/>
                      <a:pt x="1031" y="1066"/>
                    </a:cubicBezTo>
                    <a:cubicBezTo>
                      <a:pt x="1031" y="1066"/>
                      <a:pt x="1031" y="1065"/>
                      <a:pt x="1031" y="1065"/>
                    </a:cubicBezTo>
                    <a:cubicBezTo>
                      <a:pt x="1032" y="1065"/>
                      <a:pt x="1032" y="1064"/>
                      <a:pt x="1032" y="1064"/>
                    </a:cubicBezTo>
                    <a:cubicBezTo>
                      <a:pt x="1032" y="1064"/>
                      <a:pt x="1032" y="1064"/>
                      <a:pt x="1032" y="1063"/>
                    </a:cubicBezTo>
                    <a:cubicBezTo>
                      <a:pt x="1032" y="1063"/>
                      <a:pt x="1032" y="1063"/>
                      <a:pt x="1032" y="1062"/>
                    </a:cubicBezTo>
                    <a:cubicBezTo>
                      <a:pt x="1032" y="1062"/>
                      <a:pt x="1032" y="1062"/>
                      <a:pt x="1032" y="1061"/>
                    </a:cubicBezTo>
                    <a:cubicBezTo>
                      <a:pt x="1032" y="1061"/>
                      <a:pt x="1032" y="1061"/>
                      <a:pt x="1032" y="1061"/>
                    </a:cubicBezTo>
                    <a:cubicBezTo>
                      <a:pt x="1032" y="1060"/>
                      <a:pt x="1032" y="1060"/>
                      <a:pt x="1031" y="1059"/>
                    </a:cubicBezTo>
                    <a:cubicBezTo>
                      <a:pt x="1031" y="1059"/>
                      <a:pt x="1031" y="1059"/>
                      <a:pt x="1031" y="1059"/>
                    </a:cubicBezTo>
                    <a:cubicBezTo>
                      <a:pt x="1031" y="1058"/>
                      <a:pt x="1031" y="1058"/>
                      <a:pt x="1031" y="1057"/>
                    </a:cubicBezTo>
                    <a:cubicBezTo>
                      <a:pt x="1030" y="1057"/>
                      <a:pt x="1030" y="1057"/>
                      <a:pt x="1030" y="1057"/>
                    </a:cubicBezTo>
                    <a:cubicBezTo>
                      <a:pt x="1030" y="1056"/>
                      <a:pt x="1030" y="1056"/>
                      <a:pt x="1029" y="1055"/>
                    </a:cubicBezTo>
                    <a:cubicBezTo>
                      <a:pt x="1029" y="1055"/>
                      <a:pt x="1029" y="1055"/>
                      <a:pt x="1029" y="1054"/>
                    </a:cubicBezTo>
                    <a:cubicBezTo>
                      <a:pt x="1029" y="1054"/>
                      <a:pt x="1028" y="1053"/>
                      <a:pt x="1028" y="1053"/>
                    </a:cubicBezTo>
                    <a:cubicBezTo>
                      <a:pt x="1028" y="1053"/>
                      <a:pt x="1027" y="1053"/>
                      <a:pt x="1027" y="1052"/>
                    </a:cubicBezTo>
                    <a:cubicBezTo>
                      <a:pt x="1027" y="1052"/>
                      <a:pt x="1027" y="1052"/>
                      <a:pt x="1027" y="1052"/>
                    </a:cubicBezTo>
                    <a:cubicBezTo>
                      <a:pt x="1032" y="1052"/>
                      <a:pt x="1037" y="1049"/>
                      <a:pt x="1039" y="1044"/>
                    </a:cubicBezTo>
                    <a:close/>
                    <a:moveTo>
                      <a:pt x="1308" y="1473"/>
                    </a:moveTo>
                    <a:cubicBezTo>
                      <a:pt x="1301" y="1469"/>
                      <a:pt x="1283" y="1459"/>
                      <a:pt x="1277" y="1449"/>
                    </a:cubicBezTo>
                    <a:cubicBezTo>
                      <a:pt x="1272" y="1440"/>
                      <a:pt x="1244" y="1424"/>
                      <a:pt x="1196" y="1399"/>
                    </a:cubicBezTo>
                    <a:cubicBezTo>
                      <a:pt x="1178" y="1390"/>
                      <a:pt x="1169" y="1382"/>
                      <a:pt x="1161" y="1376"/>
                    </a:cubicBezTo>
                    <a:cubicBezTo>
                      <a:pt x="1158" y="1373"/>
                      <a:pt x="1155" y="1371"/>
                      <a:pt x="1152" y="1368"/>
                    </a:cubicBezTo>
                    <a:cubicBezTo>
                      <a:pt x="1143" y="1362"/>
                      <a:pt x="1139" y="1349"/>
                      <a:pt x="1142" y="1345"/>
                    </a:cubicBezTo>
                    <a:cubicBezTo>
                      <a:pt x="1147" y="1337"/>
                      <a:pt x="1132" y="1316"/>
                      <a:pt x="1125" y="1308"/>
                    </a:cubicBezTo>
                    <a:cubicBezTo>
                      <a:pt x="1112" y="1290"/>
                      <a:pt x="1092" y="1249"/>
                      <a:pt x="1082" y="1226"/>
                    </a:cubicBezTo>
                    <a:cubicBezTo>
                      <a:pt x="1079" y="1218"/>
                      <a:pt x="1077" y="1212"/>
                      <a:pt x="1075" y="1207"/>
                    </a:cubicBezTo>
                    <a:cubicBezTo>
                      <a:pt x="1071" y="1196"/>
                      <a:pt x="1069" y="1190"/>
                      <a:pt x="1062" y="1183"/>
                    </a:cubicBezTo>
                    <a:cubicBezTo>
                      <a:pt x="1058" y="1178"/>
                      <a:pt x="1054" y="1172"/>
                      <a:pt x="1050" y="1165"/>
                    </a:cubicBezTo>
                    <a:cubicBezTo>
                      <a:pt x="1045" y="1157"/>
                      <a:pt x="1040" y="1148"/>
                      <a:pt x="1034" y="1144"/>
                    </a:cubicBezTo>
                    <a:cubicBezTo>
                      <a:pt x="1031" y="1142"/>
                      <a:pt x="1027" y="1139"/>
                      <a:pt x="1023" y="1137"/>
                    </a:cubicBezTo>
                    <a:cubicBezTo>
                      <a:pt x="1015" y="1132"/>
                      <a:pt x="1004" y="1125"/>
                      <a:pt x="1004" y="1121"/>
                    </a:cubicBezTo>
                    <a:cubicBezTo>
                      <a:pt x="1005" y="1119"/>
                      <a:pt x="1006" y="1119"/>
                      <a:pt x="1008" y="1119"/>
                    </a:cubicBezTo>
                    <a:cubicBezTo>
                      <a:pt x="1010" y="1119"/>
                      <a:pt x="1012" y="1119"/>
                      <a:pt x="1013" y="1118"/>
                    </a:cubicBezTo>
                    <a:cubicBezTo>
                      <a:pt x="1014" y="1116"/>
                      <a:pt x="1013" y="1115"/>
                      <a:pt x="1013" y="1113"/>
                    </a:cubicBezTo>
                    <a:cubicBezTo>
                      <a:pt x="1012" y="1111"/>
                      <a:pt x="1011" y="1108"/>
                      <a:pt x="1009" y="1104"/>
                    </a:cubicBezTo>
                    <a:cubicBezTo>
                      <a:pt x="1005" y="1095"/>
                      <a:pt x="999" y="1083"/>
                      <a:pt x="1002" y="1076"/>
                    </a:cubicBezTo>
                    <a:cubicBezTo>
                      <a:pt x="1007" y="1066"/>
                      <a:pt x="1016" y="1055"/>
                      <a:pt x="1024" y="1053"/>
                    </a:cubicBezTo>
                    <a:cubicBezTo>
                      <a:pt x="1024" y="1053"/>
                      <a:pt x="1024" y="1053"/>
                      <a:pt x="1024" y="1053"/>
                    </a:cubicBezTo>
                    <a:cubicBezTo>
                      <a:pt x="1024" y="1054"/>
                      <a:pt x="1025" y="1054"/>
                      <a:pt x="1025" y="1054"/>
                    </a:cubicBezTo>
                    <a:cubicBezTo>
                      <a:pt x="1025" y="1055"/>
                      <a:pt x="1025" y="1055"/>
                      <a:pt x="1026" y="1055"/>
                    </a:cubicBezTo>
                    <a:cubicBezTo>
                      <a:pt x="1026" y="1056"/>
                      <a:pt x="1026" y="1056"/>
                      <a:pt x="1026" y="1056"/>
                    </a:cubicBezTo>
                    <a:cubicBezTo>
                      <a:pt x="1027" y="1056"/>
                      <a:pt x="1027" y="1057"/>
                      <a:pt x="1027" y="1057"/>
                    </a:cubicBezTo>
                    <a:cubicBezTo>
                      <a:pt x="1027" y="1057"/>
                      <a:pt x="1027" y="1058"/>
                      <a:pt x="1027" y="1058"/>
                    </a:cubicBezTo>
                    <a:cubicBezTo>
                      <a:pt x="1028" y="1058"/>
                      <a:pt x="1028" y="1058"/>
                      <a:pt x="1028" y="1059"/>
                    </a:cubicBezTo>
                    <a:cubicBezTo>
                      <a:pt x="1028" y="1059"/>
                      <a:pt x="1028" y="1059"/>
                      <a:pt x="1028" y="1059"/>
                    </a:cubicBezTo>
                    <a:cubicBezTo>
                      <a:pt x="1028" y="1060"/>
                      <a:pt x="1028" y="1060"/>
                      <a:pt x="1029" y="1060"/>
                    </a:cubicBezTo>
                    <a:cubicBezTo>
                      <a:pt x="1029" y="1061"/>
                      <a:pt x="1029" y="1061"/>
                      <a:pt x="1029" y="1061"/>
                    </a:cubicBezTo>
                    <a:cubicBezTo>
                      <a:pt x="1029" y="1061"/>
                      <a:pt x="1029" y="1061"/>
                      <a:pt x="1029" y="1062"/>
                    </a:cubicBezTo>
                    <a:cubicBezTo>
                      <a:pt x="1029" y="1062"/>
                      <a:pt x="1029" y="1062"/>
                      <a:pt x="1029" y="1062"/>
                    </a:cubicBezTo>
                    <a:cubicBezTo>
                      <a:pt x="1029" y="1063"/>
                      <a:pt x="1029" y="1063"/>
                      <a:pt x="1029" y="1063"/>
                    </a:cubicBezTo>
                    <a:cubicBezTo>
                      <a:pt x="1029" y="1063"/>
                      <a:pt x="1029" y="1063"/>
                      <a:pt x="1029" y="1063"/>
                    </a:cubicBezTo>
                    <a:cubicBezTo>
                      <a:pt x="1029" y="1064"/>
                      <a:pt x="1029" y="1064"/>
                      <a:pt x="1028" y="1065"/>
                    </a:cubicBezTo>
                    <a:cubicBezTo>
                      <a:pt x="1027" y="1066"/>
                      <a:pt x="1027" y="1067"/>
                      <a:pt x="1026" y="1068"/>
                    </a:cubicBezTo>
                    <a:cubicBezTo>
                      <a:pt x="1022" y="1072"/>
                      <a:pt x="1021" y="1074"/>
                      <a:pt x="1029" y="1081"/>
                    </a:cubicBezTo>
                    <a:cubicBezTo>
                      <a:pt x="1033" y="1085"/>
                      <a:pt x="1037" y="1084"/>
                      <a:pt x="1041" y="1083"/>
                    </a:cubicBezTo>
                    <a:cubicBezTo>
                      <a:pt x="1044" y="1083"/>
                      <a:pt x="1046" y="1082"/>
                      <a:pt x="1050" y="1086"/>
                    </a:cubicBezTo>
                    <a:cubicBezTo>
                      <a:pt x="1050" y="1087"/>
                      <a:pt x="1051" y="1088"/>
                      <a:pt x="1051" y="1088"/>
                    </a:cubicBezTo>
                    <a:cubicBezTo>
                      <a:pt x="1051" y="1088"/>
                      <a:pt x="1051" y="1089"/>
                      <a:pt x="1052" y="1089"/>
                    </a:cubicBezTo>
                    <a:cubicBezTo>
                      <a:pt x="1052" y="1089"/>
                      <a:pt x="1052" y="1090"/>
                      <a:pt x="1053" y="1090"/>
                    </a:cubicBezTo>
                    <a:cubicBezTo>
                      <a:pt x="1053" y="1090"/>
                      <a:pt x="1053" y="1091"/>
                      <a:pt x="1053" y="1091"/>
                    </a:cubicBezTo>
                    <a:cubicBezTo>
                      <a:pt x="1054" y="1091"/>
                      <a:pt x="1054" y="1092"/>
                      <a:pt x="1054" y="1092"/>
                    </a:cubicBezTo>
                    <a:cubicBezTo>
                      <a:pt x="1054" y="1092"/>
                      <a:pt x="1055" y="1092"/>
                      <a:pt x="1055" y="1093"/>
                    </a:cubicBezTo>
                    <a:cubicBezTo>
                      <a:pt x="1055" y="1093"/>
                      <a:pt x="1055" y="1093"/>
                      <a:pt x="1056" y="1093"/>
                    </a:cubicBezTo>
                    <a:cubicBezTo>
                      <a:pt x="1056" y="1094"/>
                      <a:pt x="1056" y="1094"/>
                      <a:pt x="1056" y="1094"/>
                    </a:cubicBezTo>
                    <a:cubicBezTo>
                      <a:pt x="1057" y="1094"/>
                      <a:pt x="1057" y="1094"/>
                      <a:pt x="1057" y="1095"/>
                    </a:cubicBezTo>
                    <a:cubicBezTo>
                      <a:pt x="1057" y="1095"/>
                      <a:pt x="1058" y="1095"/>
                      <a:pt x="1058" y="1095"/>
                    </a:cubicBezTo>
                    <a:cubicBezTo>
                      <a:pt x="1058" y="1095"/>
                      <a:pt x="1058" y="1095"/>
                      <a:pt x="1059" y="1095"/>
                    </a:cubicBezTo>
                    <a:cubicBezTo>
                      <a:pt x="1059" y="1096"/>
                      <a:pt x="1059" y="1096"/>
                      <a:pt x="1060" y="1096"/>
                    </a:cubicBezTo>
                    <a:cubicBezTo>
                      <a:pt x="1060" y="1096"/>
                      <a:pt x="1060" y="1096"/>
                      <a:pt x="1060" y="1096"/>
                    </a:cubicBezTo>
                    <a:cubicBezTo>
                      <a:pt x="1061" y="1096"/>
                      <a:pt x="1061" y="1096"/>
                      <a:pt x="1061" y="1096"/>
                    </a:cubicBezTo>
                    <a:cubicBezTo>
                      <a:pt x="1061" y="1096"/>
                      <a:pt x="1061" y="1096"/>
                      <a:pt x="1062" y="1096"/>
                    </a:cubicBezTo>
                    <a:cubicBezTo>
                      <a:pt x="1062" y="1096"/>
                      <a:pt x="1062" y="1096"/>
                      <a:pt x="1062" y="1096"/>
                    </a:cubicBezTo>
                    <a:cubicBezTo>
                      <a:pt x="1066" y="1096"/>
                      <a:pt x="1069" y="1092"/>
                      <a:pt x="1072" y="1085"/>
                    </a:cubicBezTo>
                    <a:cubicBezTo>
                      <a:pt x="1074" y="1081"/>
                      <a:pt x="1075" y="1076"/>
                      <a:pt x="1077" y="1072"/>
                    </a:cubicBezTo>
                    <a:cubicBezTo>
                      <a:pt x="1082" y="1058"/>
                      <a:pt x="1087" y="1044"/>
                      <a:pt x="1096" y="1041"/>
                    </a:cubicBezTo>
                    <a:cubicBezTo>
                      <a:pt x="1098" y="1041"/>
                      <a:pt x="1100" y="1040"/>
                      <a:pt x="1101" y="1040"/>
                    </a:cubicBezTo>
                    <a:cubicBezTo>
                      <a:pt x="1115" y="1036"/>
                      <a:pt x="1138" y="1029"/>
                      <a:pt x="1152" y="1011"/>
                    </a:cubicBezTo>
                    <a:cubicBezTo>
                      <a:pt x="1161" y="999"/>
                      <a:pt x="1162" y="993"/>
                      <a:pt x="1163" y="990"/>
                    </a:cubicBezTo>
                    <a:cubicBezTo>
                      <a:pt x="1163" y="989"/>
                      <a:pt x="1163" y="989"/>
                      <a:pt x="1163" y="989"/>
                    </a:cubicBezTo>
                    <a:cubicBezTo>
                      <a:pt x="1163" y="988"/>
                      <a:pt x="1163" y="988"/>
                      <a:pt x="1164" y="987"/>
                    </a:cubicBezTo>
                    <a:cubicBezTo>
                      <a:pt x="1164" y="986"/>
                      <a:pt x="1164" y="985"/>
                      <a:pt x="1165" y="985"/>
                    </a:cubicBezTo>
                    <a:cubicBezTo>
                      <a:pt x="1166" y="984"/>
                      <a:pt x="1166" y="983"/>
                      <a:pt x="1167" y="983"/>
                    </a:cubicBezTo>
                    <a:cubicBezTo>
                      <a:pt x="1169" y="981"/>
                      <a:pt x="1171" y="979"/>
                      <a:pt x="1171" y="977"/>
                    </a:cubicBezTo>
                    <a:cubicBezTo>
                      <a:pt x="1171" y="976"/>
                      <a:pt x="1171" y="976"/>
                      <a:pt x="1171" y="976"/>
                    </a:cubicBezTo>
                    <a:cubicBezTo>
                      <a:pt x="1171" y="975"/>
                      <a:pt x="1171" y="975"/>
                      <a:pt x="1171" y="975"/>
                    </a:cubicBezTo>
                    <a:cubicBezTo>
                      <a:pt x="1171" y="975"/>
                      <a:pt x="1171" y="975"/>
                      <a:pt x="1170" y="974"/>
                    </a:cubicBezTo>
                    <a:cubicBezTo>
                      <a:pt x="1170" y="974"/>
                      <a:pt x="1170" y="974"/>
                      <a:pt x="1170" y="974"/>
                    </a:cubicBezTo>
                    <a:cubicBezTo>
                      <a:pt x="1170" y="973"/>
                      <a:pt x="1170" y="973"/>
                      <a:pt x="1170" y="973"/>
                    </a:cubicBezTo>
                    <a:cubicBezTo>
                      <a:pt x="1170" y="972"/>
                      <a:pt x="1170" y="972"/>
                      <a:pt x="1170" y="972"/>
                    </a:cubicBezTo>
                    <a:cubicBezTo>
                      <a:pt x="1169" y="972"/>
                      <a:pt x="1169" y="971"/>
                      <a:pt x="1169" y="971"/>
                    </a:cubicBezTo>
                    <a:cubicBezTo>
                      <a:pt x="1169" y="971"/>
                      <a:pt x="1169" y="970"/>
                      <a:pt x="1169" y="970"/>
                    </a:cubicBezTo>
                    <a:cubicBezTo>
                      <a:pt x="1168" y="970"/>
                      <a:pt x="1168" y="969"/>
                      <a:pt x="1168" y="969"/>
                    </a:cubicBezTo>
                    <a:cubicBezTo>
                      <a:pt x="1168" y="969"/>
                      <a:pt x="1167" y="969"/>
                      <a:pt x="1167" y="968"/>
                    </a:cubicBezTo>
                    <a:cubicBezTo>
                      <a:pt x="1166" y="967"/>
                      <a:pt x="1164" y="965"/>
                      <a:pt x="1163" y="963"/>
                    </a:cubicBezTo>
                    <a:cubicBezTo>
                      <a:pt x="1163" y="963"/>
                      <a:pt x="1163" y="963"/>
                      <a:pt x="1163" y="963"/>
                    </a:cubicBezTo>
                    <a:cubicBezTo>
                      <a:pt x="1164" y="962"/>
                      <a:pt x="1166" y="962"/>
                      <a:pt x="1167" y="962"/>
                    </a:cubicBezTo>
                    <a:cubicBezTo>
                      <a:pt x="1167" y="962"/>
                      <a:pt x="1167" y="962"/>
                      <a:pt x="1167" y="962"/>
                    </a:cubicBezTo>
                    <a:cubicBezTo>
                      <a:pt x="1169" y="962"/>
                      <a:pt x="1170" y="961"/>
                      <a:pt x="1171" y="961"/>
                    </a:cubicBezTo>
                    <a:cubicBezTo>
                      <a:pt x="1171" y="961"/>
                      <a:pt x="1171" y="961"/>
                      <a:pt x="1172" y="961"/>
                    </a:cubicBezTo>
                    <a:cubicBezTo>
                      <a:pt x="1173" y="961"/>
                      <a:pt x="1173" y="961"/>
                      <a:pt x="1174" y="961"/>
                    </a:cubicBezTo>
                    <a:cubicBezTo>
                      <a:pt x="1174" y="961"/>
                      <a:pt x="1175" y="961"/>
                      <a:pt x="1175" y="961"/>
                    </a:cubicBezTo>
                    <a:cubicBezTo>
                      <a:pt x="1176" y="961"/>
                      <a:pt x="1176" y="961"/>
                      <a:pt x="1177" y="961"/>
                    </a:cubicBezTo>
                    <a:cubicBezTo>
                      <a:pt x="1177" y="961"/>
                      <a:pt x="1177" y="961"/>
                      <a:pt x="1177" y="961"/>
                    </a:cubicBezTo>
                    <a:cubicBezTo>
                      <a:pt x="1178" y="961"/>
                      <a:pt x="1179" y="961"/>
                      <a:pt x="1179" y="961"/>
                    </a:cubicBezTo>
                    <a:cubicBezTo>
                      <a:pt x="1179" y="961"/>
                      <a:pt x="1179" y="961"/>
                      <a:pt x="1180" y="961"/>
                    </a:cubicBezTo>
                    <a:cubicBezTo>
                      <a:pt x="1180" y="961"/>
                      <a:pt x="1180" y="961"/>
                      <a:pt x="1181" y="961"/>
                    </a:cubicBezTo>
                    <a:cubicBezTo>
                      <a:pt x="1181" y="961"/>
                      <a:pt x="1181" y="961"/>
                      <a:pt x="1181" y="962"/>
                    </a:cubicBezTo>
                    <a:cubicBezTo>
                      <a:pt x="1181" y="962"/>
                      <a:pt x="1182" y="962"/>
                      <a:pt x="1182" y="962"/>
                    </a:cubicBezTo>
                    <a:cubicBezTo>
                      <a:pt x="1182" y="962"/>
                      <a:pt x="1182" y="962"/>
                      <a:pt x="1182" y="962"/>
                    </a:cubicBezTo>
                    <a:cubicBezTo>
                      <a:pt x="1182" y="962"/>
                      <a:pt x="1183" y="962"/>
                      <a:pt x="1183" y="962"/>
                    </a:cubicBezTo>
                    <a:cubicBezTo>
                      <a:pt x="1186" y="964"/>
                      <a:pt x="1187" y="968"/>
                      <a:pt x="1189" y="973"/>
                    </a:cubicBezTo>
                    <a:cubicBezTo>
                      <a:pt x="1191" y="978"/>
                      <a:pt x="1193" y="985"/>
                      <a:pt x="1200" y="986"/>
                    </a:cubicBezTo>
                    <a:cubicBezTo>
                      <a:pt x="1205" y="986"/>
                      <a:pt x="1210" y="989"/>
                      <a:pt x="1213" y="993"/>
                    </a:cubicBezTo>
                    <a:cubicBezTo>
                      <a:pt x="1215" y="996"/>
                      <a:pt x="1217" y="999"/>
                      <a:pt x="1216" y="1001"/>
                    </a:cubicBezTo>
                    <a:cubicBezTo>
                      <a:pt x="1216" y="1005"/>
                      <a:pt x="1218" y="1007"/>
                      <a:pt x="1221" y="1010"/>
                    </a:cubicBezTo>
                    <a:cubicBezTo>
                      <a:pt x="1224" y="1012"/>
                      <a:pt x="1227" y="1015"/>
                      <a:pt x="1227" y="1019"/>
                    </a:cubicBezTo>
                    <a:cubicBezTo>
                      <a:pt x="1227" y="1021"/>
                      <a:pt x="1227" y="1023"/>
                      <a:pt x="1230" y="1024"/>
                    </a:cubicBezTo>
                    <a:cubicBezTo>
                      <a:pt x="1237" y="1029"/>
                      <a:pt x="1258" y="1027"/>
                      <a:pt x="1261" y="1024"/>
                    </a:cubicBezTo>
                    <a:cubicBezTo>
                      <a:pt x="1265" y="1021"/>
                      <a:pt x="1272" y="1020"/>
                      <a:pt x="1276" y="1022"/>
                    </a:cubicBezTo>
                    <a:cubicBezTo>
                      <a:pt x="1279" y="1024"/>
                      <a:pt x="1283" y="1023"/>
                      <a:pt x="1287" y="1022"/>
                    </a:cubicBezTo>
                    <a:cubicBezTo>
                      <a:pt x="1290" y="1022"/>
                      <a:pt x="1293" y="1021"/>
                      <a:pt x="1295" y="1022"/>
                    </a:cubicBezTo>
                    <a:cubicBezTo>
                      <a:pt x="1310" y="1028"/>
                      <a:pt x="1314" y="1032"/>
                      <a:pt x="1315" y="1034"/>
                    </a:cubicBezTo>
                    <a:cubicBezTo>
                      <a:pt x="1315" y="1035"/>
                      <a:pt x="1315" y="1035"/>
                      <a:pt x="1314" y="1036"/>
                    </a:cubicBezTo>
                    <a:cubicBezTo>
                      <a:pt x="1313" y="1038"/>
                      <a:pt x="1311" y="1041"/>
                      <a:pt x="1308" y="1044"/>
                    </a:cubicBezTo>
                    <a:cubicBezTo>
                      <a:pt x="1304" y="1049"/>
                      <a:pt x="1299" y="1054"/>
                      <a:pt x="1299" y="1059"/>
                    </a:cubicBezTo>
                    <a:cubicBezTo>
                      <a:pt x="1299" y="1059"/>
                      <a:pt x="1299" y="1060"/>
                      <a:pt x="1300" y="1061"/>
                    </a:cubicBezTo>
                    <a:cubicBezTo>
                      <a:pt x="1301" y="1063"/>
                      <a:pt x="1304" y="1065"/>
                      <a:pt x="1308" y="1067"/>
                    </a:cubicBezTo>
                    <a:cubicBezTo>
                      <a:pt x="1309" y="1068"/>
                      <a:pt x="1310" y="1068"/>
                      <a:pt x="1311" y="1069"/>
                    </a:cubicBezTo>
                    <a:cubicBezTo>
                      <a:pt x="1311" y="1069"/>
                      <a:pt x="1311" y="1069"/>
                      <a:pt x="1311" y="1070"/>
                    </a:cubicBezTo>
                    <a:cubicBezTo>
                      <a:pt x="1312" y="1070"/>
                      <a:pt x="1313" y="1070"/>
                      <a:pt x="1313" y="1071"/>
                    </a:cubicBezTo>
                    <a:cubicBezTo>
                      <a:pt x="1313" y="1071"/>
                      <a:pt x="1314" y="1071"/>
                      <a:pt x="1314" y="1071"/>
                    </a:cubicBezTo>
                    <a:cubicBezTo>
                      <a:pt x="1313" y="1071"/>
                      <a:pt x="1312" y="1071"/>
                      <a:pt x="1311" y="1071"/>
                    </a:cubicBezTo>
                    <a:cubicBezTo>
                      <a:pt x="1307" y="1069"/>
                      <a:pt x="1301" y="1068"/>
                      <a:pt x="1294" y="1074"/>
                    </a:cubicBezTo>
                    <a:cubicBezTo>
                      <a:pt x="1290" y="1077"/>
                      <a:pt x="1284" y="1078"/>
                      <a:pt x="1279" y="1079"/>
                    </a:cubicBezTo>
                    <a:cubicBezTo>
                      <a:pt x="1273" y="1080"/>
                      <a:pt x="1267" y="1081"/>
                      <a:pt x="1260" y="1086"/>
                    </a:cubicBezTo>
                    <a:cubicBezTo>
                      <a:pt x="1256" y="1090"/>
                      <a:pt x="1251" y="1091"/>
                      <a:pt x="1247" y="1092"/>
                    </a:cubicBezTo>
                    <a:cubicBezTo>
                      <a:pt x="1241" y="1094"/>
                      <a:pt x="1236" y="1096"/>
                      <a:pt x="1235" y="1103"/>
                    </a:cubicBezTo>
                    <a:cubicBezTo>
                      <a:pt x="1235" y="1108"/>
                      <a:pt x="1232" y="1112"/>
                      <a:pt x="1230" y="1115"/>
                    </a:cubicBezTo>
                    <a:cubicBezTo>
                      <a:pt x="1227" y="1120"/>
                      <a:pt x="1225" y="1124"/>
                      <a:pt x="1226" y="1130"/>
                    </a:cubicBezTo>
                    <a:cubicBezTo>
                      <a:pt x="1227" y="1136"/>
                      <a:pt x="1226" y="1136"/>
                      <a:pt x="1222" y="1138"/>
                    </a:cubicBezTo>
                    <a:cubicBezTo>
                      <a:pt x="1220" y="1139"/>
                      <a:pt x="1217" y="1141"/>
                      <a:pt x="1214" y="1144"/>
                    </a:cubicBezTo>
                    <a:cubicBezTo>
                      <a:pt x="1210" y="1148"/>
                      <a:pt x="1210" y="1152"/>
                      <a:pt x="1211" y="1156"/>
                    </a:cubicBezTo>
                    <a:cubicBezTo>
                      <a:pt x="1211" y="1158"/>
                      <a:pt x="1212" y="1160"/>
                      <a:pt x="1210" y="1162"/>
                    </a:cubicBezTo>
                    <a:cubicBezTo>
                      <a:pt x="1205" y="1168"/>
                      <a:pt x="1210" y="1177"/>
                      <a:pt x="1216" y="1185"/>
                    </a:cubicBezTo>
                    <a:cubicBezTo>
                      <a:pt x="1217" y="1188"/>
                      <a:pt x="1217" y="1188"/>
                      <a:pt x="1217" y="1188"/>
                    </a:cubicBezTo>
                    <a:cubicBezTo>
                      <a:pt x="1219" y="1190"/>
                      <a:pt x="1220" y="1192"/>
                      <a:pt x="1221" y="1194"/>
                    </a:cubicBezTo>
                    <a:cubicBezTo>
                      <a:pt x="1225" y="1200"/>
                      <a:pt x="1229" y="1205"/>
                      <a:pt x="1229" y="1211"/>
                    </a:cubicBezTo>
                    <a:cubicBezTo>
                      <a:pt x="1228" y="1214"/>
                      <a:pt x="1229" y="1217"/>
                      <a:pt x="1231" y="1220"/>
                    </a:cubicBezTo>
                    <a:cubicBezTo>
                      <a:pt x="1234" y="1222"/>
                      <a:pt x="1239" y="1224"/>
                      <a:pt x="1244" y="1223"/>
                    </a:cubicBezTo>
                    <a:cubicBezTo>
                      <a:pt x="1246" y="1223"/>
                      <a:pt x="1247" y="1224"/>
                      <a:pt x="1248" y="1228"/>
                    </a:cubicBezTo>
                    <a:cubicBezTo>
                      <a:pt x="1249" y="1233"/>
                      <a:pt x="1250" y="1239"/>
                      <a:pt x="1259" y="1239"/>
                    </a:cubicBezTo>
                    <a:cubicBezTo>
                      <a:pt x="1262" y="1239"/>
                      <a:pt x="1265" y="1239"/>
                      <a:pt x="1268" y="1239"/>
                    </a:cubicBezTo>
                    <a:cubicBezTo>
                      <a:pt x="1278" y="1240"/>
                      <a:pt x="1287" y="1240"/>
                      <a:pt x="1290" y="1234"/>
                    </a:cubicBezTo>
                    <a:cubicBezTo>
                      <a:pt x="1292" y="1229"/>
                      <a:pt x="1296" y="1226"/>
                      <a:pt x="1298" y="1226"/>
                    </a:cubicBezTo>
                    <a:cubicBezTo>
                      <a:pt x="1299" y="1226"/>
                      <a:pt x="1299" y="1228"/>
                      <a:pt x="1299" y="1231"/>
                    </a:cubicBezTo>
                    <a:cubicBezTo>
                      <a:pt x="1299" y="1232"/>
                      <a:pt x="1299" y="1234"/>
                      <a:pt x="1299" y="1237"/>
                    </a:cubicBezTo>
                    <a:cubicBezTo>
                      <a:pt x="1299" y="1252"/>
                      <a:pt x="1299" y="1264"/>
                      <a:pt x="1304" y="1268"/>
                    </a:cubicBezTo>
                    <a:cubicBezTo>
                      <a:pt x="1304" y="1268"/>
                      <a:pt x="1305" y="1269"/>
                      <a:pt x="1307" y="1269"/>
                    </a:cubicBezTo>
                    <a:cubicBezTo>
                      <a:pt x="1307" y="1269"/>
                      <a:pt x="1307" y="1268"/>
                      <a:pt x="1308" y="1268"/>
                    </a:cubicBezTo>
                    <a:cubicBezTo>
                      <a:pt x="1309" y="1268"/>
                      <a:pt x="1310" y="1268"/>
                      <a:pt x="1311" y="1267"/>
                    </a:cubicBezTo>
                    <a:cubicBezTo>
                      <a:pt x="1312" y="1267"/>
                      <a:pt x="1312" y="1267"/>
                      <a:pt x="1312" y="1267"/>
                    </a:cubicBezTo>
                    <a:cubicBezTo>
                      <a:pt x="1313" y="1267"/>
                      <a:pt x="1315" y="1267"/>
                      <a:pt x="1316" y="1267"/>
                    </a:cubicBezTo>
                    <a:cubicBezTo>
                      <a:pt x="1316" y="1267"/>
                      <a:pt x="1316" y="1267"/>
                      <a:pt x="1317" y="1267"/>
                    </a:cubicBezTo>
                    <a:cubicBezTo>
                      <a:pt x="1318" y="1266"/>
                      <a:pt x="1319" y="1266"/>
                      <a:pt x="1320" y="1266"/>
                    </a:cubicBezTo>
                    <a:cubicBezTo>
                      <a:pt x="1321" y="1266"/>
                      <a:pt x="1321" y="1266"/>
                      <a:pt x="1322" y="1266"/>
                    </a:cubicBezTo>
                    <a:cubicBezTo>
                      <a:pt x="1323" y="1266"/>
                      <a:pt x="1324" y="1266"/>
                      <a:pt x="1325" y="1266"/>
                    </a:cubicBezTo>
                    <a:cubicBezTo>
                      <a:pt x="1325" y="1266"/>
                      <a:pt x="1326" y="1266"/>
                      <a:pt x="1326" y="1266"/>
                    </a:cubicBezTo>
                    <a:cubicBezTo>
                      <a:pt x="1327" y="1266"/>
                      <a:pt x="1329" y="1266"/>
                      <a:pt x="1330" y="1267"/>
                    </a:cubicBezTo>
                    <a:cubicBezTo>
                      <a:pt x="1331" y="1267"/>
                      <a:pt x="1332" y="1267"/>
                      <a:pt x="1332" y="1267"/>
                    </a:cubicBezTo>
                    <a:cubicBezTo>
                      <a:pt x="1333" y="1267"/>
                      <a:pt x="1333" y="1267"/>
                      <a:pt x="1333" y="1267"/>
                    </a:cubicBezTo>
                    <a:cubicBezTo>
                      <a:pt x="1334" y="1268"/>
                      <a:pt x="1334" y="1269"/>
                      <a:pt x="1335" y="1270"/>
                    </a:cubicBezTo>
                    <a:cubicBezTo>
                      <a:pt x="1335" y="1270"/>
                      <a:pt x="1335" y="1271"/>
                      <a:pt x="1336" y="1272"/>
                    </a:cubicBezTo>
                    <a:cubicBezTo>
                      <a:pt x="1336" y="1273"/>
                      <a:pt x="1337" y="1274"/>
                      <a:pt x="1337" y="1276"/>
                    </a:cubicBezTo>
                    <a:cubicBezTo>
                      <a:pt x="1338" y="1276"/>
                      <a:pt x="1338" y="1277"/>
                      <a:pt x="1338" y="1277"/>
                    </a:cubicBezTo>
                    <a:cubicBezTo>
                      <a:pt x="1339" y="1279"/>
                      <a:pt x="1340" y="1280"/>
                      <a:pt x="1341" y="1282"/>
                    </a:cubicBezTo>
                    <a:cubicBezTo>
                      <a:pt x="1341" y="1282"/>
                      <a:pt x="1341" y="1283"/>
                      <a:pt x="1341" y="1283"/>
                    </a:cubicBezTo>
                    <a:cubicBezTo>
                      <a:pt x="1342" y="1285"/>
                      <a:pt x="1343" y="1287"/>
                      <a:pt x="1344" y="1289"/>
                    </a:cubicBezTo>
                    <a:cubicBezTo>
                      <a:pt x="1348" y="1296"/>
                      <a:pt x="1351" y="1302"/>
                      <a:pt x="1352" y="1305"/>
                    </a:cubicBezTo>
                    <a:cubicBezTo>
                      <a:pt x="1354" y="1311"/>
                      <a:pt x="1351" y="1314"/>
                      <a:pt x="1348" y="1316"/>
                    </a:cubicBezTo>
                    <a:cubicBezTo>
                      <a:pt x="1347" y="1317"/>
                      <a:pt x="1346" y="1318"/>
                      <a:pt x="1345" y="1319"/>
                    </a:cubicBezTo>
                    <a:cubicBezTo>
                      <a:pt x="1343" y="1321"/>
                      <a:pt x="1343" y="1331"/>
                      <a:pt x="1347" y="1355"/>
                    </a:cubicBezTo>
                    <a:cubicBezTo>
                      <a:pt x="1347" y="1357"/>
                      <a:pt x="1347" y="1358"/>
                      <a:pt x="1347" y="1359"/>
                    </a:cubicBezTo>
                    <a:cubicBezTo>
                      <a:pt x="1348" y="1362"/>
                      <a:pt x="1345" y="1366"/>
                      <a:pt x="1343" y="1369"/>
                    </a:cubicBezTo>
                    <a:cubicBezTo>
                      <a:pt x="1340" y="1375"/>
                      <a:pt x="1337" y="1380"/>
                      <a:pt x="1341" y="1383"/>
                    </a:cubicBezTo>
                    <a:cubicBezTo>
                      <a:pt x="1343" y="1385"/>
                      <a:pt x="1341" y="1390"/>
                      <a:pt x="1338" y="1394"/>
                    </a:cubicBezTo>
                    <a:cubicBezTo>
                      <a:pt x="1336" y="1398"/>
                      <a:pt x="1334" y="1403"/>
                      <a:pt x="1334" y="1406"/>
                    </a:cubicBezTo>
                    <a:cubicBezTo>
                      <a:pt x="1334" y="1411"/>
                      <a:pt x="1338" y="1413"/>
                      <a:pt x="1341" y="1415"/>
                    </a:cubicBezTo>
                    <a:cubicBezTo>
                      <a:pt x="1343" y="1417"/>
                      <a:pt x="1345" y="1418"/>
                      <a:pt x="1345" y="1419"/>
                    </a:cubicBezTo>
                    <a:cubicBezTo>
                      <a:pt x="1345" y="1424"/>
                      <a:pt x="1336" y="1437"/>
                      <a:pt x="1331" y="1440"/>
                    </a:cubicBezTo>
                    <a:cubicBezTo>
                      <a:pt x="1330" y="1441"/>
                      <a:pt x="1330" y="1441"/>
                      <a:pt x="1329" y="1441"/>
                    </a:cubicBezTo>
                    <a:cubicBezTo>
                      <a:pt x="1329" y="1441"/>
                      <a:pt x="1329" y="1442"/>
                      <a:pt x="1329" y="1442"/>
                    </a:cubicBezTo>
                    <a:cubicBezTo>
                      <a:pt x="1329" y="1442"/>
                      <a:pt x="1329" y="1442"/>
                      <a:pt x="1328" y="1443"/>
                    </a:cubicBezTo>
                    <a:cubicBezTo>
                      <a:pt x="1328" y="1443"/>
                      <a:pt x="1328" y="1443"/>
                      <a:pt x="1328" y="1443"/>
                    </a:cubicBezTo>
                    <a:cubicBezTo>
                      <a:pt x="1328" y="1443"/>
                      <a:pt x="1328" y="1444"/>
                      <a:pt x="1328" y="1444"/>
                    </a:cubicBezTo>
                    <a:cubicBezTo>
                      <a:pt x="1328" y="1444"/>
                      <a:pt x="1328" y="1445"/>
                      <a:pt x="1328" y="1445"/>
                    </a:cubicBezTo>
                    <a:cubicBezTo>
                      <a:pt x="1328" y="1445"/>
                      <a:pt x="1327" y="1445"/>
                      <a:pt x="1327" y="1446"/>
                    </a:cubicBezTo>
                    <a:cubicBezTo>
                      <a:pt x="1327" y="1446"/>
                      <a:pt x="1327" y="1446"/>
                      <a:pt x="1327" y="1446"/>
                    </a:cubicBezTo>
                    <a:cubicBezTo>
                      <a:pt x="1327" y="1447"/>
                      <a:pt x="1327" y="1447"/>
                      <a:pt x="1327" y="1447"/>
                    </a:cubicBezTo>
                    <a:cubicBezTo>
                      <a:pt x="1327" y="1448"/>
                      <a:pt x="1327" y="1448"/>
                      <a:pt x="1327" y="1448"/>
                    </a:cubicBezTo>
                    <a:cubicBezTo>
                      <a:pt x="1327" y="1449"/>
                      <a:pt x="1327" y="1449"/>
                      <a:pt x="1327" y="1449"/>
                    </a:cubicBezTo>
                    <a:cubicBezTo>
                      <a:pt x="1327" y="1450"/>
                      <a:pt x="1327" y="1450"/>
                      <a:pt x="1327" y="1450"/>
                    </a:cubicBezTo>
                    <a:cubicBezTo>
                      <a:pt x="1327" y="1450"/>
                      <a:pt x="1327" y="1451"/>
                      <a:pt x="1327" y="1451"/>
                    </a:cubicBezTo>
                    <a:cubicBezTo>
                      <a:pt x="1327" y="1451"/>
                      <a:pt x="1327" y="1452"/>
                      <a:pt x="1327" y="1452"/>
                    </a:cubicBezTo>
                    <a:cubicBezTo>
                      <a:pt x="1327" y="1452"/>
                      <a:pt x="1327" y="1452"/>
                      <a:pt x="1327" y="1452"/>
                    </a:cubicBezTo>
                    <a:cubicBezTo>
                      <a:pt x="1327" y="1453"/>
                      <a:pt x="1327" y="1453"/>
                      <a:pt x="1327" y="1453"/>
                    </a:cubicBezTo>
                    <a:cubicBezTo>
                      <a:pt x="1327" y="1453"/>
                      <a:pt x="1327" y="1453"/>
                      <a:pt x="1327" y="1453"/>
                    </a:cubicBezTo>
                    <a:cubicBezTo>
                      <a:pt x="1327" y="1453"/>
                      <a:pt x="1327" y="1453"/>
                      <a:pt x="1327" y="1453"/>
                    </a:cubicBezTo>
                    <a:cubicBezTo>
                      <a:pt x="1326" y="1455"/>
                      <a:pt x="1325" y="1457"/>
                      <a:pt x="1325" y="1459"/>
                    </a:cubicBezTo>
                    <a:cubicBezTo>
                      <a:pt x="1323" y="1465"/>
                      <a:pt x="1321" y="1472"/>
                      <a:pt x="1316" y="1475"/>
                    </a:cubicBezTo>
                    <a:cubicBezTo>
                      <a:pt x="1315" y="1475"/>
                      <a:pt x="1315" y="1475"/>
                      <a:pt x="1314" y="1476"/>
                    </a:cubicBezTo>
                    <a:cubicBezTo>
                      <a:pt x="1314" y="1476"/>
                      <a:pt x="1314" y="1476"/>
                      <a:pt x="1314" y="1476"/>
                    </a:cubicBezTo>
                    <a:cubicBezTo>
                      <a:pt x="1313" y="1477"/>
                      <a:pt x="1313" y="1477"/>
                      <a:pt x="1312" y="1478"/>
                    </a:cubicBezTo>
                    <a:cubicBezTo>
                      <a:pt x="1312" y="1478"/>
                      <a:pt x="1312" y="1478"/>
                      <a:pt x="1312" y="1478"/>
                    </a:cubicBezTo>
                    <a:cubicBezTo>
                      <a:pt x="1312" y="1476"/>
                      <a:pt x="1311" y="1475"/>
                      <a:pt x="1310" y="1474"/>
                    </a:cubicBezTo>
                    <a:cubicBezTo>
                      <a:pt x="1309" y="1474"/>
                      <a:pt x="1309" y="1473"/>
                      <a:pt x="1308" y="1473"/>
                    </a:cubicBezTo>
                    <a:close/>
                    <a:moveTo>
                      <a:pt x="1340" y="1268"/>
                    </a:moveTo>
                    <a:cubicBezTo>
                      <a:pt x="1341" y="1268"/>
                      <a:pt x="1342" y="1269"/>
                      <a:pt x="1343" y="1269"/>
                    </a:cubicBezTo>
                    <a:cubicBezTo>
                      <a:pt x="1354" y="1273"/>
                      <a:pt x="1363" y="1268"/>
                      <a:pt x="1369" y="1263"/>
                    </a:cubicBezTo>
                    <a:cubicBezTo>
                      <a:pt x="1372" y="1260"/>
                      <a:pt x="1375" y="1259"/>
                      <a:pt x="1380" y="1257"/>
                    </a:cubicBezTo>
                    <a:cubicBezTo>
                      <a:pt x="1383" y="1255"/>
                      <a:pt x="1387" y="1254"/>
                      <a:pt x="1392" y="1251"/>
                    </a:cubicBezTo>
                    <a:cubicBezTo>
                      <a:pt x="1395" y="1249"/>
                      <a:pt x="1397" y="1248"/>
                      <a:pt x="1399" y="1247"/>
                    </a:cubicBezTo>
                    <a:cubicBezTo>
                      <a:pt x="1408" y="1241"/>
                      <a:pt x="1417" y="1236"/>
                      <a:pt x="1425" y="1236"/>
                    </a:cubicBezTo>
                    <a:cubicBezTo>
                      <a:pt x="1428" y="1236"/>
                      <a:pt x="1432" y="1236"/>
                      <a:pt x="1436" y="1235"/>
                    </a:cubicBezTo>
                    <a:cubicBezTo>
                      <a:pt x="1441" y="1234"/>
                      <a:pt x="1448" y="1233"/>
                      <a:pt x="1450" y="1234"/>
                    </a:cubicBezTo>
                    <a:cubicBezTo>
                      <a:pt x="1450" y="1235"/>
                      <a:pt x="1450" y="1235"/>
                      <a:pt x="1450" y="1236"/>
                    </a:cubicBezTo>
                    <a:cubicBezTo>
                      <a:pt x="1447" y="1245"/>
                      <a:pt x="1446" y="1276"/>
                      <a:pt x="1459" y="1292"/>
                    </a:cubicBezTo>
                    <a:cubicBezTo>
                      <a:pt x="1470" y="1305"/>
                      <a:pt x="1478" y="1312"/>
                      <a:pt x="1488" y="1312"/>
                    </a:cubicBezTo>
                    <a:cubicBezTo>
                      <a:pt x="1490" y="1312"/>
                      <a:pt x="1492" y="1312"/>
                      <a:pt x="1493" y="1312"/>
                    </a:cubicBezTo>
                    <a:cubicBezTo>
                      <a:pt x="1499" y="1311"/>
                      <a:pt x="1502" y="1313"/>
                      <a:pt x="1504" y="1314"/>
                    </a:cubicBezTo>
                    <a:cubicBezTo>
                      <a:pt x="1506" y="1315"/>
                      <a:pt x="1508" y="1317"/>
                      <a:pt x="1513" y="1316"/>
                    </a:cubicBezTo>
                    <a:cubicBezTo>
                      <a:pt x="1516" y="1316"/>
                      <a:pt x="1517" y="1317"/>
                      <a:pt x="1517" y="1320"/>
                    </a:cubicBezTo>
                    <a:cubicBezTo>
                      <a:pt x="1518" y="1323"/>
                      <a:pt x="1519" y="1326"/>
                      <a:pt x="1524" y="1326"/>
                    </a:cubicBezTo>
                    <a:cubicBezTo>
                      <a:pt x="1528" y="1326"/>
                      <a:pt x="1546" y="1326"/>
                      <a:pt x="1546" y="1335"/>
                    </a:cubicBezTo>
                    <a:cubicBezTo>
                      <a:pt x="1546" y="1337"/>
                      <a:pt x="1546" y="1338"/>
                      <a:pt x="1547" y="1339"/>
                    </a:cubicBezTo>
                    <a:cubicBezTo>
                      <a:pt x="1548" y="1339"/>
                      <a:pt x="1548" y="1340"/>
                      <a:pt x="1549" y="1340"/>
                    </a:cubicBezTo>
                    <a:cubicBezTo>
                      <a:pt x="1549" y="1340"/>
                      <a:pt x="1549" y="1340"/>
                      <a:pt x="1550" y="1340"/>
                    </a:cubicBezTo>
                    <a:cubicBezTo>
                      <a:pt x="1550" y="1340"/>
                      <a:pt x="1550" y="1341"/>
                      <a:pt x="1550" y="1341"/>
                    </a:cubicBezTo>
                    <a:cubicBezTo>
                      <a:pt x="1554" y="1342"/>
                      <a:pt x="1558" y="1342"/>
                      <a:pt x="1564" y="1342"/>
                    </a:cubicBezTo>
                    <a:cubicBezTo>
                      <a:pt x="1569" y="1341"/>
                      <a:pt x="1575" y="1341"/>
                      <a:pt x="1577" y="1343"/>
                    </a:cubicBezTo>
                    <a:cubicBezTo>
                      <a:pt x="1578" y="1344"/>
                      <a:pt x="1578" y="1344"/>
                      <a:pt x="1579" y="1345"/>
                    </a:cubicBezTo>
                    <a:cubicBezTo>
                      <a:pt x="1584" y="1349"/>
                      <a:pt x="1588" y="1353"/>
                      <a:pt x="1587" y="1361"/>
                    </a:cubicBezTo>
                    <a:cubicBezTo>
                      <a:pt x="1586" y="1366"/>
                      <a:pt x="1589" y="1370"/>
                      <a:pt x="1591" y="1374"/>
                    </a:cubicBezTo>
                    <a:cubicBezTo>
                      <a:pt x="1593" y="1376"/>
                      <a:pt x="1594" y="1378"/>
                      <a:pt x="1594" y="1379"/>
                    </a:cubicBezTo>
                    <a:cubicBezTo>
                      <a:pt x="1594" y="1380"/>
                      <a:pt x="1593" y="1380"/>
                      <a:pt x="1592" y="1381"/>
                    </a:cubicBezTo>
                    <a:cubicBezTo>
                      <a:pt x="1586" y="1384"/>
                      <a:pt x="1588" y="1389"/>
                      <a:pt x="1591" y="1395"/>
                    </a:cubicBezTo>
                    <a:cubicBezTo>
                      <a:pt x="1592" y="1398"/>
                      <a:pt x="1594" y="1401"/>
                      <a:pt x="1595" y="1405"/>
                    </a:cubicBezTo>
                    <a:cubicBezTo>
                      <a:pt x="1595" y="1413"/>
                      <a:pt x="1601" y="1422"/>
                      <a:pt x="1627" y="1421"/>
                    </a:cubicBezTo>
                    <a:cubicBezTo>
                      <a:pt x="1637" y="1420"/>
                      <a:pt x="1643" y="1421"/>
                      <a:pt x="1646" y="1423"/>
                    </a:cubicBezTo>
                    <a:cubicBezTo>
                      <a:pt x="1647" y="1425"/>
                      <a:pt x="1648" y="1428"/>
                      <a:pt x="1648" y="1433"/>
                    </a:cubicBezTo>
                    <a:cubicBezTo>
                      <a:pt x="1648" y="1441"/>
                      <a:pt x="1652" y="1446"/>
                      <a:pt x="1657" y="1450"/>
                    </a:cubicBezTo>
                    <a:cubicBezTo>
                      <a:pt x="1657" y="1450"/>
                      <a:pt x="1658" y="1451"/>
                      <a:pt x="1659" y="1452"/>
                    </a:cubicBezTo>
                    <a:cubicBezTo>
                      <a:pt x="1661" y="1454"/>
                      <a:pt x="1663" y="1457"/>
                      <a:pt x="1665" y="1461"/>
                    </a:cubicBezTo>
                    <a:cubicBezTo>
                      <a:pt x="1667" y="1468"/>
                      <a:pt x="1665" y="1475"/>
                      <a:pt x="1663" y="1482"/>
                    </a:cubicBezTo>
                    <a:cubicBezTo>
                      <a:pt x="1662" y="1487"/>
                      <a:pt x="1661" y="1493"/>
                      <a:pt x="1661" y="1497"/>
                    </a:cubicBezTo>
                    <a:cubicBezTo>
                      <a:pt x="1661" y="1498"/>
                      <a:pt x="1662" y="1499"/>
                      <a:pt x="1662" y="1500"/>
                    </a:cubicBezTo>
                    <a:cubicBezTo>
                      <a:pt x="1662" y="1500"/>
                      <a:pt x="1662" y="1500"/>
                      <a:pt x="1662" y="1500"/>
                    </a:cubicBezTo>
                    <a:cubicBezTo>
                      <a:pt x="1661" y="1501"/>
                      <a:pt x="1661" y="1501"/>
                      <a:pt x="1661" y="1502"/>
                    </a:cubicBezTo>
                    <a:cubicBezTo>
                      <a:pt x="1661" y="1502"/>
                      <a:pt x="1661" y="1502"/>
                      <a:pt x="1661" y="1502"/>
                    </a:cubicBezTo>
                    <a:cubicBezTo>
                      <a:pt x="1660" y="1508"/>
                      <a:pt x="1657" y="1512"/>
                      <a:pt x="1654" y="1515"/>
                    </a:cubicBezTo>
                    <a:cubicBezTo>
                      <a:pt x="1654" y="1515"/>
                      <a:pt x="1654" y="1515"/>
                      <a:pt x="1654" y="1515"/>
                    </a:cubicBezTo>
                    <a:cubicBezTo>
                      <a:pt x="1652" y="1515"/>
                      <a:pt x="1651" y="1516"/>
                      <a:pt x="1650" y="1516"/>
                    </a:cubicBezTo>
                    <a:cubicBezTo>
                      <a:pt x="1647" y="1516"/>
                      <a:pt x="1644" y="1514"/>
                      <a:pt x="1641" y="1512"/>
                    </a:cubicBezTo>
                    <a:cubicBezTo>
                      <a:pt x="1636" y="1508"/>
                      <a:pt x="1630" y="1504"/>
                      <a:pt x="1623" y="1504"/>
                    </a:cubicBezTo>
                    <a:cubicBezTo>
                      <a:pt x="1622" y="1504"/>
                      <a:pt x="1620" y="1504"/>
                      <a:pt x="1618" y="1504"/>
                    </a:cubicBezTo>
                    <a:cubicBezTo>
                      <a:pt x="1608" y="1504"/>
                      <a:pt x="1598" y="1504"/>
                      <a:pt x="1590" y="1508"/>
                    </a:cubicBezTo>
                    <a:cubicBezTo>
                      <a:pt x="1587" y="1510"/>
                      <a:pt x="1582" y="1510"/>
                      <a:pt x="1577" y="1510"/>
                    </a:cubicBezTo>
                    <a:cubicBezTo>
                      <a:pt x="1570" y="1510"/>
                      <a:pt x="1562" y="1510"/>
                      <a:pt x="1556" y="1514"/>
                    </a:cubicBezTo>
                    <a:cubicBezTo>
                      <a:pt x="1547" y="1520"/>
                      <a:pt x="1533" y="1535"/>
                      <a:pt x="1534" y="1542"/>
                    </a:cubicBezTo>
                    <a:cubicBezTo>
                      <a:pt x="1534" y="1542"/>
                      <a:pt x="1534" y="1543"/>
                      <a:pt x="1534" y="1543"/>
                    </a:cubicBezTo>
                    <a:cubicBezTo>
                      <a:pt x="1535" y="1544"/>
                      <a:pt x="1534" y="1546"/>
                      <a:pt x="1534" y="1548"/>
                    </a:cubicBezTo>
                    <a:cubicBezTo>
                      <a:pt x="1534" y="1549"/>
                      <a:pt x="1534" y="1550"/>
                      <a:pt x="1534" y="1551"/>
                    </a:cubicBezTo>
                    <a:cubicBezTo>
                      <a:pt x="1533" y="1563"/>
                      <a:pt x="1530" y="1581"/>
                      <a:pt x="1527" y="1583"/>
                    </a:cubicBezTo>
                    <a:cubicBezTo>
                      <a:pt x="1526" y="1583"/>
                      <a:pt x="1521" y="1583"/>
                      <a:pt x="1519" y="1583"/>
                    </a:cubicBezTo>
                    <a:cubicBezTo>
                      <a:pt x="1519" y="1583"/>
                      <a:pt x="1519" y="1583"/>
                      <a:pt x="1519" y="1583"/>
                    </a:cubicBezTo>
                    <a:cubicBezTo>
                      <a:pt x="1514" y="1582"/>
                      <a:pt x="1514" y="1582"/>
                      <a:pt x="1514" y="1582"/>
                    </a:cubicBezTo>
                    <a:cubicBezTo>
                      <a:pt x="1502" y="1581"/>
                      <a:pt x="1492" y="1580"/>
                      <a:pt x="1489" y="1583"/>
                    </a:cubicBezTo>
                    <a:cubicBezTo>
                      <a:pt x="1488" y="1585"/>
                      <a:pt x="1487" y="1588"/>
                      <a:pt x="1485" y="1591"/>
                    </a:cubicBezTo>
                    <a:cubicBezTo>
                      <a:pt x="1483" y="1595"/>
                      <a:pt x="1480" y="1602"/>
                      <a:pt x="1478" y="1602"/>
                    </a:cubicBezTo>
                    <a:cubicBezTo>
                      <a:pt x="1478" y="1602"/>
                      <a:pt x="1478" y="1602"/>
                      <a:pt x="1478" y="1602"/>
                    </a:cubicBezTo>
                    <a:cubicBezTo>
                      <a:pt x="1477" y="1602"/>
                      <a:pt x="1476" y="1602"/>
                      <a:pt x="1475" y="1600"/>
                    </a:cubicBezTo>
                    <a:cubicBezTo>
                      <a:pt x="1470" y="1589"/>
                      <a:pt x="1458" y="1588"/>
                      <a:pt x="1447" y="1587"/>
                    </a:cubicBezTo>
                    <a:cubicBezTo>
                      <a:pt x="1445" y="1586"/>
                      <a:pt x="1444" y="1586"/>
                      <a:pt x="1442" y="1586"/>
                    </a:cubicBezTo>
                    <a:cubicBezTo>
                      <a:pt x="1438" y="1586"/>
                      <a:pt x="1436" y="1584"/>
                      <a:pt x="1433" y="1582"/>
                    </a:cubicBezTo>
                    <a:cubicBezTo>
                      <a:pt x="1431" y="1581"/>
                      <a:pt x="1429" y="1580"/>
                      <a:pt x="1427" y="1580"/>
                    </a:cubicBezTo>
                    <a:cubicBezTo>
                      <a:pt x="1425" y="1580"/>
                      <a:pt x="1422" y="1582"/>
                      <a:pt x="1418" y="1586"/>
                    </a:cubicBezTo>
                    <a:cubicBezTo>
                      <a:pt x="1417" y="1586"/>
                      <a:pt x="1417" y="1587"/>
                      <a:pt x="1416" y="1587"/>
                    </a:cubicBezTo>
                    <a:cubicBezTo>
                      <a:pt x="1411" y="1593"/>
                      <a:pt x="1403" y="1599"/>
                      <a:pt x="1396" y="1604"/>
                    </a:cubicBezTo>
                    <a:cubicBezTo>
                      <a:pt x="1389" y="1609"/>
                      <a:pt x="1384" y="1610"/>
                      <a:pt x="1382" y="1610"/>
                    </a:cubicBezTo>
                    <a:cubicBezTo>
                      <a:pt x="1382" y="1610"/>
                      <a:pt x="1382" y="1610"/>
                      <a:pt x="1382" y="1610"/>
                    </a:cubicBezTo>
                    <a:cubicBezTo>
                      <a:pt x="1381" y="1610"/>
                      <a:pt x="1381" y="1610"/>
                      <a:pt x="1381" y="1610"/>
                    </a:cubicBezTo>
                    <a:cubicBezTo>
                      <a:pt x="1381" y="1610"/>
                      <a:pt x="1381" y="1610"/>
                      <a:pt x="1381" y="1610"/>
                    </a:cubicBezTo>
                    <a:cubicBezTo>
                      <a:pt x="1381" y="1610"/>
                      <a:pt x="1381" y="1610"/>
                      <a:pt x="1381" y="1610"/>
                    </a:cubicBezTo>
                    <a:cubicBezTo>
                      <a:pt x="1381" y="1610"/>
                      <a:pt x="1381" y="1610"/>
                      <a:pt x="1381" y="1610"/>
                    </a:cubicBezTo>
                    <a:cubicBezTo>
                      <a:pt x="1380" y="1608"/>
                      <a:pt x="1380" y="1605"/>
                      <a:pt x="1380" y="1601"/>
                    </a:cubicBezTo>
                    <a:cubicBezTo>
                      <a:pt x="1379" y="1593"/>
                      <a:pt x="1379" y="1584"/>
                      <a:pt x="1374" y="1579"/>
                    </a:cubicBezTo>
                    <a:cubicBezTo>
                      <a:pt x="1370" y="1576"/>
                      <a:pt x="1370" y="1571"/>
                      <a:pt x="1369" y="1566"/>
                    </a:cubicBezTo>
                    <a:cubicBezTo>
                      <a:pt x="1369" y="1560"/>
                      <a:pt x="1368" y="1555"/>
                      <a:pt x="1363" y="1553"/>
                    </a:cubicBezTo>
                    <a:cubicBezTo>
                      <a:pt x="1358" y="1551"/>
                      <a:pt x="1353" y="1543"/>
                      <a:pt x="1352" y="1538"/>
                    </a:cubicBezTo>
                    <a:cubicBezTo>
                      <a:pt x="1352" y="1535"/>
                      <a:pt x="1352" y="1534"/>
                      <a:pt x="1354" y="1533"/>
                    </a:cubicBezTo>
                    <a:cubicBezTo>
                      <a:pt x="1358" y="1530"/>
                      <a:pt x="1358" y="1525"/>
                      <a:pt x="1358" y="1521"/>
                    </a:cubicBezTo>
                    <a:cubicBezTo>
                      <a:pt x="1357" y="1518"/>
                      <a:pt x="1357" y="1515"/>
                      <a:pt x="1360" y="1513"/>
                    </a:cubicBezTo>
                    <a:cubicBezTo>
                      <a:pt x="1361" y="1512"/>
                      <a:pt x="1362" y="1511"/>
                      <a:pt x="1362" y="1509"/>
                    </a:cubicBezTo>
                    <a:cubicBezTo>
                      <a:pt x="1362" y="1507"/>
                      <a:pt x="1360" y="1505"/>
                      <a:pt x="1357" y="1503"/>
                    </a:cubicBezTo>
                    <a:cubicBezTo>
                      <a:pt x="1355" y="1501"/>
                      <a:pt x="1351" y="1499"/>
                      <a:pt x="1348" y="1495"/>
                    </a:cubicBezTo>
                    <a:cubicBezTo>
                      <a:pt x="1345" y="1491"/>
                      <a:pt x="1345" y="1486"/>
                      <a:pt x="1346" y="1481"/>
                    </a:cubicBezTo>
                    <a:cubicBezTo>
                      <a:pt x="1346" y="1480"/>
                      <a:pt x="1346" y="1480"/>
                      <a:pt x="1346" y="1479"/>
                    </a:cubicBezTo>
                    <a:cubicBezTo>
                      <a:pt x="1347" y="1474"/>
                      <a:pt x="1346" y="1469"/>
                      <a:pt x="1341" y="1465"/>
                    </a:cubicBezTo>
                    <a:cubicBezTo>
                      <a:pt x="1337" y="1461"/>
                      <a:pt x="1334" y="1457"/>
                      <a:pt x="1333" y="1455"/>
                    </a:cubicBezTo>
                    <a:cubicBezTo>
                      <a:pt x="1332" y="1453"/>
                      <a:pt x="1331" y="1452"/>
                      <a:pt x="1330" y="1452"/>
                    </a:cubicBezTo>
                    <a:cubicBezTo>
                      <a:pt x="1330" y="1451"/>
                      <a:pt x="1330" y="1451"/>
                      <a:pt x="1330" y="1450"/>
                    </a:cubicBezTo>
                    <a:cubicBezTo>
                      <a:pt x="1330" y="1450"/>
                      <a:pt x="1330" y="1449"/>
                      <a:pt x="1330" y="1449"/>
                    </a:cubicBezTo>
                    <a:cubicBezTo>
                      <a:pt x="1330" y="1448"/>
                      <a:pt x="1330" y="1448"/>
                      <a:pt x="1330" y="1447"/>
                    </a:cubicBezTo>
                    <a:cubicBezTo>
                      <a:pt x="1330" y="1447"/>
                      <a:pt x="1330" y="1446"/>
                      <a:pt x="1330" y="1446"/>
                    </a:cubicBezTo>
                    <a:cubicBezTo>
                      <a:pt x="1330" y="1446"/>
                      <a:pt x="1331" y="1445"/>
                      <a:pt x="1331" y="1445"/>
                    </a:cubicBezTo>
                    <a:cubicBezTo>
                      <a:pt x="1331" y="1445"/>
                      <a:pt x="1331" y="1444"/>
                      <a:pt x="1331" y="1444"/>
                    </a:cubicBezTo>
                    <a:cubicBezTo>
                      <a:pt x="1331" y="1444"/>
                      <a:pt x="1332" y="1443"/>
                      <a:pt x="1332" y="1443"/>
                    </a:cubicBezTo>
                    <a:cubicBezTo>
                      <a:pt x="1338" y="1439"/>
                      <a:pt x="1348" y="1426"/>
                      <a:pt x="1348" y="1419"/>
                    </a:cubicBezTo>
                    <a:cubicBezTo>
                      <a:pt x="1348" y="1416"/>
                      <a:pt x="1345" y="1414"/>
                      <a:pt x="1342" y="1412"/>
                    </a:cubicBezTo>
                    <a:cubicBezTo>
                      <a:pt x="1339" y="1410"/>
                      <a:pt x="1337" y="1409"/>
                      <a:pt x="1337" y="1406"/>
                    </a:cubicBezTo>
                    <a:cubicBezTo>
                      <a:pt x="1337" y="1403"/>
                      <a:pt x="1339" y="1400"/>
                      <a:pt x="1341" y="1396"/>
                    </a:cubicBezTo>
                    <a:cubicBezTo>
                      <a:pt x="1344" y="1390"/>
                      <a:pt x="1347" y="1384"/>
                      <a:pt x="1343" y="1381"/>
                    </a:cubicBezTo>
                    <a:cubicBezTo>
                      <a:pt x="1341" y="1380"/>
                      <a:pt x="1344" y="1375"/>
                      <a:pt x="1346" y="1371"/>
                    </a:cubicBezTo>
                    <a:cubicBezTo>
                      <a:pt x="1348" y="1367"/>
                      <a:pt x="1351" y="1362"/>
                      <a:pt x="1350" y="1359"/>
                    </a:cubicBezTo>
                    <a:cubicBezTo>
                      <a:pt x="1350" y="1358"/>
                      <a:pt x="1350" y="1356"/>
                      <a:pt x="1350" y="1355"/>
                    </a:cubicBezTo>
                    <a:cubicBezTo>
                      <a:pt x="1349" y="1349"/>
                      <a:pt x="1348" y="1345"/>
                      <a:pt x="1348" y="1341"/>
                    </a:cubicBezTo>
                    <a:cubicBezTo>
                      <a:pt x="1347" y="1334"/>
                      <a:pt x="1347" y="1328"/>
                      <a:pt x="1347" y="1325"/>
                    </a:cubicBezTo>
                    <a:cubicBezTo>
                      <a:pt x="1347" y="1323"/>
                      <a:pt x="1347" y="1321"/>
                      <a:pt x="1347" y="1321"/>
                    </a:cubicBezTo>
                    <a:cubicBezTo>
                      <a:pt x="1348" y="1320"/>
                      <a:pt x="1349" y="1319"/>
                      <a:pt x="1350" y="1319"/>
                    </a:cubicBezTo>
                    <a:cubicBezTo>
                      <a:pt x="1353" y="1316"/>
                      <a:pt x="1358" y="1312"/>
                      <a:pt x="1355" y="1304"/>
                    </a:cubicBezTo>
                    <a:cubicBezTo>
                      <a:pt x="1354" y="1301"/>
                      <a:pt x="1351" y="1295"/>
                      <a:pt x="1347" y="1288"/>
                    </a:cubicBezTo>
                    <a:cubicBezTo>
                      <a:pt x="1346" y="1286"/>
                      <a:pt x="1345" y="1284"/>
                      <a:pt x="1344" y="1282"/>
                    </a:cubicBezTo>
                    <a:cubicBezTo>
                      <a:pt x="1344" y="1282"/>
                      <a:pt x="1344" y="1281"/>
                      <a:pt x="1343" y="1281"/>
                    </a:cubicBezTo>
                    <a:cubicBezTo>
                      <a:pt x="1343" y="1279"/>
                      <a:pt x="1342" y="1278"/>
                      <a:pt x="1341" y="1277"/>
                    </a:cubicBezTo>
                    <a:cubicBezTo>
                      <a:pt x="1341" y="1276"/>
                      <a:pt x="1341" y="1275"/>
                      <a:pt x="1340" y="1275"/>
                    </a:cubicBezTo>
                    <a:cubicBezTo>
                      <a:pt x="1340" y="1273"/>
                      <a:pt x="1339" y="1272"/>
                      <a:pt x="1339" y="1271"/>
                    </a:cubicBezTo>
                    <a:cubicBezTo>
                      <a:pt x="1338" y="1270"/>
                      <a:pt x="1338" y="1270"/>
                      <a:pt x="1338" y="1269"/>
                    </a:cubicBezTo>
                    <a:cubicBezTo>
                      <a:pt x="1337" y="1269"/>
                      <a:pt x="1337" y="1268"/>
                      <a:pt x="1337" y="1267"/>
                    </a:cubicBezTo>
                    <a:cubicBezTo>
                      <a:pt x="1337" y="1268"/>
                      <a:pt x="1338" y="1268"/>
                      <a:pt x="1338" y="1268"/>
                    </a:cubicBezTo>
                    <a:cubicBezTo>
                      <a:pt x="1339" y="1268"/>
                      <a:pt x="1339" y="1268"/>
                      <a:pt x="1340" y="1268"/>
                    </a:cubicBezTo>
                    <a:close/>
                    <a:moveTo>
                      <a:pt x="1656" y="1520"/>
                    </a:moveTo>
                    <a:cubicBezTo>
                      <a:pt x="1656" y="1521"/>
                      <a:pt x="1656" y="1521"/>
                      <a:pt x="1657" y="1522"/>
                    </a:cubicBezTo>
                    <a:cubicBezTo>
                      <a:pt x="1657" y="1522"/>
                      <a:pt x="1657" y="1522"/>
                      <a:pt x="1657" y="1523"/>
                    </a:cubicBezTo>
                    <a:cubicBezTo>
                      <a:pt x="1657" y="1523"/>
                      <a:pt x="1657" y="1524"/>
                      <a:pt x="1658" y="1524"/>
                    </a:cubicBezTo>
                    <a:cubicBezTo>
                      <a:pt x="1658" y="1524"/>
                      <a:pt x="1658" y="1524"/>
                      <a:pt x="1658" y="1525"/>
                    </a:cubicBezTo>
                    <a:cubicBezTo>
                      <a:pt x="1658" y="1525"/>
                      <a:pt x="1658" y="1526"/>
                      <a:pt x="1658" y="1526"/>
                    </a:cubicBezTo>
                    <a:cubicBezTo>
                      <a:pt x="1658" y="1527"/>
                      <a:pt x="1657" y="1528"/>
                      <a:pt x="1655" y="1529"/>
                    </a:cubicBezTo>
                    <a:cubicBezTo>
                      <a:pt x="1650" y="1532"/>
                      <a:pt x="1652" y="1537"/>
                      <a:pt x="1655" y="1542"/>
                    </a:cubicBezTo>
                    <a:cubicBezTo>
                      <a:pt x="1658" y="1548"/>
                      <a:pt x="1661" y="1555"/>
                      <a:pt x="1659" y="1565"/>
                    </a:cubicBezTo>
                    <a:cubicBezTo>
                      <a:pt x="1657" y="1575"/>
                      <a:pt x="1655" y="1581"/>
                      <a:pt x="1658" y="1585"/>
                    </a:cubicBezTo>
                    <a:cubicBezTo>
                      <a:pt x="1661" y="1588"/>
                      <a:pt x="1666" y="1589"/>
                      <a:pt x="1675" y="1589"/>
                    </a:cubicBezTo>
                    <a:cubicBezTo>
                      <a:pt x="1684" y="1590"/>
                      <a:pt x="1688" y="1591"/>
                      <a:pt x="1691" y="1592"/>
                    </a:cubicBezTo>
                    <a:cubicBezTo>
                      <a:pt x="1694" y="1593"/>
                      <a:pt x="1696" y="1594"/>
                      <a:pt x="1700" y="1591"/>
                    </a:cubicBezTo>
                    <a:cubicBezTo>
                      <a:pt x="1700" y="1591"/>
                      <a:pt x="1700" y="1591"/>
                      <a:pt x="1701" y="1591"/>
                    </a:cubicBezTo>
                    <a:cubicBezTo>
                      <a:pt x="1701" y="1591"/>
                      <a:pt x="1702" y="1591"/>
                      <a:pt x="1702" y="1591"/>
                    </a:cubicBezTo>
                    <a:cubicBezTo>
                      <a:pt x="1708" y="1593"/>
                      <a:pt x="1715" y="1606"/>
                      <a:pt x="1717" y="1614"/>
                    </a:cubicBezTo>
                    <a:cubicBezTo>
                      <a:pt x="1717" y="1614"/>
                      <a:pt x="1726" y="1646"/>
                      <a:pt x="1732" y="1646"/>
                    </a:cubicBezTo>
                    <a:cubicBezTo>
                      <a:pt x="1733" y="1646"/>
                      <a:pt x="1735" y="1645"/>
                      <a:pt x="1737" y="1644"/>
                    </a:cubicBezTo>
                    <a:cubicBezTo>
                      <a:pt x="1739" y="1643"/>
                      <a:pt x="1742" y="1641"/>
                      <a:pt x="1745" y="1640"/>
                    </a:cubicBezTo>
                    <a:cubicBezTo>
                      <a:pt x="1745" y="1640"/>
                      <a:pt x="1745" y="1640"/>
                      <a:pt x="1745" y="1640"/>
                    </a:cubicBezTo>
                    <a:cubicBezTo>
                      <a:pt x="1748" y="1639"/>
                      <a:pt x="1751" y="1639"/>
                      <a:pt x="1754" y="1641"/>
                    </a:cubicBezTo>
                    <a:cubicBezTo>
                      <a:pt x="1754" y="1641"/>
                      <a:pt x="1754" y="1641"/>
                      <a:pt x="1754" y="1641"/>
                    </a:cubicBezTo>
                    <a:cubicBezTo>
                      <a:pt x="1755" y="1641"/>
                      <a:pt x="1755" y="1642"/>
                      <a:pt x="1756" y="1642"/>
                    </a:cubicBezTo>
                    <a:cubicBezTo>
                      <a:pt x="1756" y="1643"/>
                      <a:pt x="1757" y="1644"/>
                      <a:pt x="1757" y="1645"/>
                    </a:cubicBezTo>
                    <a:cubicBezTo>
                      <a:pt x="1758" y="1651"/>
                      <a:pt x="1756" y="1662"/>
                      <a:pt x="1754" y="1671"/>
                    </a:cubicBezTo>
                    <a:cubicBezTo>
                      <a:pt x="1753" y="1677"/>
                      <a:pt x="1751" y="1683"/>
                      <a:pt x="1751" y="1688"/>
                    </a:cubicBezTo>
                    <a:cubicBezTo>
                      <a:pt x="1751" y="1688"/>
                      <a:pt x="1751" y="1688"/>
                      <a:pt x="1751" y="1688"/>
                    </a:cubicBezTo>
                    <a:cubicBezTo>
                      <a:pt x="1751" y="1689"/>
                      <a:pt x="1751" y="1689"/>
                      <a:pt x="1751" y="1689"/>
                    </a:cubicBezTo>
                    <a:cubicBezTo>
                      <a:pt x="1751" y="1691"/>
                      <a:pt x="1751" y="1691"/>
                      <a:pt x="1751" y="1691"/>
                    </a:cubicBezTo>
                    <a:cubicBezTo>
                      <a:pt x="1751" y="1691"/>
                      <a:pt x="1751" y="1691"/>
                      <a:pt x="1751" y="1691"/>
                    </a:cubicBezTo>
                    <a:cubicBezTo>
                      <a:pt x="1751" y="1691"/>
                      <a:pt x="1751" y="1692"/>
                      <a:pt x="1751" y="1692"/>
                    </a:cubicBezTo>
                    <a:cubicBezTo>
                      <a:pt x="1752" y="1702"/>
                      <a:pt x="1748" y="1724"/>
                      <a:pt x="1741" y="1730"/>
                    </a:cubicBezTo>
                    <a:cubicBezTo>
                      <a:pt x="1740" y="1731"/>
                      <a:pt x="1739" y="1732"/>
                      <a:pt x="1739" y="1732"/>
                    </a:cubicBezTo>
                    <a:cubicBezTo>
                      <a:pt x="1738" y="1732"/>
                      <a:pt x="1737" y="1732"/>
                      <a:pt x="1737" y="1732"/>
                    </a:cubicBezTo>
                    <a:cubicBezTo>
                      <a:pt x="1733" y="1732"/>
                      <a:pt x="1729" y="1735"/>
                      <a:pt x="1726" y="1738"/>
                    </a:cubicBezTo>
                    <a:cubicBezTo>
                      <a:pt x="1723" y="1741"/>
                      <a:pt x="1720" y="1743"/>
                      <a:pt x="1717" y="1743"/>
                    </a:cubicBezTo>
                    <a:cubicBezTo>
                      <a:pt x="1714" y="1742"/>
                      <a:pt x="1710" y="1744"/>
                      <a:pt x="1706" y="1746"/>
                    </a:cubicBezTo>
                    <a:cubicBezTo>
                      <a:pt x="1702" y="1748"/>
                      <a:pt x="1697" y="1750"/>
                      <a:pt x="1693" y="1748"/>
                    </a:cubicBezTo>
                    <a:cubicBezTo>
                      <a:pt x="1692" y="1747"/>
                      <a:pt x="1692" y="1747"/>
                      <a:pt x="1691" y="1747"/>
                    </a:cubicBezTo>
                    <a:cubicBezTo>
                      <a:pt x="1691" y="1747"/>
                      <a:pt x="1691" y="1747"/>
                      <a:pt x="1690" y="1747"/>
                    </a:cubicBezTo>
                    <a:cubicBezTo>
                      <a:pt x="1690" y="1746"/>
                      <a:pt x="1689" y="1746"/>
                      <a:pt x="1689" y="1746"/>
                    </a:cubicBezTo>
                    <a:cubicBezTo>
                      <a:pt x="1689" y="1746"/>
                      <a:pt x="1688" y="1746"/>
                      <a:pt x="1688" y="1746"/>
                    </a:cubicBezTo>
                    <a:cubicBezTo>
                      <a:pt x="1688" y="1746"/>
                      <a:pt x="1687" y="1746"/>
                      <a:pt x="1687" y="1746"/>
                    </a:cubicBezTo>
                    <a:cubicBezTo>
                      <a:pt x="1687" y="1746"/>
                      <a:pt x="1686" y="1746"/>
                      <a:pt x="1686" y="1746"/>
                    </a:cubicBezTo>
                    <a:cubicBezTo>
                      <a:pt x="1685" y="1746"/>
                      <a:pt x="1685" y="1746"/>
                      <a:pt x="1684" y="1746"/>
                    </a:cubicBezTo>
                    <a:cubicBezTo>
                      <a:pt x="1684" y="1746"/>
                      <a:pt x="1684" y="1746"/>
                      <a:pt x="1684" y="1746"/>
                    </a:cubicBezTo>
                    <a:cubicBezTo>
                      <a:pt x="1684" y="1746"/>
                      <a:pt x="1684" y="1746"/>
                      <a:pt x="1684" y="1746"/>
                    </a:cubicBezTo>
                    <a:cubicBezTo>
                      <a:pt x="1683" y="1746"/>
                      <a:pt x="1682" y="1746"/>
                      <a:pt x="1681" y="1746"/>
                    </a:cubicBezTo>
                    <a:cubicBezTo>
                      <a:pt x="1681" y="1746"/>
                      <a:pt x="1681" y="1746"/>
                      <a:pt x="1680" y="1746"/>
                    </a:cubicBezTo>
                    <a:cubicBezTo>
                      <a:pt x="1679" y="1746"/>
                      <a:pt x="1678" y="1746"/>
                      <a:pt x="1678" y="1746"/>
                    </a:cubicBezTo>
                    <a:cubicBezTo>
                      <a:pt x="1673" y="1747"/>
                      <a:pt x="1669" y="1747"/>
                      <a:pt x="1666" y="1745"/>
                    </a:cubicBezTo>
                    <a:cubicBezTo>
                      <a:pt x="1663" y="1743"/>
                      <a:pt x="1657" y="1743"/>
                      <a:pt x="1651" y="1743"/>
                    </a:cubicBezTo>
                    <a:cubicBezTo>
                      <a:pt x="1648" y="1742"/>
                      <a:pt x="1641" y="1742"/>
                      <a:pt x="1641" y="1741"/>
                    </a:cubicBezTo>
                    <a:cubicBezTo>
                      <a:pt x="1641" y="1740"/>
                      <a:pt x="1642" y="1739"/>
                      <a:pt x="1643" y="1738"/>
                    </a:cubicBezTo>
                    <a:cubicBezTo>
                      <a:pt x="1646" y="1736"/>
                      <a:pt x="1650" y="1733"/>
                      <a:pt x="1650" y="1722"/>
                    </a:cubicBezTo>
                    <a:cubicBezTo>
                      <a:pt x="1650" y="1715"/>
                      <a:pt x="1658" y="1706"/>
                      <a:pt x="1664" y="1699"/>
                    </a:cubicBezTo>
                    <a:cubicBezTo>
                      <a:pt x="1670" y="1692"/>
                      <a:pt x="1674" y="1688"/>
                      <a:pt x="1672" y="1684"/>
                    </a:cubicBezTo>
                    <a:cubicBezTo>
                      <a:pt x="1670" y="1681"/>
                      <a:pt x="1661" y="1677"/>
                      <a:pt x="1647" y="1671"/>
                    </a:cubicBezTo>
                    <a:cubicBezTo>
                      <a:pt x="1647" y="1671"/>
                      <a:pt x="1646" y="1671"/>
                      <a:pt x="1645" y="1671"/>
                    </a:cubicBezTo>
                    <a:cubicBezTo>
                      <a:pt x="1634" y="1666"/>
                      <a:pt x="1622" y="1661"/>
                      <a:pt x="1620" y="1658"/>
                    </a:cubicBezTo>
                    <a:cubicBezTo>
                      <a:pt x="1615" y="1651"/>
                      <a:pt x="1606" y="1643"/>
                      <a:pt x="1588" y="1641"/>
                    </a:cubicBezTo>
                    <a:cubicBezTo>
                      <a:pt x="1578" y="1640"/>
                      <a:pt x="1575" y="1637"/>
                      <a:pt x="1570" y="1632"/>
                    </a:cubicBezTo>
                    <a:cubicBezTo>
                      <a:pt x="1567" y="1629"/>
                      <a:pt x="1563" y="1626"/>
                      <a:pt x="1558" y="1622"/>
                    </a:cubicBezTo>
                    <a:cubicBezTo>
                      <a:pt x="1557" y="1622"/>
                      <a:pt x="1556" y="1621"/>
                      <a:pt x="1555" y="1621"/>
                    </a:cubicBezTo>
                    <a:cubicBezTo>
                      <a:pt x="1555" y="1621"/>
                      <a:pt x="1555" y="1620"/>
                      <a:pt x="1554" y="1620"/>
                    </a:cubicBezTo>
                    <a:cubicBezTo>
                      <a:pt x="1554" y="1620"/>
                      <a:pt x="1553" y="1619"/>
                      <a:pt x="1553" y="1619"/>
                    </a:cubicBezTo>
                    <a:cubicBezTo>
                      <a:pt x="1552" y="1619"/>
                      <a:pt x="1552" y="1618"/>
                      <a:pt x="1552" y="1618"/>
                    </a:cubicBezTo>
                    <a:cubicBezTo>
                      <a:pt x="1551" y="1618"/>
                      <a:pt x="1551" y="1617"/>
                      <a:pt x="1550" y="1617"/>
                    </a:cubicBezTo>
                    <a:cubicBezTo>
                      <a:pt x="1550" y="1617"/>
                      <a:pt x="1549" y="1616"/>
                      <a:pt x="1549" y="1616"/>
                    </a:cubicBezTo>
                    <a:cubicBezTo>
                      <a:pt x="1548" y="1616"/>
                      <a:pt x="1548" y="1615"/>
                      <a:pt x="1547" y="1615"/>
                    </a:cubicBezTo>
                    <a:cubicBezTo>
                      <a:pt x="1547" y="1614"/>
                      <a:pt x="1547" y="1614"/>
                      <a:pt x="1546" y="1614"/>
                    </a:cubicBezTo>
                    <a:cubicBezTo>
                      <a:pt x="1546" y="1613"/>
                      <a:pt x="1545" y="1613"/>
                      <a:pt x="1545" y="1612"/>
                    </a:cubicBezTo>
                    <a:cubicBezTo>
                      <a:pt x="1544" y="1612"/>
                      <a:pt x="1544" y="1612"/>
                      <a:pt x="1544" y="1611"/>
                    </a:cubicBezTo>
                    <a:cubicBezTo>
                      <a:pt x="1543" y="1611"/>
                      <a:pt x="1543" y="1610"/>
                      <a:pt x="1542" y="1610"/>
                    </a:cubicBezTo>
                    <a:cubicBezTo>
                      <a:pt x="1542" y="1610"/>
                      <a:pt x="1541" y="1609"/>
                      <a:pt x="1541" y="1609"/>
                    </a:cubicBezTo>
                    <a:cubicBezTo>
                      <a:pt x="1540" y="1608"/>
                      <a:pt x="1540" y="1608"/>
                      <a:pt x="1539" y="1607"/>
                    </a:cubicBezTo>
                    <a:cubicBezTo>
                      <a:pt x="1539" y="1607"/>
                      <a:pt x="1539" y="1607"/>
                      <a:pt x="1538" y="1606"/>
                    </a:cubicBezTo>
                    <a:cubicBezTo>
                      <a:pt x="1538" y="1606"/>
                      <a:pt x="1537" y="1605"/>
                      <a:pt x="1537" y="1605"/>
                    </a:cubicBezTo>
                    <a:cubicBezTo>
                      <a:pt x="1536" y="1604"/>
                      <a:pt x="1536" y="1604"/>
                      <a:pt x="1536" y="1603"/>
                    </a:cubicBezTo>
                    <a:cubicBezTo>
                      <a:pt x="1535" y="1603"/>
                      <a:pt x="1535" y="1602"/>
                      <a:pt x="1534" y="1602"/>
                    </a:cubicBezTo>
                    <a:cubicBezTo>
                      <a:pt x="1534" y="1602"/>
                      <a:pt x="1533" y="1601"/>
                      <a:pt x="1533" y="1601"/>
                    </a:cubicBezTo>
                    <a:cubicBezTo>
                      <a:pt x="1533" y="1600"/>
                      <a:pt x="1532" y="1600"/>
                      <a:pt x="1532" y="1599"/>
                    </a:cubicBezTo>
                    <a:cubicBezTo>
                      <a:pt x="1531" y="1599"/>
                      <a:pt x="1531" y="1598"/>
                      <a:pt x="1531" y="1598"/>
                    </a:cubicBezTo>
                    <a:cubicBezTo>
                      <a:pt x="1530" y="1597"/>
                      <a:pt x="1530" y="1597"/>
                      <a:pt x="1529" y="1596"/>
                    </a:cubicBezTo>
                    <a:cubicBezTo>
                      <a:pt x="1529" y="1596"/>
                      <a:pt x="1529" y="1596"/>
                      <a:pt x="1528" y="1595"/>
                    </a:cubicBezTo>
                    <a:cubicBezTo>
                      <a:pt x="1528" y="1595"/>
                      <a:pt x="1527" y="1594"/>
                      <a:pt x="1527" y="1594"/>
                    </a:cubicBezTo>
                    <a:cubicBezTo>
                      <a:pt x="1527" y="1593"/>
                      <a:pt x="1526" y="1593"/>
                      <a:pt x="1526" y="1593"/>
                    </a:cubicBezTo>
                    <a:cubicBezTo>
                      <a:pt x="1525" y="1592"/>
                      <a:pt x="1525" y="1591"/>
                      <a:pt x="1524" y="1590"/>
                    </a:cubicBezTo>
                    <a:cubicBezTo>
                      <a:pt x="1524" y="1590"/>
                      <a:pt x="1524" y="1590"/>
                      <a:pt x="1524" y="1589"/>
                    </a:cubicBezTo>
                    <a:cubicBezTo>
                      <a:pt x="1523" y="1589"/>
                      <a:pt x="1523" y="1588"/>
                      <a:pt x="1522" y="1588"/>
                    </a:cubicBezTo>
                    <a:cubicBezTo>
                      <a:pt x="1522" y="1588"/>
                      <a:pt x="1522" y="1587"/>
                      <a:pt x="1522" y="1587"/>
                    </a:cubicBezTo>
                    <a:cubicBezTo>
                      <a:pt x="1521" y="1587"/>
                      <a:pt x="1521" y="1586"/>
                      <a:pt x="1521" y="1586"/>
                    </a:cubicBezTo>
                    <a:cubicBezTo>
                      <a:pt x="1524" y="1586"/>
                      <a:pt x="1525" y="1586"/>
                      <a:pt x="1527" y="1586"/>
                    </a:cubicBezTo>
                    <a:cubicBezTo>
                      <a:pt x="1527" y="1586"/>
                      <a:pt x="1527" y="1586"/>
                      <a:pt x="1527" y="1586"/>
                    </a:cubicBezTo>
                    <a:cubicBezTo>
                      <a:pt x="1527" y="1586"/>
                      <a:pt x="1528" y="1586"/>
                      <a:pt x="1528" y="1586"/>
                    </a:cubicBezTo>
                    <a:cubicBezTo>
                      <a:pt x="1535" y="1583"/>
                      <a:pt x="1538" y="1546"/>
                      <a:pt x="1537" y="1541"/>
                    </a:cubicBezTo>
                    <a:cubicBezTo>
                      <a:pt x="1537" y="1537"/>
                      <a:pt x="1548" y="1523"/>
                      <a:pt x="1558" y="1516"/>
                    </a:cubicBezTo>
                    <a:cubicBezTo>
                      <a:pt x="1563" y="1513"/>
                      <a:pt x="1570" y="1513"/>
                      <a:pt x="1577" y="1513"/>
                    </a:cubicBezTo>
                    <a:cubicBezTo>
                      <a:pt x="1583" y="1513"/>
                      <a:pt x="1588" y="1513"/>
                      <a:pt x="1592" y="1511"/>
                    </a:cubicBezTo>
                    <a:cubicBezTo>
                      <a:pt x="1593" y="1510"/>
                      <a:pt x="1594" y="1510"/>
                      <a:pt x="1594" y="1509"/>
                    </a:cubicBezTo>
                    <a:cubicBezTo>
                      <a:pt x="1595" y="1509"/>
                      <a:pt x="1595" y="1509"/>
                      <a:pt x="1595" y="1509"/>
                    </a:cubicBezTo>
                    <a:cubicBezTo>
                      <a:pt x="1601" y="1507"/>
                      <a:pt x="1610" y="1507"/>
                      <a:pt x="1618" y="1507"/>
                    </a:cubicBezTo>
                    <a:cubicBezTo>
                      <a:pt x="1620" y="1507"/>
                      <a:pt x="1622" y="1507"/>
                      <a:pt x="1623" y="1507"/>
                    </a:cubicBezTo>
                    <a:cubicBezTo>
                      <a:pt x="1629" y="1507"/>
                      <a:pt x="1635" y="1511"/>
                      <a:pt x="1639" y="1514"/>
                    </a:cubicBezTo>
                    <a:cubicBezTo>
                      <a:pt x="1640" y="1515"/>
                      <a:pt x="1641" y="1515"/>
                      <a:pt x="1641" y="1516"/>
                    </a:cubicBezTo>
                    <a:cubicBezTo>
                      <a:pt x="1642" y="1516"/>
                      <a:pt x="1642" y="1516"/>
                      <a:pt x="1643" y="1516"/>
                    </a:cubicBezTo>
                    <a:cubicBezTo>
                      <a:pt x="1643" y="1517"/>
                      <a:pt x="1643" y="1517"/>
                      <a:pt x="1643" y="1517"/>
                    </a:cubicBezTo>
                    <a:cubicBezTo>
                      <a:pt x="1646" y="1518"/>
                      <a:pt x="1648" y="1519"/>
                      <a:pt x="1650" y="1519"/>
                    </a:cubicBezTo>
                    <a:cubicBezTo>
                      <a:pt x="1651" y="1519"/>
                      <a:pt x="1652" y="1519"/>
                      <a:pt x="1654" y="1518"/>
                    </a:cubicBezTo>
                    <a:cubicBezTo>
                      <a:pt x="1654" y="1518"/>
                      <a:pt x="1654" y="1518"/>
                      <a:pt x="1654" y="1518"/>
                    </a:cubicBezTo>
                    <a:cubicBezTo>
                      <a:pt x="1654" y="1518"/>
                      <a:pt x="1654" y="1519"/>
                      <a:pt x="1655" y="1519"/>
                    </a:cubicBezTo>
                    <a:cubicBezTo>
                      <a:pt x="1655" y="1519"/>
                      <a:pt x="1655" y="1520"/>
                      <a:pt x="1656" y="1520"/>
                    </a:cubicBezTo>
                    <a:close/>
                    <a:moveTo>
                      <a:pt x="1393" y="2686"/>
                    </a:moveTo>
                    <a:cubicBezTo>
                      <a:pt x="1393" y="2688"/>
                      <a:pt x="1392" y="2689"/>
                      <a:pt x="1391" y="2689"/>
                    </a:cubicBezTo>
                    <a:cubicBezTo>
                      <a:pt x="1388" y="2691"/>
                      <a:pt x="1382" y="2689"/>
                      <a:pt x="1377" y="2688"/>
                    </a:cubicBezTo>
                    <a:cubicBezTo>
                      <a:pt x="1370" y="2685"/>
                      <a:pt x="1365" y="2684"/>
                      <a:pt x="1362" y="2684"/>
                    </a:cubicBezTo>
                    <a:cubicBezTo>
                      <a:pt x="1365" y="2683"/>
                      <a:pt x="1368" y="2683"/>
                      <a:pt x="1371" y="2683"/>
                    </a:cubicBezTo>
                    <a:cubicBezTo>
                      <a:pt x="1371" y="2683"/>
                      <a:pt x="1372" y="2683"/>
                      <a:pt x="1372" y="2683"/>
                    </a:cubicBezTo>
                    <a:cubicBezTo>
                      <a:pt x="1373" y="2683"/>
                      <a:pt x="1374" y="2683"/>
                      <a:pt x="1375" y="2683"/>
                    </a:cubicBezTo>
                    <a:cubicBezTo>
                      <a:pt x="1376" y="2683"/>
                      <a:pt x="1377" y="2683"/>
                      <a:pt x="1377" y="2683"/>
                    </a:cubicBezTo>
                    <a:cubicBezTo>
                      <a:pt x="1378" y="2683"/>
                      <a:pt x="1379" y="2683"/>
                      <a:pt x="1379" y="2683"/>
                    </a:cubicBezTo>
                    <a:cubicBezTo>
                      <a:pt x="1380" y="2683"/>
                      <a:pt x="1381" y="2683"/>
                      <a:pt x="1382" y="2683"/>
                    </a:cubicBezTo>
                    <a:cubicBezTo>
                      <a:pt x="1383" y="2683"/>
                      <a:pt x="1383" y="2683"/>
                      <a:pt x="1383" y="2683"/>
                    </a:cubicBezTo>
                    <a:cubicBezTo>
                      <a:pt x="1385" y="2683"/>
                      <a:pt x="1386" y="2683"/>
                      <a:pt x="1387" y="2683"/>
                    </a:cubicBezTo>
                    <a:cubicBezTo>
                      <a:pt x="1387" y="2683"/>
                      <a:pt x="1387" y="2683"/>
                      <a:pt x="1387" y="2683"/>
                    </a:cubicBezTo>
                    <a:cubicBezTo>
                      <a:pt x="1388" y="2683"/>
                      <a:pt x="1389" y="2684"/>
                      <a:pt x="1390" y="2684"/>
                    </a:cubicBezTo>
                    <a:cubicBezTo>
                      <a:pt x="1391" y="2684"/>
                      <a:pt x="1391" y="2684"/>
                      <a:pt x="1391" y="2684"/>
                    </a:cubicBezTo>
                    <a:cubicBezTo>
                      <a:pt x="1392" y="2684"/>
                      <a:pt x="1393" y="2684"/>
                      <a:pt x="1394" y="2684"/>
                    </a:cubicBezTo>
                    <a:cubicBezTo>
                      <a:pt x="1394" y="2684"/>
                      <a:pt x="1394" y="2684"/>
                      <a:pt x="1394" y="2684"/>
                    </a:cubicBezTo>
                    <a:cubicBezTo>
                      <a:pt x="1394" y="2685"/>
                      <a:pt x="1394" y="2686"/>
                      <a:pt x="1393" y="2686"/>
                    </a:cubicBezTo>
                    <a:close/>
                    <a:moveTo>
                      <a:pt x="1360" y="2619"/>
                    </a:moveTo>
                    <a:cubicBezTo>
                      <a:pt x="1365" y="2618"/>
                      <a:pt x="1365" y="2619"/>
                      <a:pt x="1366" y="2622"/>
                    </a:cubicBezTo>
                    <a:cubicBezTo>
                      <a:pt x="1367" y="2624"/>
                      <a:pt x="1368" y="2628"/>
                      <a:pt x="1372" y="2632"/>
                    </a:cubicBezTo>
                    <a:cubicBezTo>
                      <a:pt x="1374" y="2633"/>
                      <a:pt x="1376" y="2635"/>
                      <a:pt x="1379" y="2637"/>
                    </a:cubicBezTo>
                    <a:cubicBezTo>
                      <a:pt x="1392" y="2648"/>
                      <a:pt x="1415" y="2668"/>
                      <a:pt x="1428" y="2668"/>
                    </a:cubicBezTo>
                    <a:cubicBezTo>
                      <a:pt x="1448" y="2669"/>
                      <a:pt x="1449" y="2671"/>
                      <a:pt x="1449" y="2672"/>
                    </a:cubicBezTo>
                    <a:cubicBezTo>
                      <a:pt x="1449" y="2672"/>
                      <a:pt x="1449" y="2673"/>
                      <a:pt x="1446" y="2674"/>
                    </a:cubicBezTo>
                    <a:cubicBezTo>
                      <a:pt x="1442" y="2677"/>
                      <a:pt x="1435" y="2678"/>
                      <a:pt x="1429" y="2678"/>
                    </a:cubicBezTo>
                    <a:cubicBezTo>
                      <a:pt x="1422" y="2679"/>
                      <a:pt x="1415" y="2680"/>
                      <a:pt x="1411" y="2684"/>
                    </a:cubicBezTo>
                    <a:cubicBezTo>
                      <a:pt x="1409" y="2686"/>
                      <a:pt x="1406" y="2686"/>
                      <a:pt x="1402" y="2684"/>
                    </a:cubicBezTo>
                    <a:cubicBezTo>
                      <a:pt x="1401" y="2684"/>
                      <a:pt x="1401" y="2684"/>
                      <a:pt x="1400" y="2684"/>
                    </a:cubicBezTo>
                    <a:cubicBezTo>
                      <a:pt x="1400" y="2683"/>
                      <a:pt x="1400" y="2683"/>
                      <a:pt x="1399" y="2683"/>
                    </a:cubicBezTo>
                    <a:cubicBezTo>
                      <a:pt x="1399" y="2683"/>
                      <a:pt x="1399" y="2683"/>
                      <a:pt x="1399" y="2683"/>
                    </a:cubicBezTo>
                    <a:cubicBezTo>
                      <a:pt x="1398" y="2683"/>
                      <a:pt x="1398" y="2682"/>
                      <a:pt x="1398" y="2682"/>
                    </a:cubicBezTo>
                    <a:cubicBezTo>
                      <a:pt x="1397" y="2682"/>
                      <a:pt x="1397" y="2682"/>
                      <a:pt x="1397" y="2682"/>
                    </a:cubicBezTo>
                    <a:cubicBezTo>
                      <a:pt x="1397" y="2682"/>
                      <a:pt x="1396" y="2682"/>
                      <a:pt x="1396" y="2682"/>
                    </a:cubicBezTo>
                    <a:cubicBezTo>
                      <a:pt x="1395" y="2682"/>
                      <a:pt x="1395" y="2682"/>
                      <a:pt x="1395" y="2681"/>
                    </a:cubicBezTo>
                    <a:cubicBezTo>
                      <a:pt x="1395" y="2681"/>
                      <a:pt x="1394" y="2681"/>
                      <a:pt x="1393" y="2681"/>
                    </a:cubicBezTo>
                    <a:cubicBezTo>
                      <a:pt x="1393" y="2681"/>
                      <a:pt x="1393" y="2681"/>
                      <a:pt x="1393" y="2681"/>
                    </a:cubicBezTo>
                    <a:cubicBezTo>
                      <a:pt x="1392" y="2681"/>
                      <a:pt x="1392" y="2681"/>
                      <a:pt x="1391" y="2681"/>
                    </a:cubicBezTo>
                    <a:cubicBezTo>
                      <a:pt x="1391" y="2681"/>
                      <a:pt x="1391" y="2681"/>
                      <a:pt x="1391" y="2681"/>
                    </a:cubicBezTo>
                    <a:cubicBezTo>
                      <a:pt x="1390" y="2681"/>
                      <a:pt x="1389" y="2680"/>
                      <a:pt x="1388" y="2680"/>
                    </a:cubicBezTo>
                    <a:cubicBezTo>
                      <a:pt x="1388" y="2680"/>
                      <a:pt x="1388" y="2680"/>
                      <a:pt x="1388" y="2680"/>
                    </a:cubicBezTo>
                    <a:cubicBezTo>
                      <a:pt x="1380" y="2680"/>
                      <a:pt x="1369" y="2680"/>
                      <a:pt x="1362" y="2681"/>
                    </a:cubicBezTo>
                    <a:cubicBezTo>
                      <a:pt x="1359" y="2681"/>
                      <a:pt x="1356" y="2681"/>
                      <a:pt x="1355" y="2681"/>
                    </a:cubicBezTo>
                    <a:cubicBezTo>
                      <a:pt x="1354" y="2681"/>
                      <a:pt x="1354" y="2681"/>
                      <a:pt x="1354" y="2681"/>
                    </a:cubicBezTo>
                    <a:cubicBezTo>
                      <a:pt x="1354" y="2681"/>
                      <a:pt x="1353" y="2681"/>
                      <a:pt x="1353" y="2681"/>
                    </a:cubicBezTo>
                    <a:cubicBezTo>
                      <a:pt x="1353" y="2681"/>
                      <a:pt x="1353" y="2680"/>
                      <a:pt x="1353" y="2680"/>
                    </a:cubicBezTo>
                    <a:cubicBezTo>
                      <a:pt x="1353" y="2680"/>
                      <a:pt x="1353" y="2680"/>
                      <a:pt x="1353" y="2680"/>
                    </a:cubicBezTo>
                    <a:cubicBezTo>
                      <a:pt x="1353" y="2679"/>
                      <a:pt x="1353" y="2679"/>
                      <a:pt x="1353" y="2678"/>
                    </a:cubicBezTo>
                    <a:cubicBezTo>
                      <a:pt x="1353" y="2678"/>
                      <a:pt x="1353" y="2678"/>
                      <a:pt x="1353" y="2678"/>
                    </a:cubicBezTo>
                    <a:cubicBezTo>
                      <a:pt x="1352" y="2677"/>
                      <a:pt x="1352" y="2676"/>
                      <a:pt x="1352" y="2676"/>
                    </a:cubicBezTo>
                    <a:cubicBezTo>
                      <a:pt x="1352" y="2675"/>
                      <a:pt x="1352" y="2675"/>
                      <a:pt x="1352" y="2675"/>
                    </a:cubicBezTo>
                    <a:cubicBezTo>
                      <a:pt x="1352" y="2665"/>
                      <a:pt x="1352" y="2644"/>
                      <a:pt x="1353" y="2617"/>
                    </a:cubicBezTo>
                    <a:cubicBezTo>
                      <a:pt x="1353" y="2618"/>
                      <a:pt x="1355" y="2620"/>
                      <a:pt x="1360" y="2619"/>
                    </a:cubicBezTo>
                    <a:close/>
                    <a:moveTo>
                      <a:pt x="1363" y="2602"/>
                    </a:moveTo>
                    <a:cubicBezTo>
                      <a:pt x="1363" y="2604"/>
                      <a:pt x="1362" y="2604"/>
                      <a:pt x="1361" y="2604"/>
                    </a:cubicBezTo>
                    <a:cubicBezTo>
                      <a:pt x="1358" y="2606"/>
                      <a:pt x="1354" y="2610"/>
                      <a:pt x="1353" y="2613"/>
                    </a:cubicBezTo>
                    <a:cubicBezTo>
                      <a:pt x="1353" y="2607"/>
                      <a:pt x="1353" y="2600"/>
                      <a:pt x="1354" y="2593"/>
                    </a:cubicBezTo>
                    <a:cubicBezTo>
                      <a:pt x="1358" y="2594"/>
                      <a:pt x="1362" y="2599"/>
                      <a:pt x="1363" y="2602"/>
                    </a:cubicBezTo>
                    <a:close/>
                    <a:moveTo>
                      <a:pt x="1348" y="2592"/>
                    </a:moveTo>
                    <a:cubicBezTo>
                      <a:pt x="1349" y="2592"/>
                      <a:pt x="1350" y="2592"/>
                      <a:pt x="1351" y="2592"/>
                    </a:cubicBezTo>
                    <a:cubicBezTo>
                      <a:pt x="1346" y="2680"/>
                      <a:pt x="1350" y="2683"/>
                      <a:pt x="1352" y="2684"/>
                    </a:cubicBezTo>
                    <a:cubicBezTo>
                      <a:pt x="1352" y="2684"/>
                      <a:pt x="1352" y="2684"/>
                      <a:pt x="1352" y="2684"/>
                    </a:cubicBezTo>
                    <a:cubicBezTo>
                      <a:pt x="1353" y="2684"/>
                      <a:pt x="1353" y="2684"/>
                      <a:pt x="1353" y="2684"/>
                    </a:cubicBezTo>
                    <a:cubicBezTo>
                      <a:pt x="1353" y="2684"/>
                      <a:pt x="1353" y="2684"/>
                      <a:pt x="1353" y="2684"/>
                    </a:cubicBezTo>
                    <a:cubicBezTo>
                      <a:pt x="1354" y="2684"/>
                      <a:pt x="1354" y="2684"/>
                      <a:pt x="1354" y="2684"/>
                    </a:cubicBezTo>
                    <a:cubicBezTo>
                      <a:pt x="1355" y="2684"/>
                      <a:pt x="1355" y="2684"/>
                      <a:pt x="1355" y="2684"/>
                    </a:cubicBezTo>
                    <a:cubicBezTo>
                      <a:pt x="1355" y="2684"/>
                      <a:pt x="1356" y="2684"/>
                      <a:pt x="1356" y="2684"/>
                    </a:cubicBezTo>
                    <a:cubicBezTo>
                      <a:pt x="1357" y="2684"/>
                      <a:pt x="1358" y="2684"/>
                      <a:pt x="1359" y="2684"/>
                    </a:cubicBezTo>
                    <a:cubicBezTo>
                      <a:pt x="1358" y="2684"/>
                      <a:pt x="1358" y="2684"/>
                      <a:pt x="1357" y="2685"/>
                    </a:cubicBezTo>
                    <a:cubicBezTo>
                      <a:pt x="1356" y="2687"/>
                      <a:pt x="1358" y="2689"/>
                      <a:pt x="1359" y="2690"/>
                    </a:cubicBezTo>
                    <a:cubicBezTo>
                      <a:pt x="1365" y="2696"/>
                      <a:pt x="1368" y="2704"/>
                      <a:pt x="1367" y="2706"/>
                    </a:cubicBezTo>
                    <a:cubicBezTo>
                      <a:pt x="1367" y="2707"/>
                      <a:pt x="1365" y="2706"/>
                      <a:pt x="1364" y="2706"/>
                    </a:cubicBezTo>
                    <a:cubicBezTo>
                      <a:pt x="1361" y="2705"/>
                      <a:pt x="1357" y="2701"/>
                      <a:pt x="1353" y="2696"/>
                    </a:cubicBezTo>
                    <a:cubicBezTo>
                      <a:pt x="1348" y="2690"/>
                      <a:pt x="1343" y="2684"/>
                      <a:pt x="1338" y="2684"/>
                    </a:cubicBezTo>
                    <a:cubicBezTo>
                      <a:pt x="1337" y="2684"/>
                      <a:pt x="1335" y="2685"/>
                      <a:pt x="1334" y="2685"/>
                    </a:cubicBezTo>
                    <a:cubicBezTo>
                      <a:pt x="1329" y="2689"/>
                      <a:pt x="1331" y="2694"/>
                      <a:pt x="1332" y="2696"/>
                    </a:cubicBezTo>
                    <a:cubicBezTo>
                      <a:pt x="1332" y="2696"/>
                      <a:pt x="1332" y="2697"/>
                      <a:pt x="1333" y="2697"/>
                    </a:cubicBezTo>
                    <a:cubicBezTo>
                      <a:pt x="1332" y="2697"/>
                      <a:pt x="1330" y="2697"/>
                      <a:pt x="1325" y="2695"/>
                    </a:cubicBezTo>
                    <a:cubicBezTo>
                      <a:pt x="1315" y="2692"/>
                      <a:pt x="1313" y="2684"/>
                      <a:pt x="1312" y="2677"/>
                    </a:cubicBezTo>
                    <a:cubicBezTo>
                      <a:pt x="1311" y="2673"/>
                      <a:pt x="1310" y="2668"/>
                      <a:pt x="1305" y="2669"/>
                    </a:cubicBezTo>
                    <a:cubicBezTo>
                      <a:pt x="1299" y="2670"/>
                      <a:pt x="1299" y="2678"/>
                      <a:pt x="1299" y="2684"/>
                    </a:cubicBezTo>
                    <a:cubicBezTo>
                      <a:pt x="1298" y="2687"/>
                      <a:pt x="1298" y="2691"/>
                      <a:pt x="1297" y="2692"/>
                    </a:cubicBezTo>
                    <a:cubicBezTo>
                      <a:pt x="1297" y="2692"/>
                      <a:pt x="1297" y="2692"/>
                      <a:pt x="1297" y="2692"/>
                    </a:cubicBezTo>
                    <a:cubicBezTo>
                      <a:pt x="1297" y="2692"/>
                      <a:pt x="1297" y="2692"/>
                      <a:pt x="1296" y="2691"/>
                    </a:cubicBezTo>
                    <a:cubicBezTo>
                      <a:pt x="1293" y="2689"/>
                      <a:pt x="1292" y="2684"/>
                      <a:pt x="1291" y="2680"/>
                    </a:cubicBezTo>
                    <a:cubicBezTo>
                      <a:pt x="1290" y="2674"/>
                      <a:pt x="1289" y="2668"/>
                      <a:pt x="1281" y="2666"/>
                    </a:cubicBezTo>
                    <a:cubicBezTo>
                      <a:pt x="1277" y="2665"/>
                      <a:pt x="1272" y="2666"/>
                      <a:pt x="1269" y="2667"/>
                    </a:cubicBezTo>
                    <a:cubicBezTo>
                      <a:pt x="1266" y="2667"/>
                      <a:pt x="1264" y="2668"/>
                      <a:pt x="1263" y="2667"/>
                    </a:cubicBezTo>
                    <a:cubicBezTo>
                      <a:pt x="1263" y="2667"/>
                      <a:pt x="1262" y="2665"/>
                      <a:pt x="1262" y="2663"/>
                    </a:cubicBezTo>
                    <a:cubicBezTo>
                      <a:pt x="1262" y="2658"/>
                      <a:pt x="1266" y="2658"/>
                      <a:pt x="1272" y="2657"/>
                    </a:cubicBezTo>
                    <a:cubicBezTo>
                      <a:pt x="1275" y="2657"/>
                      <a:pt x="1277" y="2657"/>
                      <a:pt x="1278" y="2655"/>
                    </a:cubicBezTo>
                    <a:cubicBezTo>
                      <a:pt x="1278" y="2654"/>
                      <a:pt x="1277" y="2652"/>
                      <a:pt x="1276" y="2651"/>
                    </a:cubicBezTo>
                    <a:cubicBezTo>
                      <a:pt x="1274" y="2649"/>
                      <a:pt x="1273" y="2646"/>
                      <a:pt x="1274" y="2644"/>
                    </a:cubicBezTo>
                    <a:cubicBezTo>
                      <a:pt x="1274" y="2643"/>
                      <a:pt x="1276" y="2641"/>
                      <a:pt x="1277" y="2641"/>
                    </a:cubicBezTo>
                    <a:cubicBezTo>
                      <a:pt x="1278" y="2641"/>
                      <a:pt x="1280" y="2641"/>
                      <a:pt x="1281" y="2643"/>
                    </a:cubicBezTo>
                    <a:cubicBezTo>
                      <a:pt x="1285" y="2647"/>
                      <a:pt x="1294" y="2656"/>
                      <a:pt x="1298" y="2654"/>
                    </a:cubicBezTo>
                    <a:cubicBezTo>
                      <a:pt x="1300" y="2653"/>
                      <a:pt x="1299" y="2649"/>
                      <a:pt x="1297" y="2646"/>
                    </a:cubicBezTo>
                    <a:cubicBezTo>
                      <a:pt x="1293" y="2636"/>
                      <a:pt x="1295" y="2632"/>
                      <a:pt x="1296" y="2631"/>
                    </a:cubicBezTo>
                    <a:cubicBezTo>
                      <a:pt x="1297" y="2630"/>
                      <a:pt x="1299" y="2630"/>
                      <a:pt x="1301" y="2631"/>
                    </a:cubicBezTo>
                    <a:cubicBezTo>
                      <a:pt x="1303" y="2631"/>
                      <a:pt x="1303" y="2636"/>
                      <a:pt x="1304" y="2641"/>
                    </a:cubicBezTo>
                    <a:cubicBezTo>
                      <a:pt x="1305" y="2646"/>
                      <a:pt x="1305" y="2652"/>
                      <a:pt x="1309" y="2654"/>
                    </a:cubicBezTo>
                    <a:cubicBezTo>
                      <a:pt x="1310" y="2654"/>
                      <a:pt x="1312" y="2654"/>
                      <a:pt x="1314" y="2653"/>
                    </a:cubicBezTo>
                    <a:cubicBezTo>
                      <a:pt x="1316" y="2652"/>
                      <a:pt x="1318" y="2651"/>
                      <a:pt x="1318" y="2649"/>
                    </a:cubicBezTo>
                    <a:cubicBezTo>
                      <a:pt x="1319" y="2646"/>
                      <a:pt x="1317" y="2643"/>
                      <a:pt x="1316" y="2640"/>
                    </a:cubicBezTo>
                    <a:cubicBezTo>
                      <a:pt x="1314" y="2638"/>
                      <a:pt x="1312" y="2635"/>
                      <a:pt x="1313" y="2633"/>
                    </a:cubicBezTo>
                    <a:cubicBezTo>
                      <a:pt x="1315" y="2630"/>
                      <a:pt x="1319" y="2629"/>
                      <a:pt x="1323" y="2628"/>
                    </a:cubicBezTo>
                    <a:cubicBezTo>
                      <a:pt x="1326" y="2627"/>
                      <a:pt x="1330" y="2626"/>
                      <a:pt x="1330" y="2623"/>
                    </a:cubicBezTo>
                    <a:cubicBezTo>
                      <a:pt x="1331" y="2621"/>
                      <a:pt x="1329" y="2619"/>
                      <a:pt x="1329" y="2619"/>
                    </a:cubicBezTo>
                    <a:cubicBezTo>
                      <a:pt x="1325" y="2615"/>
                      <a:pt x="1320" y="2617"/>
                      <a:pt x="1316" y="2618"/>
                    </a:cubicBezTo>
                    <a:cubicBezTo>
                      <a:pt x="1311" y="2620"/>
                      <a:pt x="1307" y="2621"/>
                      <a:pt x="1303" y="2618"/>
                    </a:cubicBezTo>
                    <a:cubicBezTo>
                      <a:pt x="1300" y="2614"/>
                      <a:pt x="1298" y="2611"/>
                      <a:pt x="1299" y="2610"/>
                    </a:cubicBezTo>
                    <a:cubicBezTo>
                      <a:pt x="1299" y="2608"/>
                      <a:pt x="1302" y="2606"/>
                      <a:pt x="1307" y="2604"/>
                    </a:cubicBezTo>
                    <a:cubicBezTo>
                      <a:pt x="1314" y="2601"/>
                      <a:pt x="1321" y="2593"/>
                      <a:pt x="1319" y="2589"/>
                    </a:cubicBezTo>
                    <a:cubicBezTo>
                      <a:pt x="1319" y="2587"/>
                      <a:pt x="1316" y="2585"/>
                      <a:pt x="1310" y="2588"/>
                    </a:cubicBezTo>
                    <a:cubicBezTo>
                      <a:pt x="1300" y="2591"/>
                      <a:pt x="1280" y="2598"/>
                      <a:pt x="1284" y="2616"/>
                    </a:cubicBezTo>
                    <a:cubicBezTo>
                      <a:pt x="1286" y="2622"/>
                      <a:pt x="1284" y="2628"/>
                      <a:pt x="1279" y="2632"/>
                    </a:cubicBezTo>
                    <a:cubicBezTo>
                      <a:pt x="1275" y="2636"/>
                      <a:pt x="1269" y="2636"/>
                      <a:pt x="1264" y="2634"/>
                    </a:cubicBezTo>
                    <a:cubicBezTo>
                      <a:pt x="1257" y="2630"/>
                      <a:pt x="1252" y="2633"/>
                      <a:pt x="1250" y="2636"/>
                    </a:cubicBezTo>
                    <a:cubicBezTo>
                      <a:pt x="1248" y="2639"/>
                      <a:pt x="1249" y="2643"/>
                      <a:pt x="1252" y="2645"/>
                    </a:cubicBezTo>
                    <a:cubicBezTo>
                      <a:pt x="1253" y="2646"/>
                      <a:pt x="1255" y="2646"/>
                      <a:pt x="1256" y="2647"/>
                    </a:cubicBezTo>
                    <a:cubicBezTo>
                      <a:pt x="1257" y="2647"/>
                      <a:pt x="1259" y="2648"/>
                      <a:pt x="1259" y="2648"/>
                    </a:cubicBezTo>
                    <a:cubicBezTo>
                      <a:pt x="1259" y="2648"/>
                      <a:pt x="1259" y="2649"/>
                      <a:pt x="1257" y="2652"/>
                    </a:cubicBezTo>
                    <a:cubicBezTo>
                      <a:pt x="1253" y="2655"/>
                      <a:pt x="1252" y="2654"/>
                      <a:pt x="1249" y="2651"/>
                    </a:cubicBezTo>
                    <a:cubicBezTo>
                      <a:pt x="1247" y="2649"/>
                      <a:pt x="1244" y="2646"/>
                      <a:pt x="1241" y="2644"/>
                    </a:cubicBezTo>
                    <a:cubicBezTo>
                      <a:pt x="1235" y="2640"/>
                      <a:pt x="1231" y="2641"/>
                      <a:pt x="1227" y="2642"/>
                    </a:cubicBezTo>
                    <a:cubicBezTo>
                      <a:pt x="1223" y="2642"/>
                      <a:pt x="1221" y="2643"/>
                      <a:pt x="1217" y="2639"/>
                    </a:cubicBezTo>
                    <a:cubicBezTo>
                      <a:pt x="1210" y="2632"/>
                      <a:pt x="1207" y="2626"/>
                      <a:pt x="1209" y="2623"/>
                    </a:cubicBezTo>
                    <a:cubicBezTo>
                      <a:pt x="1209" y="2622"/>
                      <a:pt x="1211" y="2622"/>
                      <a:pt x="1212" y="2623"/>
                    </a:cubicBezTo>
                    <a:cubicBezTo>
                      <a:pt x="1215" y="2623"/>
                      <a:pt x="1220" y="2625"/>
                      <a:pt x="1224" y="2626"/>
                    </a:cubicBezTo>
                    <a:cubicBezTo>
                      <a:pt x="1232" y="2629"/>
                      <a:pt x="1239" y="2631"/>
                      <a:pt x="1242" y="2629"/>
                    </a:cubicBezTo>
                    <a:cubicBezTo>
                      <a:pt x="1243" y="2628"/>
                      <a:pt x="1244" y="2627"/>
                      <a:pt x="1244" y="2625"/>
                    </a:cubicBezTo>
                    <a:cubicBezTo>
                      <a:pt x="1243" y="2619"/>
                      <a:pt x="1246" y="2613"/>
                      <a:pt x="1250" y="2611"/>
                    </a:cubicBezTo>
                    <a:cubicBezTo>
                      <a:pt x="1252" y="2610"/>
                      <a:pt x="1254" y="2611"/>
                      <a:pt x="1255" y="2612"/>
                    </a:cubicBezTo>
                    <a:cubicBezTo>
                      <a:pt x="1260" y="2617"/>
                      <a:pt x="1270" y="2615"/>
                      <a:pt x="1275" y="2611"/>
                    </a:cubicBezTo>
                    <a:cubicBezTo>
                      <a:pt x="1279" y="2608"/>
                      <a:pt x="1281" y="2603"/>
                      <a:pt x="1279" y="2599"/>
                    </a:cubicBezTo>
                    <a:cubicBezTo>
                      <a:pt x="1278" y="2597"/>
                      <a:pt x="1277" y="2596"/>
                      <a:pt x="1275" y="2595"/>
                    </a:cubicBezTo>
                    <a:cubicBezTo>
                      <a:pt x="1272" y="2594"/>
                      <a:pt x="1269" y="2596"/>
                      <a:pt x="1265" y="2598"/>
                    </a:cubicBezTo>
                    <a:cubicBezTo>
                      <a:pt x="1260" y="2601"/>
                      <a:pt x="1254" y="2605"/>
                      <a:pt x="1246" y="2604"/>
                    </a:cubicBezTo>
                    <a:cubicBezTo>
                      <a:pt x="1236" y="2603"/>
                      <a:pt x="1232" y="2608"/>
                      <a:pt x="1229" y="2611"/>
                    </a:cubicBezTo>
                    <a:cubicBezTo>
                      <a:pt x="1227" y="2614"/>
                      <a:pt x="1225" y="2616"/>
                      <a:pt x="1221" y="2615"/>
                    </a:cubicBezTo>
                    <a:cubicBezTo>
                      <a:pt x="1219" y="2614"/>
                      <a:pt x="1218" y="2614"/>
                      <a:pt x="1217" y="2613"/>
                    </a:cubicBezTo>
                    <a:cubicBezTo>
                      <a:pt x="1217" y="2613"/>
                      <a:pt x="1217" y="2613"/>
                      <a:pt x="1218" y="2613"/>
                    </a:cubicBezTo>
                    <a:cubicBezTo>
                      <a:pt x="1219" y="2611"/>
                      <a:pt x="1221" y="2609"/>
                      <a:pt x="1221" y="2605"/>
                    </a:cubicBezTo>
                    <a:cubicBezTo>
                      <a:pt x="1222" y="2600"/>
                      <a:pt x="1228" y="2596"/>
                      <a:pt x="1232" y="2595"/>
                    </a:cubicBezTo>
                    <a:cubicBezTo>
                      <a:pt x="1233" y="2595"/>
                      <a:pt x="1234" y="2595"/>
                      <a:pt x="1234" y="2596"/>
                    </a:cubicBezTo>
                    <a:cubicBezTo>
                      <a:pt x="1234" y="2597"/>
                      <a:pt x="1236" y="2599"/>
                      <a:pt x="1240" y="2599"/>
                    </a:cubicBezTo>
                    <a:cubicBezTo>
                      <a:pt x="1240" y="2599"/>
                      <a:pt x="1240" y="2599"/>
                      <a:pt x="1240" y="2599"/>
                    </a:cubicBezTo>
                    <a:cubicBezTo>
                      <a:pt x="1245" y="2599"/>
                      <a:pt x="1253" y="2596"/>
                      <a:pt x="1254" y="2593"/>
                    </a:cubicBezTo>
                    <a:cubicBezTo>
                      <a:pt x="1254" y="2592"/>
                      <a:pt x="1259" y="2592"/>
                      <a:pt x="1261" y="2592"/>
                    </a:cubicBezTo>
                    <a:cubicBezTo>
                      <a:pt x="1265" y="2592"/>
                      <a:pt x="1269" y="2592"/>
                      <a:pt x="1271" y="2590"/>
                    </a:cubicBezTo>
                    <a:cubicBezTo>
                      <a:pt x="1272" y="2589"/>
                      <a:pt x="1272" y="2588"/>
                      <a:pt x="1271" y="2586"/>
                    </a:cubicBezTo>
                    <a:cubicBezTo>
                      <a:pt x="1271" y="2583"/>
                      <a:pt x="1267" y="2581"/>
                      <a:pt x="1261" y="2580"/>
                    </a:cubicBezTo>
                    <a:cubicBezTo>
                      <a:pt x="1251" y="2577"/>
                      <a:pt x="1232" y="2577"/>
                      <a:pt x="1226" y="2583"/>
                    </a:cubicBezTo>
                    <a:cubicBezTo>
                      <a:pt x="1225" y="2584"/>
                      <a:pt x="1225" y="2584"/>
                      <a:pt x="1225" y="2584"/>
                    </a:cubicBezTo>
                    <a:cubicBezTo>
                      <a:pt x="1221" y="2588"/>
                      <a:pt x="1216" y="2593"/>
                      <a:pt x="1212" y="2593"/>
                    </a:cubicBezTo>
                    <a:cubicBezTo>
                      <a:pt x="1211" y="2593"/>
                      <a:pt x="1209" y="2592"/>
                      <a:pt x="1208" y="2590"/>
                    </a:cubicBezTo>
                    <a:cubicBezTo>
                      <a:pt x="1205" y="2586"/>
                      <a:pt x="1205" y="2582"/>
                      <a:pt x="1207" y="2579"/>
                    </a:cubicBezTo>
                    <a:cubicBezTo>
                      <a:pt x="1209" y="2576"/>
                      <a:pt x="1211" y="2575"/>
                      <a:pt x="1215" y="2576"/>
                    </a:cubicBezTo>
                    <a:cubicBezTo>
                      <a:pt x="1222" y="2577"/>
                      <a:pt x="1235" y="2575"/>
                      <a:pt x="1240" y="2570"/>
                    </a:cubicBezTo>
                    <a:cubicBezTo>
                      <a:pt x="1241" y="2568"/>
                      <a:pt x="1242" y="2566"/>
                      <a:pt x="1241" y="2564"/>
                    </a:cubicBezTo>
                    <a:cubicBezTo>
                      <a:pt x="1239" y="2558"/>
                      <a:pt x="1231" y="2552"/>
                      <a:pt x="1225" y="2553"/>
                    </a:cubicBezTo>
                    <a:cubicBezTo>
                      <a:pt x="1222" y="2553"/>
                      <a:pt x="1220" y="2555"/>
                      <a:pt x="1220" y="2558"/>
                    </a:cubicBezTo>
                    <a:cubicBezTo>
                      <a:pt x="1220" y="2562"/>
                      <a:pt x="1218" y="2564"/>
                      <a:pt x="1217" y="2565"/>
                    </a:cubicBezTo>
                    <a:cubicBezTo>
                      <a:pt x="1216" y="2565"/>
                      <a:pt x="1215" y="2563"/>
                      <a:pt x="1214" y="2561"/>
                    </a:cubicBezTo>
                    <a:cubicBezTo>
                      <a:pt x="1212" y="2554"/>
                      <a:pt x="1205" y="2556"/>
                      <a:pt x="1201" y="2557"/>
                    </a:cubicBezTo>
                    <a:cubicBezTo>
                      <a:pt x="1199" y="2558"/>
                      <a:pt x="1197" y="2558"/>
                      <a:pt x="1196" y="2558"/>
                    </a:cubicBezTo>
                    <a:cubicBezTo>
                      <a:pt x="1196" y="2556"/>
                      <a:pt x="1202" y="2550"/>
                      <a:pt x="1209" y="2548"/>
                    </a:cubicBezTo>
                    <a:cubicBezTo>
                      <a:pt x="1212" y="2547"/>
                      <a:pt x="1214" y="2545"/>
                      <a:pt x="1214" y="2543"/>
                    </a:cubicBezTo>
                    <a:cubicBezTo>
                      <a:pt x="1215" y="2540"/>
                      <a:pt x="1214" y="2538"/>
                      <a:pt x="1212" y="2536"/>
                    </a:cubicBezTo>
                    <a:cubicBezTo>
                      <a:pt x="1209" y="2534"/>
                      <a:pt x="1206" y="2534"/>
                      <a:pt x="1203" y="2536"/>
                    </a:cubicBezTo>
                    <a:cubicBezTo>
                      <a:pt x="1197" y="2538"/>
                      <a:pt x="1196" y="2538"/>
                      <a:pt x="1193" y="2537"/>
                    </a:cubicBezTo>
                    <a:cubicBezTo>
                      <a:pt x="1192" y="2536"/>
                      <a:pt x="1191" y="2536"/>
                      <a:pt x="1190" y="2535"/>
                    </a:cubicBezTo>
                    <a:cubicBezTo>
                      <a:pt x="1185" y="2533"/>
                      <a:pt x="1182" y="2536"/>
                      <a:pt x="1180" y="2538"/>
                    </a:cubicBezTo>
                    <a:cubicBezTo>
                      <a:pt x="1177" y="2541"/>
                      <a:pt x="1176" y="2541"/>
                      <a:pt x="1175" y="2540"/>
                    </a:cubicBezTo>
                    <a:cubicBezTo>
                      <a:pt x="1174" y="2538"/>
                      <a:pt x="1175" y="2537"/>
                      <a:pt x="1177" y="2534"/>
                    </a:cubicBezTo>
                    <a:cubicBezTo>
                      <a:pt x="1178" y="2531"/>
                      <a:pt x="1181" y="2526"/>
                      <a:pt x="1176" y="2523"/>
                    </a:cubicBezTo>
                    <a:cubicBezTo>
                      <a:pt x="1176" y="2523"/>
                      <a:pt x="1176" y="2523"/>
                      <a:pt x="1176" y="2523"/>
                    </a:cubicBezTo>
                    <a:cubicBezTo>
                      <a:pt x="1180" y="2523"/>
                      <a:pt x="1186" y="2522"/>
                      <a:pt x="1186" y="2517"/>
                    </a:cubicBezTo>
                    <a:cubicBezTo>
                      <a:pt x="1185" y="2514"/>
                      <a:pt x="1186" y="2513"/>
                      <a:pt x="1188" y="2512"/>
                    </a:cubicBezTo>
                    <a:cubicBezTo>
                      <a:pt x="1190" y="2512"/>
                      <a:pt x="1193" y="2510"/>
                      <a:pt x="1193" y="2506"/>
                    </a:cubicBezTo>
                    <a:cubicBezTo>
                      <a:pt x="1193" y="2503"/>
                      <a:pt x="1194" y="2499"/>
                      <a:pt x="1195" y="2496"/>
                    </a:cubicBezTo>
                    <a:cubicBezTo>
                      <a:pt x="1196" y="2492"/>
                      <a:pt x="1197" y="2488"/>
                      <a:pt x="1197" y="2485"/>
                    </a:cubicBezTo>
                    <a:cubicBezTo>
                      <a:pt x="1197" y="2483"/>
                      <a:pt x="1199" y="2481"/>
                      <a:pt x="1200" y="2479"/>
                    </a:cubicBezTo>
                    <a:cubicBezTo>
                      <a:pt x="1203" y="2475"/>
                      <a:pt x="1206" y="2469"/>
                      <a:pt x="1201" y="2464"/>
                    </a:cubicBezTo>
                    <a:cubicBezTo>
                      <a:pt x="1197" y="2461"/>
                      <a:pt x="1194" y="2462"/>
                      <a:pt x="1192" y="2463"/>
                    </a:cubicBezTo>
                    <a:cubicBezTo>
                      <a:pt x="1187" y="2466"/>
                      <a:pt x="1185" y="2474"/>
                      <a:pt x="1186" y="2479"/>
                    </a:cubicBezTo>
                    <a:cubicBezTo>
                      <a:pt x="1187" y="2482"/>
                      <a:pt x="1187" y="2485"/>
                      <a:pt x="1185" y="2486"/>
                    </a:cubicBezTo>
                    <a:cubicBezTo>
                      <a:pt x="1184" y="2488"/>
                      <a:pt x="1182" y="2488"/>
                      <a:pt x="1179" y="2488"/>
                    </a:cubicBezTo>
                    <a:cubicBezTo>
                      <a:pt x="1176" y="2487"/>
                      <a:pt x="1176" y="2486"/>
                      <a:pt x="1176" y="2483"/>
                    </a:cubicBezTo>
                    <a:cubicBezTo>
                      <a:pt x="1176" y="2481"/>
                      <a:pt x="1177" y="2480"/>
                      <a:pt x="1175" y="2479"/>
                    </a:cubicBezTo>
                    <a:cubicBezTo>
                      <a:pt x="1174" y="2478"/>
                      <a:pt x="1173" y="2479"/>
                      <a:pt x="1172" y="2479"/>
                    </a:cubicBezTo>
                    <a:cubicBezTo>
                      <a:pt x="1169" y="2481"/>
                      <a:pt x="1167" y="2479"/>
                      <a:pt x="1165" y="2477"/>
                    </a:cubicBezTo>
                    <a:cubicBezTo>
                      <a:pt x="1165" y="2476"/>
                      <a:pt x="1163" y="2473"/>
                      <a:pt x="1167" y="2470"/>
                    </a:cubicBezTo>
                    <a:cubicBezTo>
                      <a:pt x="1176" y="2464"/>
                      <a:pt x="1180" y="2459"/>
                      <a:pt x="1182" y="2453"/>
                    </a:cubicBezTo>
                    <a:cubicBezTo>
                      <a:pt x="1183" y="2451"/>
                      <a:pt x="1185" y="2451"/>
                      <a:pt x="1188" y="2450"/>
                    </a:cubicBezTo>
                    <a:cubicBezTo>
                      <a:pt x="1192" y="2449"/>
                      <a:pt x="1197" y="2448"/>
                      <a:pt x="1197" y="2440"/>
                    </a:cubicBezTo>
                    <a:cubicBezTo>
                      <a:pt x="1196" y="2435"/>
                      <a:pt x="1194" y="2433"/>
                      <a:pt x="1192" y="2432"/>
                    </a:cubicBezTo>
                    <a:cubicBezTo>
                      <a:pt x="1188" y="2432"/>
                      <a:pt x="1184" y="2435"/>
                      <a:pt x="1182" y="2439"/>
                    </a:cubicBezTo>
                    <a:cubicBezTo>
                      <a:pt x="1180" y="2443"/>
                      <a:pt x="1173" y="2446"/>
                      <a:pt x="1170" y="2447"/>
                    </a:cubicBezTo>
                    <a:cubicBezTo>
                      <a:pt x="1169" y="2447"/>
                      <a:pt x="1168" y="2446"/>
                      <a:pt x="1167" y="2443"/>
                    </a:cubicBezTo>
                    <a:cubicBezTo>
                      <a:pt x="1166" y="2441"/>
                      <a:pt x="1164" y="2437"/>
                      <a:pt x="1160" y="2434"/>
                    </a:cubicBezTo>
                    <a:cubicBezTo>
                      <a:pt x="1160" y="2434"/>
                      <a:pt x="1159" y="2433"/>
                      <a:pt x="1160" y="2431"/>
                    </a:cubicBezTo>
                    <a:cubicBezTo>
                      <a:pt x="1163" y="2426"/>
                      <a:pt x="1174" y="2420"/>
                      <a:pt x="1177" y="2422"/>
                    </a:cubicBezTo>
                    <a:cubicBezTo>
                      <a:pt x="1178" y="2422"/>
                      <a:pt x="1178" y="2422"/>
                      <a:pt x="1178" y="2422"/>
                    </a:cubicBezTo>
                    <a:cubicBezTo>
                      <a:pt x="1184" y="2424"/>
                      <a:pt x="1191" y="2428"/>
                      <a:pt x="1196" y="2420"/>
                    </a:cubicBezTo>
                    <a:cubicBezTo>
                      <a:pt x="1197" y="2418"/>
                      <a:pt x="1198" y="2418"/>
                      <a:pt x="1199" y="2417"/>
                    </a:cubicBezTo>
                    <a:cubicBezTo>
                      <a:pt x="1203" y="2417"/>
                      <a:pt x="1208" y="2420"/>
                      <a:pt x="1212" y="2424"/>
                    </a:cubicBezTo>
                    <a:cubicBezTo>
                      <a:pt x="1214" y="2426"/>
                      <a:pt x="1215" y="2426"/>
                      <a:pt x="1216" y="2425"/>
                    </a:cubicBezTo>
                    <a:cubicBezTo>
                      <a:pt x="1218" y="2424"/>
                      <a:pt x="1219" y="2422"/>
                      <a:pt x="1219" y="2419"/>
                    </a:cubicBezTo>
                    <a:cubicBezTo>
                      <a:pt x="1219" y="2416"/>
                      <a:pt x="1217" y="2412"/>
                      <a:pt x="1213" y="2411"/>
                    </a:cubicBezTo>
                    <a:cubicBezTo>
                      <a:pt x="1210" y="2410"/>
                      <a:pt x="1205" y="2410"/>
                      <a:pt x="1201" y="2411"/>
                    </a:cubicBezTo>
                    <a:cubicBezTo>
                      <a:pt x="1196" y="2412"/>
                      <a:pt x="1191" y="2413"/>
                      <a:pt x="1189" y="2412"/>
                    </a:cubicBezTo>
                    <a:cubicBezTo>
                      <a:pt x="1189" y="2411"/>
                      <a:pt x="1188" y="2411"/>
                      <a:pt x="1188" y="2409"/>
                    </a:cubicBezTo>
                    <a:cubicBezTo>
                      <a:pt x="1187" y="2403"/>
                      <a:pt x="1189" y="2398"/>
                      <a:pt x="1192" y="2395"/>
                    </a:cubicBezTo>
                    <a:cubicBezTo>
                      <a:pt x="1193" y="2395"/>
                      <a:pt x="1194" y="2394"/>
                      <a:pt x="1195" y="2394"/>
                    </a:cubicBezTo>
                    <a:cubicBezTo>
                      <a:pt x="1198" y="2394"/>
                      <a:pt x="1200" y="2392"/>
                      <a:pt x="1200" y="2389"/>
                    </a:cubicBezTo>
                    <a:cubicBezTo>
                      <a:pt x="1201" y="2384"/>
                      <a:pt x="1199" y="2378"/>
                      <a:pt x="1193" y="2377"/>
                    </a:cubicBezTo>
                    <a:cubicBezTo>
                      <a:pt x="1189" y="2376"/>
                      <a:pt x="1186" y="2377"/>
                      <a:pt x="1183" y="2378"/>
                    </a:cubicBezTo>
                    <a:cubicBezTo>
                      <a:pt x="1180" y="2379"/>
                      <a:pt x="1179" y="2379"/>
                      <a:pt x="1178" y="2376"/>
                    </a:cubicBezTo>
                    <a:cubicBezTo>
                      <a:pt x="1176" y="2371"/>
                      <a:pt x="1172" y="2369"/>
                      <a:pt x="1168" y="2370"/>
                    </a:cubicBezTo>
                    <a:cubicBezTo>
                      <a:pt x="1165" y="2370"/>
                      <a:pt x="1162" y="2373"/>
                      <a:pt x="1162" y="2376"/>
                    </a:cubicBezTo>
                    <a:cubicBezTo>
                      <a:pt x="1162" y="2377"/>
                      <a:pt x="1162" y="2378"/>
                      <a:pt x="1161" y="2379"/>
                    </a:cubicBezTo>
                    <a:cubicBezTo>
                      <a:pt x="1161" y="2379"/>
                      <a:pt x="1160" y="2379"/>
                      <a:pt x="1160" y="2379"/>
                    </a:cubicBezTo>
                    <a:cubicBezTo>
                      <a:pt x="1159" y="2378"/>
                      <a:pt x="1158" y="2377"/>
                      <a:pt x="1158" y="2375"/>
                    </a:cubicBezTo>
                    <a:cubicBezTo>
                      <a:pt x="1159" y="2370"/>
                      <a:pt x="1168" y="2362"/>
                      <a:pt x="1175" y="2360"/>
                    </a:cubicBezTo>
                    <a:cubicBezTo>
                      <a:pt x="1175" y="2360"/>
                      <a:pt x="1177" y="2359"/>
                      <a:pt x="1177" y="2358"/>
                    </a:cubicBezTo>
                    <a:cubicBezTo>
                      <a:pt x="1178" y="2356"/>
                      <a:pt x="1177" y="2354"/>
                      <a:pt x="1175" y="2353"/>
                    </a:cubicBezTo>
                    <a:cubicBezTo>
                      <a:pt x="1173" y="2350"/>
                      <a:pt x="1172" y="2348"/>
                      <a:pt x="1174" y="2346"/>
                    </a:cubicBezTo>
                    <a:cubicBezTo>
                      <a:pt x="1176" y="2343"/>
                      <a:pt x="1179" y="2343"/>
                      <a:pt x="1182" y="2342"/>
                    </a:cubicBezTo>
                    <a:cubicBezTo>
                      <a:pt x="1186" y="2341"/>
                      <a:pt x="1191" y="2339"/>
                      <a:pt x="1190" y="2333"/>
                    </a:cubicBezTo>
                    <a:cubicBezTo>
                      <a:pt x="1190" y="2332"/>
                      <a:pt x="1191" y="2331"/>
                      <a:pt x="1191" y="2331"/>
                    </a:cubicBezTo>
                    <a:cubicBezTo>
                      <a:pt x="1192" y="2330"/>
                      <a:pt x="1194" y="2331"/>
                      <a:pt x="1196" y="2331"/>
                    </a:cubicBezTo>
                    <a:cubicBezTo>
                      <a:pt x="1198" y="2331"/>
                      <a:pt x="1200" y="2331"/>
                      <a:pt x="1201" y="2331"/>
                    </a:cubicBezTo>
                    <a:cubicBezTo>
                      <a:pt x="1198" y="2335"/>
                      <a:pt x="1194" y="2338"/>
                      <a:pt x="1195" y="2341"/>
                    </a:cubicBezTo>
                    <a:cubicBezTo>
                      <a:pt x="1195" y="2342"/>
                      <a:pt x="1195" y="2343"/>
                      <a:pt x="1196" y="2344"/>
                    </a:cubicBezTo>
                    <a:cubicBezTo>
                      <a:pt x="1197" y="2345"/>
                      <a:pt x="1197" y="2345"/>
                      <a:pt x="1198" y="2346"/>
                    </a:cubicBezTo>
                    <a:cubicBezTo>
                      <a:pt x="1202" y="2350"/>
                      <a:pt x="1208" y="2355"/>
                      <a:pt x="1212" y="2354"/>
                    </a:cubicBezTo>
                    <a:cubicBezTo>
                      <a:pt x="1214" y="2354"/>
                      <a:pt x="1215" y="2353"/>
                      <a:pt x="1216" y="2351"/>
                    </a:cubicBezTo>
                    <a:cubicBezTo>
                      <a:pt x="1218" y="2347"/>
                      <a:pt x="1216" y="2343"/>
                      <a:pt x="1214" y="2340"/>
                    </a:cubicBezTo>
                    <a:cubicBezTo>
                      <a:pt x="1212" y="2336"/>
                      <a:pt x="1211" y="2335"/>
                      <a:pt x="1213" y="2333"/>
                    </a:cubicBezTo>
                    <a:cubicBezTo>
                      <a:pt x="1216" y="2331"/>
                      <a:pt x="1219" y="2331"/>
                      <a:pt x="1222" y="2330"/>
                    </a:cubicBezTo>
                    <a:cubicBezTo>
                      <a:pt x="1225" y="2330"/>
                      <a:pt x="1227" y="2330"/>
                      <a:pt x="1229" y="2328"/>
                    </a:cubicBezTo>
                    <a:cubicBezTo>
                      <a:pt x="1229" y="2327"/>
                      <a:pt x="1229" y="2325"/>
                      <a:pt x="1228" y="2323"/>
                    </a:cubicBezTo>
                    <a:cubicBezTo>
                      <a:pt x="1226" y="2319"/>
                      <a:pt x="1223" y="2312"/>
                      <a:pt x="1224" y="2310"/>
                    </a:cubicBezTo>
                    <a:cubicBezTo>
                      <a:pt x="1224" y="2309"/>
                      <a:pt x="1225" y="2309"/>
                      <a:pt x="1226" y="2308"/>
                    </a:cubicBezTo>
                    <a:cubicBezTo>
                      <a:pt x="1227" y="2308"/>
                      <a:pt x="1228" y="2308"/>
                      <a:pt x="1229" y="2307"/>
                    </a:cubicBezTo>
                    <a:cubicBezTo>
                      <a:pt x="1230" y="2305"/>
                      <a:pt x="1229" y="2303"/>
                      <a:pt x="1228" y="2301"/>
                    </a:cubicBezTo>
                    <a:cubicBezTo>
                      <a:pt x="1226" y="2298"/>
                      <a:pt x="1226" y="2297"/>
                      <a:pt x="1227" y="2297"/>
                    </a:cubicBezTo>
                    <a:cubicBezTo>
                      <a:pt x="1230" y="2295"/>
                      <a:pt x="1229" y="2293"/>
                      <a:pt x="1228" y="2291"/>
                    </a:cubicBezTo>
                    <a:cubicBezTo>
                      <a:pt x="1227" y="2289"/>
                      <a:pt x="1226" y="2287"/>
                      <a:pt x="1226" y="2282"/>
                    </a:cubicBezTo>
                    <a:cubicBezTo>
                      <a:pt x="1227" y="2277"/>
                      <a:pt x="1228" y="2275"/>
                      <a:pt x="1230" y="2273"/>
                    </a:cubicBezTo>
                    <a:cubicBezTo>
                      <a:pt x="1232" y="2271"/>
                      <a:pt x="1234" y="2268"/>
                      <a:pt x="1231" y="2263"/>
                    </a:cubicBezTo>
                    <a:cubicBezTo>
                      <a:pt x="1228" y="2257"/>
                      <a:pt x="1232" y="2251"/>
                      <a:pt x="1236" y="2245"/>
                    </a:cubicBezTo>
                    <a:cubicBezTo>
                      <a:pt x="1237" y="2244"/>
                      <a:pt x="1237" y="2243"/>
                      <a:pt x="1238" y="2242"/>
                    </a:cubicBezTo>
                    <a:cubicBezTo>
                      <a:pt x="1240" y="2239"/>
                      <a:pt x="1239" y="2235"/>
                      <a:pt x="1238" y="2231"/>
                    </a:cubicBezTo>
                    <a:cubicBezTo>
                      <a:pt x="1237" y="2225"/>
                      <a:pt x="1236" y="2222"/>
                      <a:pt x="1240" y="2219"/>
                    </a:cubicBezTo>
                    <a:cubicBezTo>
                      <a:pt x="1244" y="2217"/>
                      <a:pt x="1246" y="2214"/>
                      <a:pt x="1245" y="2211"/>
                    </a:cubicBezTo>
                    <a:cubicBezTo>
                      <a:pt x="1245" y="2208"/>
                      <a:pt x="1242" y="2206"/>
                      <a:pt x="1238" y="2204"/>
                    </a:cubicBezTo>
                    <a:cubicBezTo>
                      <a:pt x="1236" y="2204"/>
                      <a:pt x="1236" y="2203"/>
                      <a:pt x="1236" y="2200"/>
                    </a:cubicBezTo>
                    <a:cubicBezTo>
                      <a:pt x="1236" y="2198"/>
                      <a:pt x="1236" y="2195"/>
                      <a:pt x="1235" y="2194"/>
                    </a:cubicBezTo>
                    <a:cubicBezTo>
                      <a:pt x="1233" y="2193"/>
                      <a:pt x="1231" y="2193"/>
                      <a:pt x="1229" y="2194"/>
                    </a:cubicBezTo>
                    <a:cubicBezTo>
                      <a:pt x="1224" y="2195"/>
                      <a:pt x="1223" y="2199"/>
                      <a:pt x="1223" y="2201"/>
                    </a:cubicBezTo>
                    <a:cubicBezTo>
                      <a:pt x="1223" y="2203"/>
                      <a:pt x="1223" y="2204"/>
                      <a:pt x="1219" y="2204"/>
                    </a:cubicBezTo>
                    <a:cubicBezTo>
                      <a:pt x="1215" y="2204"/>
                      <a:pt x="1214" y="2210"/>
                      <a:pt x="1214" y="2212"/>
                    </a:cubicBezTo>
                    <a:cubicBezTo>
                      <a:pt x="1214" y="2215"/>
                      <a:pt x="1214" y="2220"/>
                      <a:pt x="1214" y="2226"/>
                    </a:cubicBezTo>
                    <a:cubicBezTo>
                      <a:pt x="1214" y="2238"/>
                      <a:pt x="1214" y="2254"/>
                      <a:pt x="1207" y="2254"/>
                    </a:cubicBezTo>
                    <a:cubicBezTo>
                      <a:pt x="1206" y="2254"/>
                      <a:pt x="1206" y="2254"/>
                      <a:pt x="1206" y="2254"/>
                    </a:cubicBezTo>
                    <a:cubicBezTo>
                      <a:pt x="1200" y="2255"/>
                      <a:pt x="1197" y="2255"/>
                      <a:pt x="1195" y="2254"/>
                    </a:cubicBezTo>
                    <a:cubicBezTo>
                      <a:pt x="1194" y="2252"/>
                      <a:pt x="1194" y="2247"/>
                      <a:pt x="1195" y="2237"/>
                    </a:cubicBezTo>
                    <a:cubicBezTo>
                      <a:pt x="1198" y="2217"/>
                      <a:pt x="1201" y="2208"/>
                      <a:pt x="1206" y="2208"/>
                    </a:cubicBezTo>
                    <a:cubicBezTo>
                      <a:pt x="1209" y="2208"/>
                      <a:pt x="1210" y="2208"/>
                      <a:pt x="1212" y="2206"/>
                    </a:cubicBezTo>
                    <a:cubicBezTo>
                      <a:pt x="1214" y="2203"/>
                      <a:pt x="1213" y="2198"/>
                      <a:pt x="1210" y="2190"/>
                    </a:cubicBezTo>
                    <a:cubicBezTo>
                      <a:pt x="1207" y="2183"/>
                      <a:pt x="1209" y="2177"/>
                      <a:pt x="1211" y="2170"/>
                    </a:cubicBezTo>
                    <a:cubicBezTo>
                      <a:pt x="1212" y="2166"/>
                      <a:pt x="1213" y="2162"/>
                      <a:pt x="1213" y="2157"/>
                    </a:cubicBezTo>
                    <a:cubicBezTo>
                      <a:pt x="1213" y="2151"/>
                      <a:pt x="1215" y="2149"/>
                      <a:pt x="1217" y="2145"/>
                    </a:cubicBezTo>
                    <a:cubicBezTo>
                      <a:pt x="1219" y="2142"/>
                      <a:pt x="1220" y="2139"/>
                      <a:pt x="1222" y="2134"/>
                    </a:cubicBezTo>
                    <a:cubicBezTo>
                      <a:pt x="1223" y="2131"/>
                      <a:pt x="1223" y="2131"/>
                      <a:pt x="1223" y="2131"/>
                    </a:cubicBezTo>
                    <a:cubicBezTo>
                      <a:pt x="1226" y="2122"/>
                      <a:pt x="1228" y="2117"/>
                      <a:pt x="1221" y="2105"/>
                    </a:cubicBezTo>
                    <a:cubicBezTo>
                      <a:pt x="1217" y="2099"/>
                      <a:pt x="1218" y="2093"/>
                      <a:pt x="1218" y="2087"/>
                    </a:cubicBezTo>
                    <a:cubicBezTo>
                      <a:pt x="1219" y="2082"/>
                      <a:pt x="1220" y="2076"/>
                      <a:pt x="1217" y="2070"/>
                    </a:cubicBezTo>
                    <a:cubicBezTo>
                      <a:pt x="1214" y="2062"/>
                      <a:pt x="1213" y="2056"/>
                      <a:pt x="1215" y="2053"/>
                    </a:cubicBezTo>
                    <a:cubicBezTo>
                      <a:pt x="1216" y="2052"/>
                      <a:pt x="1217" y="2051"/>
                      <a:pt x="1219" y="2051"/>
                    </a:cubicBezTo>
                    <a:cubicBezTo>
                      <a:pt x="1226" y="2051"/>
                      <a:pt x="1228" y="2046"/>
                      <a:pt x="1230" y="2038"/>
                    </a:cubicBezTo>
                    <a:cubicBezTo>
                      <a:pt x="1231" y="2035"/>
                      <a:pt x="1232" y="2032"/>
                      <a:pt x="1234" y="2028"/>
                    </a:cubicBezTo>
                    <a:cubicBezTo>
                      <a:pt x="1235" y="2024"/>
                      <a:pt x="1237" y="2020"/>
                      <a:pt x="1239" y="2015"/>
                    </a:cubicBezTo>
                    <a:cubicBezTo>
                      <a:pt x="1246" y="2000"/>
                      <a:pt x="1254" y="1982"/>
                      <a:pt x="1255" y="1968"/>
                    </a:cubicBezTo>
                    <a:cubicBezTo>
                      <a:pt x="1256" y="1960"/>
                      <a:pt x="1259" y="1954"/>
                      <a:pt x="1261" y="1950"/>
                    </a:cubicBezTo>
                    <a:cubicBezTo>
                      <a:pt x="1264" y="1945"/>
                      <a:pt x="1266" y="1940"/>
                      <a:pt x="1265" y="1933"/>
                    </a:cubicBezTo>
                    <a:cubicBezTo>
                      <a:pt x="1264" y="1926"/>
                      <a:pt x="1266" y="1924"/>
                      <a:pt x="1268" y="1921"/>
                    </a:cubicBezTo>
                    <a:cubicBezTo>
                      <a:pt x="1270" y="1920"/>
                      <a:pt x="1271" y="1918"/>
                      <a:pt x="1271" y="1914"/>
                    </a:cubicBezTo>
                    <a:cubicBezTo>
                      <a:pt x="1271" y="1913"/>
                      <a:pt x="1272" y="1910"/>
                      <a:pt x="1272" y="1906"/>
                    </a:cubicBezTo>
                    <a:cubicBezTo>
                      <a:pt x="1273" y="1893"/>
                      <a:pt x="1274" y="1869"/>
                      <a:pt x="1271" y="1853"/>
                    </a:cubicBezTo>
                    <a:cubicBezTo>
                      <a:pt x="1270" y="1844"/>
                      <a:pt x="1273" y="1839"/>
                      <a:pt x="1277" y="1834"/>
                    </a:cubicBezTo>
                    <a:cubicBezTo>
                      <a:pt x="1279" y="1831"/>
                      <a:pt x="1282" y="1827"/>
                      <a:pt x="1282" y="1823"/>
                    </a:cubicBezTo>
                    <a:cubicBezTo>
                      <a:pt x="1282" y="1818"/>
                      <a:pt x="1279" y="1812"/>
                      <a:pt x="1276" y="1806"/>
                    </a:cubicBezTo>
                    <a:cubicBezTo>
                      <a:pt x="1272" y="1800"/>
                      <a:pt x="1268" y="1793"/>
                      <a:pt x="1271" y="1791"/>
                    </a:cubicBezTo>
                    <a:cubicBezTo>
                      <a:pt x="1278" y="1785"/>
                      <a:pt x="1285" y="1777"/>
                      <a:pt x="1284" y="1765"/>
                    </a:cubicBezTo>
                    <a:cubicBezTo>
                      <a:pt x="1283" y="1759"/>
                      <a:pt x="1285" y="1754"/>
                      <a:pt x="1287" y="1749"/>
                    </a:cubicBezTo>
                    <a:cubicBezTo>
                      <a:pt x="1289" y="1745"/>
                      <a:pt x="1291" y="1741"/>
                      <a:pt x="1291" y="1736"/>
                    </a:cubicBezTo>
                    <a:cubicBezTo>
                      <a:pt x="1292" y="1732"/>
                      <a:pt x="1293" y="1725"/>
                      <a:pt x="1296" y="1716"/>
                    </a:cubicBezTo>
                    <a:cubicBezTo>
                      <a:pt x="1299" y="1702"/>
                      <a:pt x="1304" y="1685"/>
                      <a:pt x="1304" y="1673"/>
                    </a:cubicBezTo>
                    <a:cubicBezTo>
                      <a:pt x="1304" y="1668"/>
                      <a:pt x="1304" y="1664"/>
                      <a:pt x="1303" y="1660"/>
                    </a:cubicBezTo>
                    <a:cubicBezTo>
                      <a:pt x="1303" y="1648"/>
                      <a:pt x="1303" y="1640"/>
                      <a:pt x="1306" y="1637"/>
                    </a:cubicBezTo>
                    <a:cubicBezTo>
                      <a:pt x="1310" y="1633"/>
                      <a:pt x="1307" y="1631"/>
                      <a:pt x="1305" y="1629"/>
                    </a:cubicBezTo>
                    <a:cubicBezTo>
                      <a:pt x="1303" y="1627"/>
                      <a:pt x="1301" y="1625"/>
                      <a:pt x="1303" y="1620"/>
                    </a:cubicBezTo>
                    <a:cubicBezTo>
                      <a:pt x="1307" y="1610"/>
                      <a:pt x="1310" y="1595"/>
                      <a:pt x="1314" y="1578"/>
                    </a:cubicBezTo>
                    <a:cubicBezTo>
                      <a:pt x="1318" y="1560"/>
                      <a:pt x="1316" y="1515"/>
                      <a:pt x="1312" y="1505"/>
                    </a:cubicBezTo>
                    <a:cubicBezTo>
                      <a:pt x="1310" y="1501"/>
                      <a:pt x="1311" y="1494"/>
                      <a:pt x="1312" y="1488"/>
                    </a:cubicBezTo>
                    <a:cubicBezTo>
                      <a:pt x="1312" y="1486"/>
                      <a:pt x="1312" y="1483"/>
                      <a:pt x="1312" y="1481"/>
                    </a:cubicBezTo>
                    <a:cubicBezTo>
                      <a:pt x="1312" y="1481"/>
                      <a:pt x="1312" y="1481"/>
                      <a:pt x="1313" y="1481"/>
                    </a:cubicBezTo>
                    <a:cubicBezTo>
                      <a:pt x="1313" y="1481"/>
                      <a:pt x="1313" y="1480"/>
                      <a:pt x="1314" y="1480"/>
                    </a:cubicBezTo>
                    <a:cubicBezTo>
                      <a:pt x="1314" y="1480"/>
                      <a:pt x="1314" y="1480"/>
                      <a:pt x="1314" y="1480"/>
                    </a:cubicBezTo>
                    <a:cubicBezTo>
                      <a:pt x="1315" y="1479"/>
                      <a:pt x="1315" y="1479"/>
                      <a:pt x="1315" y="1479"/>
                    </a:cubicBezTo>
                    <a:cubicBezTo>
                      <a:pt x="1315" y="1479"/>
                      <a:pt x="1315" y="1479"/>
                      <a:pt x="1316" y="1479"/>
                    </a:cubicBezTo>
                    <a:cubicBezTo>
                      <a:pt x="1316" y="1478"/>
                      <a:pt x="1316" y="1478"/>
                      <a:pt x="1316" y="1478"/>
                    </a:cubicBezTo>
                    <a:cubicBezTo>
                      <a:pt x="1317" y="1478"/>
                      <a:pt x="1317" y="1478"/>
                      <a:pt x="1317" y="1478"/>
                    </a:cubicBezTo>
                    <a:cubicBezTo>
                      <a:pt x="1324" y="1474"/>
                      <a:pt x="1326" y="1466"/>
                      <a:pt x="1328" y="1460"/>
                    </a:cubicBezTo>
                    <a:cubicBezTo>
                      <a:pt x="1328" y="1460"/>
                      <a:pt x="1328" y="1459"/>
                      <a:pt x="1328" y="1459"/>
                    </a:cubicBezTo>
                    <a:cubicBezTo>
                      <a:pt x="1328" y="1458"/>
                      <a:pt x="1328" y="1458"/>
                      <a:pt x="1328" y="1458"/>
                    </a:cubicBezTo>
                    <a:cubicBezTo>
                      <a:pt x="1328" y="1458"/>
                      <a:pt x="1328" y="1457"/>
                      <a:pt x="1328" y="1457"/>
                    </a:cubicBezTo>
                    <a:cubicBezTo>
                      <a:pt x="1328" y="1457"/>
                      <a:pt x="1329" y="1457"/>
                      <a:pt x="1329" y="1457"/>
                    </a:cubicBezTo>
                    <a:cubicBezTo>
                      <a:pt x="1329" y="1456"/>
                      <a:pt x="1329" y="1456"/>
                      <a:pt x="1329" y="1456"/>
                    </a:cubicBezTo>
                    <a:cubicBezTo>
                      <a:pt x="1329" y="1456"/>
                      <a:pt x="1329" y="1456"/>
                      <a:pt x="1329" y="1455"/>
                    </a:cubicBezTo>
                    <a:cubicBezTo>
                      <a:pt x="1329" y="1455"/>
                      <a:pt x="1329" y="1455"/>
                      <a:pt x="1329" y="1455"/>
                    </a:cubicBezTo>
                    <a:cubicBezTo>
                      <a:pt x="1330" y="1455"/>
                      <a:pt x="1330" y="1456"/>
                      <a:pt x="1330" y="1456"/>
                    </a:cubicBezTo>
                    <a:cubicBezTo>
                      <a:pt x="1332" y="1459"/>
                      <a:pt x="1334" y="1464"/>
                      <a:pt x="1340" y="1468"/>
                    </a:cubicBezTo>
                    <a:cubicBezTo>
                      <a:pt x="1344" y="1471"/>
                      <a:pt x="1343" y="1475"/>
                      <a:pt x="1343" y="1481"/>
                    </a:cubicBezTo>
                    <a:cubicBezTo>
                      <a:pt x="1342" y="1486"/>
                      <a:pt x="1342" y="1492"/>
                      <a:pt x="1346" y="1497"/>
                    </a:cubicBezTo>
                    <a:cubicBezTo>
                      <a:pt x="1349" y="1501"/>
                      <a:pt x="1353" y="1504"/>
                      <a:pt x="1355" y="1505"/>
                    </a:cubicBezTo>
                    <a:cubicBezTo>
                      <a:pt x="1357" y="1507"/>
                      <a:pt x="1359" y="1508"/>
                      <a:pt x="1359" y="1509"/>
                    </a:cubicBezTo>
                    <a:cubicBezTo>
                      <a:pt x="1359" y="1509"/>
                      <a:pt x="1359" y="1510"/>
                      <a:pt x="1358" y="1511"/>
                    </a:cubicBezTo>
                    <a:cubicBezTo>
                      <a:pt x="1354" y="1513"/>
                      <a:pt x="1354" y="1518"/>
                      <a:pt x="1355" y="1521"/>
                    </a:cubicBezTo>
                    <a:cubicBezTo>
                      <a:pt x="1355" y="1525"/>
                      <a:pt x="1355" y="1528"/>
                      <a:pt x="1352" y="1530"/>
                    </a:cubicBezTo>
                    <a:cubicBezTo>
                      <a:pt x="1350" y="1532"/>
                      <a:pt x="1349" y="1535"/>
                      <a:pt x="1349" y="1538"/>
                    </a:cubicBezTo>
                    <a:cubicBezTo>
                      <a:pt x="1350" y="1545"/>
                      <a:pt x="1356" y="1553"/>
                      <a:pt x="1362" y="1556"/>
                    </a:cubicBezTo>
                    <a:cubicBezTo>
                      <a:pt x="1365" y="1557"/>
                      <a:pt x="1366" y="1561"/>
                      <a:pt x="1366" y="1566"/>
                    </a:cubicBezTo>
                    <a:cubicBezTo>
                      <a:pt x="1367" y="1571"/>
                      <a:pt x="1368" y="1577"/>
                      <a:pt x="1372" y="1581"/>
                    </a:cubicBezTo>
                    <a:cubicBezTo>
                      <a:pt x="1376" y="1585"/>
                      <a:pt x="1376" y="1594"/>
                      <a:pt x="1377" y="1601"/>
                    </a:cubicBezTo>
                    <a:cubicBezTo>
                      <a:pt x="1377" y="1602"/>
                      <a:pt x="1377" y="1603"/>
                      <a:pt x="1377" y="1604"/>
                    </a:cubicBezTo>
                    <a:cubicBezTo>
                      <a:pt x="1377" y="1607"/>
                      <a:pt x="1377" y="1609"/>
                      <a:pt x="1378" y="1611"/>
                    </a:cubicBezTo>
                    <a:cubicBezTo>
                      <a:pt x="1378" y="1612"/>
                      <a:pt x="1378" y="1612"/>
                      <a:pt x="1379" y="1612"/>
                    </a:cubicBezTo>
                    <a:cubicBezTo>
                      <a:pt x="1379" y="1612"/>
                      <a:pt x="1379" y="1612"/>
                      <a:pt x="1379" y="1612"/>
                    </a:cubicBezTo>
                    <a:cubicBezTo>
                      <a:pt x="1379" y="1613"/>
                      <a:pt x="1379" y="1613"/>
                      <a:pt x="1380" y="1613"/>
                    </a:cubicBezTo>
                    <a:cubicBezTo>
                      <a:pt x="1380" y="1613"/>
                      <a:pt x="1380" y="1613"/>
                      <a:pt x="1380" y="1613"/>
                    </a:cubicBezTo>
                    <a:cubicBezTo>
                      <a:pt x="1380" y="1613"/>
                      <a:pt x="1380" y="1613"/>
                      <a:pt x="1380" y="1613"/>
                    </a:cubicBezTo>
                    <a:cubicBezTo>
                      <a:pt x="1380" y="1613"/>
                      <a:pt x="1381" y="1613"/>
                      <a:pt x="1381" y="1613"/>
                    </a:cubicBezTo>
                    <a:cubicBezTo>
                      <a:pt x="1381" y="1613"/>
                      <a:pt x="1381" y="1613"/>
                      <a:pt x="1382" y="1613"/>
                    </a:cubicBezTo>
                    <a:cubicBezTo>
                      <a:pt x="1385" y="1613"/>
                      <a:pt x="1390" y="1611"/>
                      <a:pt x="1395" y="1608"/>
                    </a:cubicBezTo>
                    <a:cubicBezTo>
                      <a:pt x="1395" y="1608"/>
                      <a:pt x="1395" y="1608"/>
                      <a:pt x="1395" y="1609"/>
                    </a:cubicBezTo>
                    <a:cubicBezTo>
                      <a:pt x="1395" y="1610"/>
                      <a:pt x="1395" y="1611"/>
                      <a:pt x="1395" y="1613"/>
                    </a:cubicBezTo>
                    <a:cubicBezTo>
                      <a:pt x="1395" y="1613"/>
                      <a:pt x="1395" y="1613"/>
                      <a:pt x="1395" y="1613"/>
                    </a:cubicBezTo>
                    <a:cubicBezTo>
                      <a:pt x="1394" y="1614"/>
                      <a:pt x="1394" y="1616"/>
                      <a:pt x="1394" y="1617"/>
                    </a:cubicBezTo>
                    <a:cubicBezTo>
                      <a:pt x="1394" y="1617"/>
                      <a:pt x="1394" y="1618"/>
                      <a:pt x="1394" y="1618"/>
                    </a:cubicBezTo>
                    <a:cubicBezTo>
                      <a:pt x="1394" y="1619"/>
                      <a:pt x="1394" y="1620"/>
                      <a:pt x="1394" y="1622"/>
                    </a:cubicBezTo>
                    <a:cubicBezTo>
                      <a:pt x="1393" y="1622"/>
                      <a:pt x="1393" y="1622"/>
                      <a:pt x="1393" y="1622"/>
                    </a:cubicBezTo>
                    <a:cubicBezTo>
                      <a:pt x="1393" y="1623"/>
                      <a:pt x="1393" y="1625"/>
                      <a:pt x="1393" y="1626"/>
                    </a:cubicBezTo>
                    <a:cubicBezTo>
                      <a:pt x="1393" y="1626"/>
                      <a:pt x="1393" y="1626"/>
                      <a:pt x="1393" y="1626"/>
                    </a:cubicBezTo>
                    <a:cubicBezTo>
                      <a:pt x="1393" y="1627"/>
                      <a:pt x="1392" y="1629"/>
                      <a:pt x="1392" y="1630"/>
                    </a:cubicBezTo>
                    <a:cubicBezTo>
                      <a:pt x="1392" y="1630"/>
                      <a:pt x="1392" y="1630"/>
                      <a:pt x="1392" y="1630"/>
                    </a:cubicBezTo>
                    <a:cubicBezTo>
                      <a:pt x="1392" y="1631"/>
                      <a:pt x="1392" y="1632"/>
                      <a:pt x="1391" y="1633"/>
                    </a:cubicBezTo>
                    <a:cubicBezTo>
                      <a:pt x="1391" y="1633"/>
                      <a:pt x="1391" y="1633"/>
                      <a:pt x="1391" y="1633"/>
                    </a:cubicBezTo>
                    <a:cubicBezTo>
                      <a:pt x="1391" y="1634"/>
                      <a:pt x="1391" y="1635"/>
                      <a:pt x="1391" y="1635"/>
                    </a:cubicBezTo>
                    <a:cubicBezTo>
                      <a:pt x="1391" y="1635"/>
                      <a:pt x="1390" y="1635"/>
                      <a:pt x="1390" y="1635"/>
                    </a:cubicBezTo>
                    <a:cubicBezTo>
                      <a:pt x="1390" y="1636"/>
                      <a:pt x="1390" y="1637"/>
                      <a:pt x="1390" y="1637"/>
                    </a:cubicBezTo>
                    <a:cubicBezTo>
                      <a:pt x="1388" y="1639"/>
                      <a:pt x="1382" y="1643"/>
                      <a:pt x="1376" y="1647"/>
                    </a:cubicBezTo>
                    <a:cubicBezTo>
                      <a:pt x="1365" y="1654"/>
                      <a:pt x="1358" y="1659"/>
                      <a:pt x="1358" y="1663"/>
                    </a:cubicBezTo>
                    <a:cubicBezTo>
                      <a:pt x="1357" y="1665"/>
                      <a:pt x="1358" y="1668"/>
                      <a:pt x="1358" y="1671"/>
                    </a:cubicBezTo>
                    <a:cubicBezTo>
                      <a:pt x="1359" y="1675"/>
                      <a:pt x="1359" y="1680"/>
                      <a:pt x="1357" y="1682"/>
                    </a:cubicBezTo>
                    <a:cubicBezTo>
                      <a:pt x="1356" y="1682"/>
                      <a:pt x="1355" y="1683"/>
                      <a:pt x="1355" y="1684"/>
                    </a:cubicBezTo>
                    <a:cubicBezTo>
                      <a:pt x="1355" y="1685"/>
                      <a:pt x="1355" y="1685"/>
                      <a:pt x="1355" y="1686"/>
                    </a:cubicBezTo>
                    <a:cubicBezTo>
                      <a:pt x="1355" y="1688"/>
                      <a:pt x="1357" y="1692"/>
                      <a:pt x="1358" y="1696"/>
                    </a:cubicBezTo>
                    <a:cubicBezTo>
                      <a:pt x="1360" y="1700"/>
                      <a:pt x="1361" y="1704"/>
                      <a:pt x="1361" y="1708"/>
                    </a:cubicBezTo>
                    <a:cubicBezTo>
                      <a:pt x="1361" y="1708"/>
                      <a:pt x="1361" y="1709"/>
                      <a:pt x="1361" y="1709"/>
                    </a:cubicBezTo>
                    <a:cubicBezTo>
                      <a:pt x="1361" y="1710"/>
                      <a:pt x="1360" y="1711"/>
                      <a:pt x="1359" y="1712"/>
                    </a:cubicBezTo>
                    <a:cubicBezTo>
                      <a:pt x="1357" y="1713"/>
                      <a:pt x="1356" y="1714"/>
                      <a:pt x="1356" y="1716"/>
                    </a:cubicBezTo>
                    <a:cubicBezTo>
                      <a:pt x="1355" y="1719"/>
                      <a:pt x="1357" y="1721"/>
                      <a:pt x="1358" y="1724"/>
                    </a:cubicBezTo>
                    <a:cubicBezTo>
                      <a:pt x="1361" y="1728"/>
                      <a:pt x="1361" y="1729"/>
                      <a:pt x="1360" y="1730"/>
                    </a:cubicBezTo>
                    <a:cubicBezTo>
                      <a:pt x="1358" y="1732"/>
                      <a:pt x="1355" y="1734"/>
                      <a:pt x="1353" y="1735"/>
                    </a:cubicBezTo>
                    <a:cubicBezTo>
                      <a:pt x="1348" y="1738"/>
                      <a:pt x="1343" y="1740"/>
                      <a:pt x="1343" y="1745"/>
                    </a:cubicBezTo>
                    <a:cubicBezTo>
                      <a:pt x="1343" y="1749"/>
                      <a:pt x="1342" y="1764"/>
                      <a:pt x="1335" y="1767"/>
                    </a:cubicBezTo>
                    <a:cubicBezTo>
                      <a:pt x="1327" y="1771"/>
                      <a:pt x="1322" y="1784"/>
                      <a:pt x="1322" y="1794"/>
                    </a:cubicBezTo>
                    <a:cubicBezTo>
                      <a:pt x="1322" y="1797"/>
                      <a:pt x="1320" y="1797"/>
                      <a:pt x="1318" y="1798"/>
                    </a:cubicBezTo>
                    <a:cubicBezTo>
                      <a:pt x="1315" y="1800"/>
                      <a:pt x="1312" y="1802"/>
                      <a:pt x="1314" y="1809"/>
                    </a:cubicBezTo>
                    <a:cubicBezTo>
                      <a:pt x="1317" y="1818"/>
                      <a:pt x="1321" y="1828"/>
                      <a:pt x="1319" y="1833"/>
                    </a:cubicBezTo>
                    <a:cubicBezTo>
                      <a:pt x="1318" y="1834"/>
                      <a:pt x="1317" y="1835"/>
                      <a:pt x="1315" y="1836"/>
                    </a:cubicBezTo>
                    <a:cubicBezTo>
                      <a:pt x="1309" y="1837"/>
                      <a:pt x="1308" y="1845"/>
                      <a:pt x="1306" y="1851"/>
                    </a:cubicBezTo>
                    <a:cubicBezTo>
                      <a:pt x="1306" y="1853"/>
                      <a:pt x="1305" y="1857"/>
                      <a:pt x="1304" y="1857"/>
                    </a:cubicBezTo>
                    <a:cubicBezTo>
                      <a:pt x="1303" y="1857"/>
                      <a:pt x="1301" y="1858"/>
                      <a:pt x="1300" y="1861"/>
                    </a:cubicBezTo>
                    <a:cubicBezTo>
                      <a:pt x="1297" y="1867"/>
                      <a:pt x="1296" y="1881"/>
                      <a:pt x="1303" y="1890"/>
                    </a:cubicBezTo>
                    <a:cubicBezTo>
                      <a:pt x="1310" y="1900"/>
                      <a:pt x="1312" y="1908"/>
                      <a:pt x="1312" y="1917"/>
                    </a:cubicBezTo>
                    <a:cubicBezTo>
                      <a:pt x="1312" y="1921"/>
                      <a:pt x="1314" y="1924"/>
                      <a:pt x="1316" y="1928"/>
                    </a:cubicBezTo>
                    <a:cubicBezTo>
                      <a:pt x="1318" y="1932"/>
                      <a:pt x="1320" y="1935"/>
                      <a:pt x="1318" y="1940"/>
                    </a:cubicBezTo>
                    <a:cubicBezTo>
                      <a:pt x="1317" y="1944"/>
                      <a:pt x="1317" y="1948"/>
                      <a:pt x="1316" y="1951"/>
                    </a:cubicBezTo>
                    <a:cubicBezTo>
                      <a:pt x="1315" y="1957"/>
                      <a:pt x="1315" y="1961"/>
                      <a:pt x="1311" y="1963"/>
                    </a:cubicBezTo>
                    <a:cubicBezTo>
                      <a:pt x="1308" y="1965"/>
                      <a:pt x="1308" y="1970"/>
                      <a:pt x="1307" y="1974"/>
                    </a:cubicBezTo>
                    <a:cubicBezTo>
                      <a:pt x="1307" y="1978"/>
                      <a:pt x="1307" y="1982"/>
                      <a:pt x="1303" y="1983"/>
                    </a:cubicBezTo>
                    <a:cubicBezTo>
                      <a:pt x="1298" y="1985"/>
                      <a:pt x="1300" y="1994"/>
                      <a:pt x="1302" y="2003"/>
                    </a:cubicBezTo>
                    <a:cubicBezTo>
                      <a:pt x="1303" y="2009"/>
                      <a:pt x="1305" y="2017"/>
                      <a:pt x="1303" y="2018"/>
                    </a:cubicBezTo>
                    <a:cubicBezTo>
                      <a:pt x="1302" y="2019"/>
                      <a:pt x="1300" y="2020"/>
                      <a:pt x="1298" y="2022"/>
                    </a:cubicBezTo>
                    <a:cubicBezTo>
                      <a:pt x="1291" y="2026"/>
                      <a:pt x="1282" y="2032"/>
                      <a:pt x="1282" y="2047"/>
                    </a:cubicBezTo>
                    <a:cubicBezTo>
                      <a:pt x="1282" y="2055"/>
                      <a:pt x="1282" y="2062"/>
                      <a:pt x="1283" y="2067"/>
                    </a:cubicBezTo>
                    <a:cubicBezTo>
                      <a:pt x="1283" y="2074"/>
                      <a:pt x="1284" y="2079"/>
                      <a:pt x="1282" y="2084"/>
                    </a:cubicBezTo>
                    <a:cubicBezTo>
                      <a:pt x="1281" y="2088"/>
                      <a:pt x="1284" y="2089"/>
                      <a:pt x="1286" y="2091"/>
                    </a:cubicBezTo>
                    <a:cubicBezTo>
                      <a:pt x="1288" y="2093"/>
                      <a:pt x="1290" y="2094"/>
                      <a:pt x="1289" y="2100"/>
                    </a:cubicBezTo>
                    <a:cubicBezTo>
                      <a:pt x="1288" y="2104"/>
                      <a:pt x="1286" y="2105"/>
                      <a:pt x="1281" y="2106"/>
                    </a:cubicBezTo>
                    <a:cubicBezTo>
                      <a:pt x="1278" y="2106"/>
                      <a:pt x="1274" y="2106"/>
                      <a:pt x="1273" y="2111"/>
                    </a:cubicBezTo>
                    <a:cubicBezTo>
                      <a:pt x="1273" y="2113"/>
                      <a:pt x="1273" y="2116"/>
                      <a:pt x="1274" y="2120"/>
                    </a:cubicBezTo>
                    <a:cubicBezTo>
                      <a:pt x="1274" y="2124"/>
                      <a:pt x="1275" y="2130"/>
                      <a:pt x="1273" y="2130"/>
                    </a:cubicBezTo>
                    <a:cubicBezTo>
                      <a:pt x="1265" y="2131"/>
                      <a:pt x="1264" y="2141"/>
                      <a:pt x="1264" y="2149"/>
                    </a:cubicBezTo>
                    <a:cubicBezTo>
                      <a:pt x="1264" y="2156"/>
                      <a:pt x="1262" y="2159"/>
                      <a:pt x="1260" y="2162"/>
                    </a:cubicBezTo>
                    <a:cubicBezTo>
                      <a:pt x="1258" y="2164"/>
                      <a:pt x="1257" y="2166"/>
                      <a:pt x="1256" y="2168"/>
                    </a:cubicBezTo>
                    <a:cubicBezTo>
                      <a:pt x="1256" y="2172"/>
                      <a:pt x="1258" y="2175"/>
                      <a:pt x="1259" y="2179"/>
                    </a:cubicBezTo>
                    <a:cubicBezTo>
                      <a:pt x="1261" y="2182"/>
                      <a:pt x="1262" y="2185"/>
                      <a:pt x="1262" y="2188"/>
                    </a:cubicBezTo>
                    <a:cubicBezTo>
                      <a:pt x="1262" y="2189"/>
                      <a:pt x="1263" y="2192"/>
                      <a:pt x="1263" y="2195"/>
                    </a:cubicBezTo>
                    <a:cubicBezTo>
                      <a:pt x="1263" y="2201"/>
                      <a:pt x="1265" y="2216"/>
                      <a:pt x="1262" y="2216"/>
                    </a:cubicBezTo>
                    <a:cubicBezTo>
                      <a:pt x="1258" y="2217"/>
                      <a:pt x="1256" y="2223"/>
                      <a:pt x="1255" y="2227"/>
                    </a:cubicBezTo>
                    <a:cubicBezTo>
                      <a:pt x="1254" y="2234"/>
                      <a:pt x="1253" y="2246"/>
                      <a:pt x="1257" y="2248"/>
                    </a:cubicBezTo>
                    <a:cubicBezTo>
                      <a:pt x="1258" y="2249"/>
                      <a:pt x="1259" y="2250"/>
                      <a:pt x="1260" y="2251"/>
                    </a:cubicBezTo>
                    <a:cubicBezTo>
                      <a:pt x="1261" y="2254"/>
                      <a:pt x="1261" y="2258"/>
                      <a:pt x="1259" y="2262"/>
                    </a:cubicBezTo>
                    <a:cubicBezTo>
                      <a:pt x="1258" y="2264"/>
                      <a:pt x="1259" y="2266"/>
                      <a:pt x="1261" y="2268"/>
                    </a:cubicBezTo>
                    <a:cubicBezTo>
                      <a:pt x="1261" y="2268"/>
                      <a:pt x="1262" y="2269"/>
                      <a:pt x="1262" y="2270"/>
                    </a:cubicBezTo>
                    <a:cubicBezTo>
                      <a:pt x="1265" y="2273"/>
                      <a:pt x="1267" y="2275"/>
                      <a:pt x="1264" y="2279"/>
                    </a:cubicBezTo>
                    <a:cubicBezTo>
                      <a:pt x="1260" y="2283"/>
                      <a:pt x="1259" y="2288"/>
                      <a:pt x="1261" y="2292"/>
                    </a:cubicBezTo>
                    <a:cubicBezTo>
                      <a:pt x="1262" y="2294"/>
                      <a:pt x="1265" y="2296"/>
                      <a:pt x="1268" y="2296"/>
                    </a:cubicBezTo>
                    <a:cubicBezTo>
                      <a:pt x="1268" y="2296"/>
                      <a:pt x="1269" y="2296"/>
                      <a:pt x="1269" y="2296"/>
                    </a:cubicBezTo>
                    <a:cubicBezTo>
                      <a:pt x="1269" y="2296"/>
                      <a:pt x="1270" y="2296"/>
                      <a:pt x="1270" y="2296"/>
                    </a:cubicBezTo>
                    <a:cubicBezTo>
                      <a:pt x="1271" y="2296"/>
                      <a:pt x="1272" y="2296"/>
                      <a:pt x="1273" y="2295"/>
                    </a:cubicBezTo>
                    <a:cubicBezTo>
                      <a:pt x="1276" y="2295"/>
                      <a:pt x="1278" y="2296"/>
                      <a:pt x="1279" y="2297"/>
                    </a:cubicBezTo>
                    <a:cubicBezTo>
                      <a:pt x="1280" y="2299"/>
                      <a:pt x="1281" y="2302"/>
                      <a:pt x="1280" y="2303"/>
                    </a:cubicBezTo>
                    <a:cubicBezTo>
                      <a:pt x="1280" y="2305"/>
                      <a:pt x="1279" y="2305"/>
                      <a:pt x="1277" y="2305"/>
                    </a:cubicBezTo>
                    <a:cubicBezTo>
                      <a:pt x="1268" y="2305"/>
                      <a:pt x="1263" y="2305"/>
                      <a:pt x="1262" y="2308"/>
                    </a:cubicBezTo>
                    <a:cubicBezTo>
                      <a:pt x="1261" y="2310"/>
                      <a:pt x="1264" y="2312"/>
                      <a:pt x="1265" y="2314"/>
                    </a:cubicBezTo>
                    <a:cubicBezTo>
                      <a:pt x="1272" y="2318"/>
                      <a:pt x="1275" y="2323"/>
                      <a:pt x="1274" y="2326"/>
                    </a:cubicBezTo>
                    <a:cubicBezTo>
                      <a:pt x="1274" y="2327"/>
                      <a:pt x="1273" y="2328"/>
                      <a:pt x="1270" y="2329"/>
                    </a:cubicBezTo>
                    <a:cubicBezTo>
                      <a:pt x="1262" y="2332"/>
                      <a:pt x="1263" y="2338"/>
                      <a:pt x="1264" y="2342"/>
                    </a:cubicBezTo>
                    <a:cubicBezTo>
                      <a:pt x="1265" y="2345"/>
                      <a:pt x="1266" y="2349"/>
                      <a:pt x="1265" y="2352"/>
                    </a:cubicBezTo>
                    <a:cubicBezTo>
                      <a:pt x="1264" y="2357"/>
                      <a:pt x="1265" y="2362"/>
                      <a:pt x="1266" y="2365"/>
                    </a:cubicBezTo>
                    <a:cubicBezTo>
                      <a:pt x="1267" y="2368"/>
                      <a:pt x="1268" y="2370"/>
                      <a:pt x="1267" y="2372"/>
                    </a:cubicBezTo>
                    <a:cubicBezTo>
                      <a:pt x="1267" y="2372"/>
                      <a:pt x="1266" y="2373"/>
                      <a:pt x="1265" y="2373"/>
                    </a:cubicBezTo>
                    <a:cubicBezTo>
                      <a:pt x="1260" y="2374"/>
                      <a:pt x="1261" y="2379"/>
                      <a:pt x="1261" y="2383"/>
                    </a:cubicBezTo>
                    <a:cubicBezTo>
                      <a:pt x="1262" y="2389"/>
                      <a:pt x="1262" y="2391"/>
                      <a:pt x="1257" y="2392"/>
                    </a:cubicBezTo>
                    <a:cubicBezTo>
                      <a:pt x="1249" y="2393"/>
                      <a:pt x="1249" y="2398"/>
                      <a:pt x="1248" y="2403"/>
                    </a:cubicBezTo>
                    <a:cubicBezTo>
                      <a:pt x="1248" y="2406"/>
                      <a:pt x="1247" y="2409"/>
                      <a:pt x="1244" y="2411"/>
                    </a:cubicBezTo>
                    <a:cubicBezTo>
                      <a:pt x="1240" y="2415"/>
                      <a:pt x="1243" y="2419"/>
                      <a:pt x="1245" y="2423"/>
                    </a:cubicBezTo>
                    <a:cubicBezTo>
                      <a:pt x="1248" y="2428"/>
                      <a:pt x="1249" y="2431"/>
                      <a:pt x="1245" y="2433"/>
                    </a:cubicBezTo>
                    <a:cubicBezTo>
                      <a:pt x="1240" y="2436"/>
                      <a:pt x="1240" y="2441"/>
                      <a:pt x="1239" y="2445"/>
                    </a:cubicBezTo>
                    <a:cubicBezTo>
                      <a:pt x="1238" y="2450"/>
                      <a:pt x="1238" y="2452"/>
                      <a:pt x="1235" y="2452"/>
                    </a:cubicBezTo>
                    <a:cubicBezTo>
                      <a:pt x="1224" y="2452"/>
                      <a:pt x="1219" y="2465"/>
                      <a:pt x="1218" y="2471"/>
                    </a:cubicBezTo>
                    <a:cubicBezTo>
                      <a:pt x="1218" y="2472"/>
                      <a:pt x="1217" y="2474"/>
                      <a:pt x="1217" y="2476"/>
                    </a:cubicBezTo>
                    <a:cubicBezTo>
                      <a:pt x="1215" y="2482"/>
                      <a:pt x="1213" y="2491"/>
                      <a:pt x="1219" y="2498"/>
                    </a:cubicBezTo>
                    <a:cubicBezTo>
                      <a:pt x="1223" y="2502"/>
                      <a:pt x="1222" y="2506"/>
                      <a:pt x="1222" y="2509"/>
                    </a:cubicBezTo>
                    <a:cubicBezTo>
                      <a:pt x="1221" y="2512"/>
                      <a:pt x="1220" y="2515"/>
                      <a:pt x="1225" y="2517"/>
                    </a:cubicBezTo>
                    <a:cubicBezTo>
                      <a:pt x="1227" y="2519"/>
                      <a:pt x="1232" y="2519"/>
                      <a:pt x="1237" y="2519"/>
                    </a:cubicBezTo>
                    <a:cubicBezTo>
                      <a:pt x="1242" y="2519"/>
                      <a:pt x="1248" y="2519"/>
                      <a:pt x="1250" y="2521"/>
                    </a:cubicBezTo>
                    <a:cubicBezTo>
                      <a:pt x="1250" y="2521"/>
                      <a:pt x="1250" y="2522"/>
                      <a:pt x="1250" y="2524"/>
                    </a:cubicBezTo>
                    <a:cubicBezTo>
                      <a:pt x="1247" y="2533"/>
                      <a:pt x="1247" y="2551"/>
                      <a:pt x="1250" y="2556"/>
                    </a:cubicBezTo>
                    <a:cubicBezTo>
                      <a:pt x="1251" y="2557"/>
                      <a:pt x="1252" y="2558"/>
                      <a:pt x="1253" y="2558"/>
                    </a:cubicBezTo>
                    <a:cubicBezTo>
                      <a:pt x="1254" y="2558"/>
                      <a:pt x="1255" y="2560"/>
                      <a:pt x="1257" y="2562"/>
                    </a:cubicBezTo>
                    <a:cubicBezTo>
                      <a:pt x="1259" y="2565"/>
                      <a:pt x="1262" y="2570"/>
                      <a:pt x="1267" y="2569"/>
                    </a:cubicBezTo>
                    <a:cubicBezTo>
                      <a:pt x="1267" y="2569"/>
                      <a:pt x="1267" y="2569"/>
                      <a:pt x="1267" y="2569"/>
                    </a:cubicBezTo>
                    <a:cubicBezTo>
                      <a:pt x="1267" y="2569"/>
                      <a:pt x="1267" y="2569"/>
                      <a:pt x="1267" y="2569"/>
                    </a:cubicBezTo>
                    <a:cubicBezTo>
                      <a:pt x="1268" y="2569"/>
                      <a:pt x="1298" y="2565"/>
                      <a:pt x="1313" y="2568"/>
                    </a:cubicBezTo>
                    <a:cubicBezTo>
                      <a:pt x="1314" y="2568"/>
                      <a:pt x="1314" y="2568"/>
                      <a:pt x="1315" y="2568"/>
                    </a:cubicBezTo>
                    <a:cubicBezTo>
                      <a:pt x="1316" y="2569"/>
                      <a:pt x="1318" y="2569"/>
                      <a:pt x="1319" y="2570"/>
                    </a:cubicBezTo>
                    <a:cubicBezTo>
                      <a:pt x="1319" y="2570"/>
                      <a:pt x="1320" y="2570"/>
                      <a:pt x="1320" y="2570"/>
                    </a:cubicBezTo>
                    <a:cubicBezTo>
                      <a:pt x="1321" y="2570"/>
                      <a:pt x="1322" y="2571"/>
                      <a:pt x="1322" y="2571"/>
                    </a:cubicBezTo>
                    <a:cubicBezTo>
                      <a:pt x="1323" y="2571"/>
                      <a:pt x="1323" y="2572"/>
                      <a:pt x="1324" y="2572"/>
                    </a:cubicBezTo>
                    <a:cubicBezTo>
                      <a:pt x="1324" y="2572"/>
                      <a:pt x="1325" y="2573"/>
                      <a:pt x="1326" y="2573"/>
                    </a:cubicBezTo>
                    <a:cubicBezTo>
                      <a:pt x="1326" y="2574"/>
                      <a:pt x="1327" y="2574"/>
                      <a:pt x="1327" y="2574"/>
                    </a:cubicBezTo>
                    <a:cubicBezTo>
                      <a:pt x="1327" y="2575"/>
                      <a:pt x="1328" y="2575"/>
                      <a:pt x="1328" y="2575"/>
                    </a:cubicBezTo>
                    <a:cubicBezTo>
                      <a:pt x="1327" y="2576"/>
                      <a:pt x="1326" y="2578"/>
                      <a:pt x="1326" y="2579"/>
                    </a:cubicBezTo>
                    <a:cubicBezTo>
                      <a:pt x="1325" y="2583"/>
                      <a:pt x="1326" y="2585"/>
                      <a:pt x="1327" y="2587"/>
                    </a:cubicBezTo>
                    <a:cubicBezTo>
                      <a:pt x="1331" y="2592"/>
                      <a:pt x="1341" y="2592"/>
                      <a:pt x="1348" y="2592"/>
                    </a:cubicBezTo>
                    <a:close/>
                    <a:moveTo>
                      <a:pt x="1201" y="2414"/>
                    </a:moveTo>
                    <a:cubicBezTo>
                      <a:pt x="1201" y="2414"/>
                      <a:pt x="1201" y="2414"/>
                      <a:pt x="1201" y="2414"/>
                    </a:cubicBezTo>
                    <a:cubicBezTo>
                      <a:pt x="1205" y="2414"/>
                      <a:pt x="1210" y="2413"/>
                      <a:pt x="1212" y="2414"/>
                    </a:cubicBezTo>
                    <a:cubicBezTo>
                      <a:pt x="1215" y="2414"/>
                      <a:pt x="1216" y="2417"/>
                      <a:pt x="1216" y="2420"/>
                    </a:cubicBezTo>
                    <a:cubicBezTo>
                      <a:pt x="1216" y="2421"/>
                      <a:pt x="1215" y="2423"/>
                      <a:pt x="1215" y="2423"/>
                    </a:cubicBezTo>
                    <a:cubicBezTo>
                      <a:pt x="1215" y="2423"/>
                      <a:pt x="1215" y="2423"/>
                      <a:pt x="1214" y="2422"/>
                    </a:cubicBezTo>
                    <a:cubicBezTo>
                      <a:pt x="1213" y="2421"/>
                      <a:pt x="1207" y="2415"/>
                      <a:pt x="1201" y="2414"/>
                    </a:cubicBezTo>
                    <a:close/>
                    <a:moveTo>
                      <a:pt x="1639" y="1961"/>
                    </a:moveTo>
                    <a:cubicBezTo>
                      <a:pt x="1635" y="1965"/>
                      <a:pt x="1635" y="1968"/>
                      <a:pt x="1636" y="1970"/>
                    </a:cubicBezTo>
                    <a:cubicBezTo>
                      <a:pt x="1638" y="1977"/>
                      <a:pt x="1651" y="1982"/>
                      <a:pt x="1659" y="1983"/>
                    </a:cubicBezTo>
                    <a:cubicBezTo>
                      <a:pt x="1667" y="1983"/>
                      <a:pt x="1674" y="1987"/>
                      <a:pt x="1675" y="1991"/>
                    </a:cubicBezTo>
                    <a:cubicBezTo>
                      <a:pt x="1676" y="1993"/>
                      <a:pt x="1676" y="1995"/>
                      <a:pt x="1674" y="1997"/>
                    </a:cubicBezTo>
                    <a:cubicBezTo>
                      <a:pt x="1669" y="2002"/>
                      <a:pt x="1667" y="2010"/>
                      <a:pt x="1670" y="2016"/>
                    </a:cubicBezTo>
                    <a:cubicBezTo>
                      <a:pt x="1671" y="2020"/>
                      <a:pt x="1675" y="2023"/>
                      <a:pt x="1680" y="2023"/>
                    </a:cubicBezTo>
                    <a:cubicBezTo>
                      <a:pt x="1685" y="2024"/>
                      <a:pt x="1689" y="2027"/>
                      <a:pt x="1691" y="2030"/>
                    </a:cubicBezTo>
                    <a:cubicBezTo>
                      <a:pt x="1692" y="2033"/>
                      <a:pt x="1692" y="2037"/>
                      <a:pt x="1690" y="2040"/>
                    </a:cubicBezTo>
                    <a:cubicBezTo>
                      <a:pt x="1689" y="2042"/>
                      <a:pt x="1685" y="2047"/>
                      <a:pt x="1682" y="2052"/>
                    </a:cubicBezTo>
                    <a:cubicBezTo>
                      <a:pt x="1674" y="2061"/>
                      <a:pt x="1666" y="2071"/>
                      <a:pt x="1665" y="2077"/>
                    </a:cubicBezTo>
                    <a:cubicBezTo>
                      <a:pt x="1663" y="2084"/>
                      <a:pt x="1645" y="2095"/>
                      <a:pt x="1613" y="2102"/>
                    </a:cubicBezTo>
                    <a:cubicBezTo>
                      <a:pt x="1581" y="2108"/>
                      <a:pt x="1547" y="2110"/>
                      <a:pt x="1542" y="2106"/>
                    </a:cubicBezTo>
                    <a:cubicBezTo>
                      <a:pt x="1540" y="2104"/>
                      <a:pt x="1537" y="2103"/>
                      <a:pt x="1534" y="2105"/>
                    </a:cubicBezTo>
                    <a:cubicBezTo>
                      <a:pt x="1530" y="2107"/>
                      <a:pt x="1528" y="2112"/>
                      <a:pt x="1530" y="2119"/>
                    </a:cubicBezTo>
                    <a:cubicBezTo>
                      <a:pt x="1531" y="2122"/>
                      <a:pt x="1533" y="2125"/>
                      <a:pt x="1534" y="2127"/>
                    </a:cubicBezTo>
                    <a:cubicBezTo>
                      <a:pt x="1536" y="2129"/>
                      <a:pt x="1537" y="2131"/>
                      <a:pt x="1537" y="2132"/>
                    </a:cubicBezTo>
                    <a:cubicBezTo>
                      <a:pt x="1536" y="2134"/>
                      <a:pt x="1535" y="2135"/>
                      <a:pt x="1532" y="2137"/>
                    </a:cubicBezTo>
                    <a:cubicBezTo>
                      <a:pt x="1523" y="2143"/>
                      <a:pt x="1526" y="2152"/>
                      <a:pt x="1527" y="2159"/>
                    </a:cubicBezTo>
                    <a:cubicBezTo>
                      <a:pt x="1528" y="2161"/>
                      <a:pt x="1529" y="2163"/>
                      <a:pt x="1529" y="2165"/>
                    </a:cubicBezTo>
                    <a:cubicBezTo>
                      <a:pt x="1529" y="2167"/>
                      <a:pt x="1527" y="2169"/>
                      <a:pt x="1525" y="2171"/>
                    </a:cubicBezTo>
                    <a:cubicBezTo>
                      <a:pt x="1520" y="2176"/>
                      <a:pt x="1511" y="2180"/>
                      <a:pt x="1498" y="2179"/>
                    </a:cubicBezTo>
                    <a:cubicBezTo>
                      <a:pt x="1490" y="2179"/>
                      <a:pt x="1481" y="2175"/>
                      <a:pt x="1473" y="2171"/>
                    </a:cubicBezTo>
                    <a:cubicBezTo>
                      <a:pt x="1463" y="2167"/>
                      <a:pt x="1456" y="2164"/>
                      <a:pt x="1452" y="2168"/>
                    </a:cubicBezTo>
                    <a:cubicBezTo>
                      <a:pt x="1447" y="2176"/>
                      <a:pt x="1451" y="2191"/>
                      <a:pt x="1454" y="2196"/>
                    </a:cubicBezTo>
                    <a:cubicBezTo>
                      <a:pt x="1454" y="2198"/>
                      <a:pt x="1454" y="2201"/>
                      <a:pt x="1454" y="2205"/>
                    </a:cubicBezTo>
                    <a:cubicBezTo>
                      <a:pt x="1454" y="2208"/>
                      <a:pt x="1454" y="2211"/>
                      <a:pt x="1455" y="2213"/>
                    </a:cubicBezTo>
                    <a:cubicBezTo>
                      <a:pt x="1456" y="2217"/>
                      <a:pt x="1458" y="2218"/>
                      <a:pt x="1459" y="2218"/>
                    </a:cubicBezTo>
                    <a:cubicBezTo>
                      <a:pt x="1461" y="2218"/>
                      <a:pt x="1463" y="2219"/>
                      <a:pt x="1466" y="2221"/>
                    </a:cubicBezTo>
                    <a:cubicBezTo>
                      <a:pt x="1468" y="2223"/>
                      <a:pt x="1471" y="2226"/>
                      <a:pt x="1475" y="2225"/>
                    </a:cubicBezTo>
                    <a:cubicBezTo>
                      <a:pt x="1477" y="2225"/>
                      <a:pt x="1479" y="2223"/>
                      <a:pt x="1481" y="2221"/>
                    </a:cubicBezTo>
                    <a:cubicBezTo>
                      <a:pt x="1484" y="2218"/>
                      <a:pt x="1487" y="2215"/>
                      <a:pt x="1493" y="2220"/>
                    </a:cubicBezTo>
                    <a:cubicBezTo>
                      <a:pt x="1496" y="2222"/>
                      <a:pt x="1497" y="2225"/>
                      <a:pt x="1496" y="2228"/>
                    </a:cubicBezTo>
                    <a:cubicBezTo>
                      <a:pt x="1494" y="2234"/>
                      <a:pt x="1487" y="2239"/>
                      <a:pt x="1483" y="2239"/>
                    </a:cubicBezTo>
                    <a:cubicBezTo>
                      <a:pt x="1480" y="2239"/>
                      <a:pt x="1479" y="2237"/>
                      <a:pt x="1478" y="2235"/>
                    </a:cubicBezTo>
                    <a:cubicBezTo>
                      <a:pt x="1476" y="2232"/>
                      <a:pt x="1474" y="2229"/>
                      <a:pt x="1467" y="2229"/>
                    </a:cubicBezTo>
                    <a:cubicBezTo>
                      <a:pt x="1460" y="2230"/>
                      <a:pt x="1459" y="2234"/>
                      <a:pt x="1458" y="2236"/>
                    </a:cubicBezTo>
                    <a:cubicBezTo>
                      <a:pt x="1458" y="2239"/>
                      <a:pt x="1461" y="2242"/>
                      <a:pt x="1466" y="2244"/>
                    </a:cubicBezTo>
                    <a:cubicBezTo>
                      <a:pt x="1467" y="2244"/>
                      <a:pt x="1468" y="2245"/>
                      <a:pt x="1468" y="2245"/>
                    </a:cubicBezTo>
                    <a:cubicBezTo>
                      <a:pt x="1468" y="2247"/>
                      <a:pt x="1465" y="2249"/>
                      <a:pt x="1458" y="2250"/>
                    </a:cubicBezTo>
                    <a:cubicBezTo>
                      <a:pt x="1446" y="2251"/>
                      <a:pt x="1446" y="2269"/>
                      <a:pt x="1446" y="2280"/>
                    </a:cubicBezTo>
                    <a:cubicBezTo>
                      <a:pt x="1446" y="2289"/>
                      <a:pt x="1445" y="2294"/>
                      <a:pt x="1439" y="2298"/>
                    </a:cubicBezTo>
                    <a:cubicBezTo>
                      <a:pt x="1436" y="2300"/>
                      <a:pt x="1436" y="2304"/>
                      <a:pt x="1436" y="2307"/>
                    </a:cubicBezTo>
                    <a:cubicBezTo>
                      <a:pt x="1436" y="2311"/>
                      <a:pt x="1435" y="2312"/>
                      <a:pt x="1433" y="2312"/>
                    </a:cubicBezTo>
                    <a:cubicBezTo>
                      <a:pt x="1405" y="2315"/>
                      <a:pt x="1392" y="2328"/>
                      <a:pt x="1386" y="2339"/>
                    </a:cubicBezTo>
                    <a:cubicBezTo>
                      <a:pt x="1382" y="2347"/>
                      <a:pt x="1381" y="2354"/>
                      <a:pt x="1384" y="2362"/>
                    </a:cubicBezTo>
                    <a:cubicBezTo>
                      <a:pt x="1389" y="2374"/>
                      <a:pt x="1402" y="2382"/>
                      <a:pt x="1406" y="2384"/>
                    </a:cubicBezTo>
                    <a:cubicBezTo>
                      <a:pt x="1409" y="2385"/>
                      <a:pt x="1413" y="2385"/>
                      <a:pt x="1417" y="2386"/>
                    </a:cubicBezTo>
                    <a:cubicBezTo>
                      <a:pt x="1423" y="2386"/>
                      <a:pt x="1433" y="2387"/>
                      <a:pt x="1433" y="2390"/>
                    </a:cubicBezTo>
                    <a:cubicBezTo>
                      <a:pt x="1433" y="2392"/>
                      <a:pt x="1432" y="2396"/>
                      <a:pt x="1430" y="2400"/>
                    </a:cubicBezTo>
                    <a:cubicBezTo>
                      <a:pt x="1428" y="2407"/>
                      <a:pt x="1426" y="2414"/>
                      <a:pt x="1428" y="2418"/>
                    </a:cubicBezTo>
                    <a:cubicBezTo>
                      <a:pt x="1429" y="2420"/>
                      <a:pt x="1419" y="2426"/>
                      <a:pt x="1413" y="2431"/>
                    </a:cubicBezTo>
                    <a:cubicBezTo>
                      <a:pt x="1407" y="2435"/>
                      <a:pt x="1401" y="2439"/>
                      <a:pt x="1396" y="2443"/>
                    </a:cubicBezTo>
                    <a:cubicBezTo>
                      <a:pt x="1395" y="2444"/>
                      <a:pt x="1395" y="2444"/>
                      <a:pt x="1395" y="2444"/>
                    </a:cubicBezTo>
                    <a:cubicBezTo>
                      <a:pt x="1383" y="2454"/>
                      <a:pt x="1376" y="2460"/>
                      <a:pt x="1375" y="2475"/>
                    </a:cubicBezTo>
                    <a:cubicBezTo>
                      <a:pt x="1375" y="2484"/>
                      <a:pt x="1371" y="2489"/>
                      <a:pt x="1368" y="2491"/>
                    </a:cubicBezTo>
                    <a:cubicBezTo>
                      <a:pt x="1365" y="2493"/>
                      <a:pt x="1362" y="2494"/>
                      <a:pt x="1360" y="2494"/>
                    </a:cubicBezTo>
                    <a:cubicBezTo>
                      <a:pt x="1356" y="2493"/>
                      <a:pt x="1354" y="2495"/>
                      <a:pt x="1351" y="2498"/>
                    </a:cubicBezTo>
                    <a:cubicBezTo>
                      <a:pt x="1350" y="2500"/>
                      <a:pt x="1347" y="2502"/>
                      <a:pt x="1344" y="2505"/>
                    </a:cubicBezTo>
                    <a:cubicBezTo>
                      <a:pt x="1336" y="2510"/>
                      <a:pt x="1337" y="2521"/>
                      <a:pt x="1338" y="2528"/>
                    </a:cubicBezTo>
                    <a:cubicBezTo>
                      <a:pt x="1338" y="2530"/>
                      <a:pt x="1338" y="2531"/>
                      <a:pt x="1338" y="2532"/>
                    </a:cubicBezTo>
                    <a:cubicBezTo>
                      <a:pt x="1338" y="2535"/>
                      <a:pt x="1339" y="2539"/>
                      <a:pt x="1339" y="2542"/>
                    </a:cubicBezTo>
                    <a:cubicBezTo>
                      <a:pt x="1340" y="2546"/>
                      <a:pt x="1341" y="2550"/>
                      <a:pt x="1341" y="2553"/>
                    </a:cubicBezTo>
                    <a:cubicBezTo>
                      <a:pt x="1341" y="2556"/>
                      <a:pt x="1344" y="2561"/>
                      <a:pt x="1349" y="2566"/>
                    </a:cubicBezTo>
                    <a:cubicBezTo>
                      <a:pt x="1352" y="2570"/>
                      <a:pt x="1358" y="2577"/>
                      <a:pt x="1356" y="2578"/>
                    </a:cubicBezTo>
                    <a:cubicBezTo>
                      <a:pt x="1355" y="2579"/>
                      <a:pt x="1350" y="2577"/>
                      <a:pt x="1346" y="2576"/>
                    </a:cubicBezTo>
                    <a:cubicBezTo>
                      <a:pt x="1342" y="2575"/>
                      <a:pt x="1338" y="2573"/>
                      <a:pt x="1334" y="2573"/>
                    </a:cubicBezTo>
                    <a:cubicBezTo>
                      <a:pt x="1333" y="2573"/>
                      <a:pt x="1332" y="2574"/>
                      <a:pt x="1331" y="2574"/>
                    </a:cubicBezTo>
                    <a:cubicBezTo>
                      <a:pt x="1330" y="2573"/>
                      <a:pt x="1330" y="2573"/>
                      <a:pt x="1329" y="2572"/>
                    </a:cubicBezTo>
                    <a:cubicBezTo>
                      <a:pt x="1329" y="2572"/>
                      <a:pt x="1328" y="2572"/>
                      <a:pt x="1328" y="2571"/>
                    </a:cubicBezTo>
                    <a:cubicBezTo>
                      <a:pt x="1327" y="2571"/>
                      <a:pt x="1326" y="2570"/>
                      <a:pt x="1325" y="2570"/>
                    </a:cubicBezTo>
                    <a:cubicBezTo>
                      <a:pt x="1325" y="2569"/>
                      <a:pt x="1324" y="2569"/>
                      <a:pt x="1324" y="2569"/>
                    </a:cubicBezTo>
                    <a:cubicBezTo>
                      <a:pt x="1323" y="2568"/>
                      <a:pt x="1322" y="2568"/>
                      <a:pt x="1321" y="2567"/>
                    </a:cubicBezTo>
                    <a:cubicBezTo>
                      <a:pt x="1321" y="2567"/>
                      <a:pt x="1320" y="2567"/>
                      <a:pt x="1320" y="2567"/>
                    </a:cubicBezTo>
                    <a:cubicBezTo>
                      <a:pt x="1319" y="2566"/>
                      <a:pt x="1317" y="2566"/>
                      <a:pt x="1316" y="2565"/>
                    </a:cubicBezTo>
                    <a:cubicBezTo>
                      <a:pt x="1302" y="2562"/>
                      <a:pt x="1268" y="2566"/>
                      <a:pt x="1266" y="2566"/>
                    </a:cubicBezTo>
                    <a:cubicBezTo>
                      <a:pt x="1263" y="2567"/>
                      <a:pt x="1261" y="2563"/>
                      <a:pt x="1259" y="2560"/>
                    </a:cubicBezTo>
                    <a:cubicBezTo>
                      <a:pt x="1257" y="2557"/>
                      <a:pt x="1256" y="2555"/>
                      <a:pt x="1253" y="2555"/>
                    </a:cubicBezTo>
                    <a:cubicBezTo>
                      <a:pt x="1253" y="2555"/>
                      <a:pt x="1253" y="2555"/>
                      <a:pt x="1253" y="2555"/>
                    </a:cubicBezTo>
                    <a:cubicBezTo>
                      <a:pt x="1251" y="2553"/>
                      <a:pt x="1249" y="2535"/>
                      <a:pt x="1253" y="2525"/>
                    </a:cubicBezTo>
                    <a:cubicBezTo>
                      <a:pt x="1253" y="2523"/>
                      <a:pt x="1253" y="2521"/>
                      <a:pt x="1252" y="2520"/>
                    </a:cubicBezTo>
                    <a:cubicBezTo>
                      <a:pt x="1250" y="2516"/>
                      <a:pt x="1243" y="2516"/>
                      <a:pt x="1237" y="2516"/>
                    </a:cubicBezTo>
                    <a:cubicBezTo>
                      <a:pt x="1232" y="2516"/>
                      <a:pt x="1228" y="2516"/>
                      <a:pt x="1226" y="2515"/>
                    </a:cubicBezTo>
                    <a:cubicBezTo>
                      <a:pt x="1224" y="2513"/>
                      <a:pt x="1224" y="2512"/>
                      <a:pt x="1225" y="2509"/>
                    </a:cubicBezTo>
                    <a:cubicBezTo>
                      <a:pt x="1225" y="2506"/>
                      <a:pt x="1226" y="2501"/>
                      <a:pt x="1221" y="2496"/>
                    </a:cubicBezTo>
                    <a:cubicBezTo>
                      <a:pt x="1216" y="2490"/>
                      <a:pt x="1218" y="2482"/>
                      <a:pt x="1220" y="2476"/>
                    </a:cubicBezTo>
                    <a:cubicBezTo>
                      <a:pt x="1220" y="2475"/>
                      <a:pt x="1221" y="2473"/>
                      <a:pt x="1221" y="2472"/>
                    </a:cubicBezTo>
                    <a:cubicBezTo>
                      <a:pt x="1222" y="2466"/>
                      <a:pt x="1227" y="2455"/>
                      <a:pt x="1235" y="2455"/>
                    </a:cubicBezTo>
                    <a:cubicBezTo>
                      <a:pt x="1241" y="2455"/>
                      <a:pt x="1241" y="2450"/>
                      <a:pt x="1242" y="2446"/>
                    </a:cubicBezTo>
                    <a:cubicBezTo>
                      <a:pt x="1243" y="2442"/>
                      <a:pt x="1243" y="2438"/>
                      <a:pt x="1247" y="2435"/>
                    </a:cubicBezTo>
                    <a:cubicBezTo>
                      <a:pt x="1253" y="2431"/>
                      <a:pt x="1250" y="2426"/>
                      <a:pt x="1247" y="2422"/>
                    </a:cubicBezTo>
                    <a:cubicBezTo>
                      <a:pt x="1245" y="2417"/>
                      <a:pt x="1244" y="2415"/>
                      <a:pt x="1246" y="2413"/>
                    </a:cubicBezTo>
                    <a:cubicBezTo>
                      <a:pt x="1250" y="2410"/>
                      <a:pt x="1251" y="2406"/>
                      <a:pt x="1251" y="2403"/>
                    </a:cubicBezTo>
                    <a:cubicBezTo>
                      <a:pt x="1252" y="2399"/>
                      <a:pt x="1252" y="2396"/>
                      <a:pt x="1257" y="2395"/>
                    </a:cubicBezTo>
                    <a:cubicBezTo>
                      <a:pt x="1265" y="2394"/>
                      <a:pt x="1264" y="2388"/>
                      <a:pt x="1264" y="2383"/>
                    </a:cubicBezTo>
                    <a:cubicBezTo>
                      <a:pt x="1263" y="2379"/>
                      <a:pt x="1264" y="2377"/>
                      <a:pt x="1266" y="2376"/>
                    </a:cubicBezTo>
                    <a:cubicBezTo>
                      <a:pt x="1268" y="2375"/>
                      <a:pt x="1269" y="2374"/>
                      <a:pt x="1270" y="2373"/>
                    </a:cubicBezTo>
                    <a:cubicBezTo>
                      <a:pt x="1271" y="2371"/>
                      <a:pt x="1270" y="2368"/>
                      <a:pt x="1269" y="2364"/>
                    </a:cubicBezTo>
                    <a:cubicBezTo>
                      <a:pt x="1268" y="2361"/>
                      <a:pt x="1267" y="2357"/>
                      <a:pt x="1268" y="2353"/>
                    </a:cubicBezTo>
                    <a:cubicBezTo>
                      <a:pt x="1269" y="2349"/>
                      <a:pt x="1268" y="2345"/>
                      <a:pt x="1267" y="2342"/>
                    </a:cubicBezTo>
                    <a:cubicBezTo>
                      <a:pt x="1266" y="2337"/>
                      <a:pt x="1266" y="2334"/>
                      <a:pt x="1271" y="2332"/>
                    </a:cubicBezTo>
                    <a:cubicBezTo>
                      <a:pt x="1275" y="2331"/>
                      <a:pt x="1277" y="2329"/>
                      <a:pt x="1277" y="2326"/>
                    </a:cubicBezTo>
                    <a:cubicBezTo>
                      <a:pt x="1278" y="2322"/>
                      <a:pt x="1275" y="2317"/>
                      <a:pt x="1267" y="2311"/>
                    </a:cubicBezTo>
                    <a:cubicBezTo>
                      <a:pt x="1265" y="2310"/>
                      <a:pt x="1265" y="2309"/>
                      <a:pt x="1265" y="2309"/>
                    </a:cubicBezTo>
                    <a:cubicBezTo>
                      <a:pt x="1266" y="2308"/>
                      <a:pt x="1273" y="2308"/>
                      <a:pt x="1277" y="2308"/>
                    </a:cubicBezTo>
                    <a:cubicBezTo>
                      <a:pt x="1281" y="2308"/>
                      <a:pt x="1282" y="2306"/>
                      <a:pt x="1283" y="2305"/>
                    </a:cubicBezTo>
                    <a:cubicBezTo>
                      <a:pt x="1284" y="2302"/>
                      <a:pt x="1283" y="2298"/>
                      <a:pt x="1281" y="2295"/>
                    </a:cubicBezTo>
                    <a:cubicBezTo>
                      <a:pt x="1279" y="2293"/>
                      <a:pt x="1276" y="2292"/>
                      <a:pt x="1273" y="2293"/>
                    </a:cubicBezTo>
                    <a:cubicBezTo>
                      <a:pt x="1269" y="2294"/>
                      <a:pt x="1265" y="2293"/>
                      <a:pt x="1264" y="2290"/>
                    </a:cubicBezTo>
                    <a:cubicBezTo>
                      <a:pt x="1262" y="2288"/>
                      <a:pt x="1262" y="2284"/>
                      <a:pt x="1266" y="2281"/>
                    </a:cubicBezTo>
                    <a:cubicBezTo>
                      <a:pt x="1271" y="2275"/>
                      <a:pt x="1267" y="2271"/>
                      <a:pt x="1264" y="2268"/>
                    </a:cubicBezTo>
                    <a:cubicBezTo>
                      <a:pt x="1262" y="2265"/>
                      <a:pt x="1261" y="2264"/>
                      <a:pt x="1262" y="2263"/>
                    </a:cubicBezTo>
                    <a:cubicBezTo>
                      <a:pt x="1265" y="2257"/>
                      <a:pt x="1265" y="2250"/>
                      <a:pt x="1259" y="2246"/>
                    </a:cubicBezTo>
                    <a:cubicBezTo>
                      <a:pt x="1258" y="2245"/>
                      <a:pt x="1257" y="2242"/>
                      <a:pt x="1257" y="2237"/>
                    </a:cubicBezTo>
                    <a:cubicBezTo>
                      <a:pt x="1257" y="2234"/>
                      <a:pt x="1257" y="2231"/>
                      <a:pt x="1258" y="2228"/>
                    </a:cubicBezTo>
                    <a:cubicBezTo>
                      <a:pt x="1260" y="2222"/>
                      <a:pt x="1261" y="2219"/>
                      <a:pt x="1262" y="2219"/>
                    </a:cubicBezTo>
                    <a:cubicBezTo>
                      <a:pt x="1268" y="2219"/>
                      <a:pt x="1267" y="2208"/>
                      <a:pt x="1266" y="2195"/>
                    </a:cubicBezTo>
                    <a:cubicBezTo>
                      <a:pt x="1266" y="2192"/>
                      <a:pt x="1265" y="2189"/>
                      <a:pt x="1265" y="2188"/>
                    </a:cubicBezTo>
                    <a:cubicBezTo>
                      <a:pt x="1265" y="2187"/>
                      <a:pt x="1265" y="2186"/>
                      <a:pt x="1265" y="2185"/>
                    </a:cubicBezTo>
                    <a:cubicBezTo>
                      <a:pt x="1264" y="2182"/>
                      <a:pt x="1263" y="2180"/>
                      <a:pt x="1262" y="2177"/>
                    </a:cubicBezTo>
                    <a:cubicBezTo>
                      <a:pt x="1261" y="2174"/>
                      <a:pt x="1259" y="2171"/>
                      <a:pt x="1259" y="2169"/>
                    </a:cubicBezTo>
                    <a:cubicBezTo>
                      <a:pt x="1260" y="2167"/>
                      <a:pt x="1261" y="2165"/>
                      <a:pt x="1262" y="2164"/>
                    </a:cubicBezTo>
                    <a:cubicBezTo>
                      <a:pt x="1264" y="2161"/>
                      <a:pt x="1267" y="2157"/>
                      <a:pt x="1267" y="2149"/>
                    </a:cubicBezTo>
                    <a:cubicBezTo>
                      <a:pt x="1267" y="2136"/>
                      <a:pt x="1270" y="2134"/>
                      <a:pt x="1273" y="2133"/>
                    </a:cubicBezTo>
                    <a:cubicBezTo>
                      <a:pt x="1278" y="2132"/>
                      <a:pt x="1277" y="2126"/>
                      <a:pt x="1277" y="2119"/>
                    </a:cubicBezTo>
                    <a:cubicBezTo>
                      <a:pt x="1276" y="2117"/>
                      <a:pt x="1276" y="2115"/>
                      <a:pt x="1276" y="2113"/>
                    </a:cubicBezTo>
                    <a:cubicBezTo>
                      <a:pt x="1276" y="2112"/>
                      <a:pt x="1276" y="2111"/>
                      <a:pt x="1276" y="2111"/>
                    </a:cubicBezTo>
                    <a:cubicBezTo>
                      <a:pt x="1276" y="2109"/>
                      <a:pt x="1278" y="2109"/>
                      <a:pt x="1281" y="2109"/>
                    </a:cubicBezTo>
                    <a:cubicBezTo>
                      <a:pt x="1285" y="2108"/>
                      <a:pt x="1291" y="2107"/>
                      <a:pt x="1292" y="2100"/>
                    </a:cubicBezTo>
                    <a:cubicBezTo>
                      <a:pt x="1293" y="2093"/>
                      <a:pt x="1290" y="2091"/>
                      <a:pt x="1288" y="2089"/>
                    </a:cubicBezTo>
                    <a:cubicBezTo>
                      <a:pt x="1286" y="2087"/>
                      <a:pt x="1285" y="2086"/>
                      <a:pt x="1285" y="2084"/>
                    </a:cubicBezTo>
                    <a:cubicBezTo>
                      <a:pt x="1286" y="2083"/>
                      <a:pt x="1286" y="2082"/>
                      <a:pt x="1286" y="2081"/>
                    </a:cubicBezTo>
                    <a:cubicBezTo>
                      <a:pt x="1286" y="2079"/>
                      <a:pt x="1286" y="2078"/>
                      <a:pt x="1286" y="2077"/>
                    </a:cubicBezTo>
                    <a:cubicBezTo>
                      <a:pt x="1286" y="2074"/>
                      <a:pt x="1286" y="2070"/>
                      <a:pt x="1286" y="2067"/>
                    </a:cubicBezTo>
                    <a:cubicBezTo>
                      <a:pt x="1285" y="2065"/>
                      <a:pt x="1285" y="2062"/>
                      <a:pt x="1285" y="2060"/>
                    </a:cubicBezTo>
                    <a:cubicBezTo>
                      <a:pt x="1285" y="2056"/>
                      <a:pt x="1285" y="2052"/>
                      <a:pt x="1285" y="2047"/>
                    </a:cubicBezTo>
                    <a:cubicBezTo>
                      <a:pt x="1285" y="2034"/>
                      <a:pt x="1293" y="2028"/>
                      <a:pt x="1300" y="2024"/>
                    </a:cubicBezTo>
                    <a:cubicBezTo>
                      <a:pt x="1302" y="2023"/>
                      <a:pt x="1304" y="2022"/>
                      <a:pt x="1305" y="2021"/>
                    </a:cubicBezTo>
                    <a:cubicBezTo>
                      <a:pt x="1308" y="2018"/>
                      <a:pt x="1307" y="2010"/>
                      <a:pt x="1305" y="2002"/>
                    </a:cubicBezTo>
                    <a:cubicBezTo>
                      <a:pt x="1304" y="1995"/>
                      <a:pt x="1302" y="1987"/>
                      <a:pt x="1305" y="1986"/>
                    </a:cubicBezTo>
                    <a:cubicBezTo>
                      <a:pt x="1309" y="1984"/>
                      <a:pt x="1310" y="1978"/>
                      <a:pt x="1310" y="1974"/>
                    </a:cubicBezTo>
                    <a:cubicBezTo>
                      <a:pt x="1311" y="1970"/>
                      <a:pt x="1311" y="1967"/>
                      <a:pt x="1313" y="1965"/>
                    </a:cubicBezTo>
                    <a:cubicBezTo>
                      <a:pt x="1317" y="1962"/>
                      <a:pt x="1318" y="1957"/>
                      <a:pt x="1319" y="1952"/>
                    </a:cubicBezTo>
                    <a:cubicBezTo>
                      <a:pt x="1320" y="1948"/>
                      <a:pt x="1320" y="1945"/>
                      <a:pt x="1321" y="1941"/>
                    </a:cubicBezTo>
                    <a:cubicBezTo>
                      <a:pt x="1323" y="1935"/>
                      <a:pt x="1321" y="1930"/>
                      <a:pt x="1318" y="1926"/>
                    </a:cubicBezTo>
                    <a:cubicBezTo>
                      <a:pt x="1316" y="1923"/>
                      <a:pt x="1315" y="1920"/>
                      <a:pt x="1315" y="1917"/>
                    </a:cubicBezTo>
                    <a:cubicBezTo>
                      <a:pt x="1315" y="1908"/>
                      <a:pt x="1314" y="1899"/>
                      <a:pt x="1305" y="1888"/>
                    </a:cubicBezTo>
                    <a:cubicBezTo>
                      <a:pt x="1300" y="1881"/>
                      <a:pt x="1300" y="1867"/>
                      <a:pt x="1303" y="1862"/>
                    </a:cubicBezTo>
                    <a:cubicBezTo>
                      <a:pt x="1303" y="1861"/>
                      <a:pt x="1304" y="1860"/>
                      <a:pt x="1304" y="1860"/>
                    </a:cubicBezTo>
                    <a:cubicBezTo>
                      <a:pt x="1307" y="1860"/>
                      <a:pt x="1308" y="1856"/>
                      <a:pt x="1309" y="1851"/>
                    </a:cubicBezTo>
                    <a:cubicBezTo>
                      <a:pt x="1310" y="1846"/>
                      <a:pt x="1312" y="1840"/>
                      <a:pt x="1316" y="1838"/>
                    </a:cubicBezTo>
                    <a:cubicBezTo>
                      <a:pt x="1318" y="1838"/>
                      <a:pt x="1320" y="1837"/>
                      <a:pt x="1321" y="1835"/>
                    </a:cubicBezTo>
                    <a:cubicBezTo>
                      <a:pt x="1324" y="1828"/>
                      <a:pt x="1321" y="1818"/>
                      <a:pt x="1317" y="1808"/>
                    </a:cubicBezTo>
                    <a:cubicBezTo>
                      <a:pt x="1315" y="1803"/>
                      <a:pt x="1317" y="1802"/>
                      <a:pt x="1319" y="1801"/>
                    </a:cubicBezTo>
                    <a:cubicBezTo>
                      <a:pt x="1322" y="1800"/>
                      <a:pt x="1325" y="1799"/>
                      <a:pt x="1325" y="1794"/>
                    </a:cubicBezTo>
                    <a:cubicBezTo>
                      <a:pt x="1325" y="1785"/>
                      <a:pt x="1330" y="1773"/>
                      <a:pt x="1336" y="1770"/>
                    </a:cubicBezTo>
                    <a:cubicBezTo>
                      <a:pt x="1345" y="1766"/>
                      <a:pt x="1346" y="1751"/>
                      <a:pt x="1346" y="1745"/>
                    </a:cubicBezTo>
                    <a:cubicBezTo>
                      <a:pt x="1346" y="1742"/>
                      <a:pt x="1350" y="1740"/>
                      <a:pt x="1354" y="1738"/>
                    </a:cubicBezTo>
                    <a:cubicBezTo>
                      <a:pt x="1357" y="1736"/>
                      <a:pt x="1360" y="1735"/>
                      <a:pt x="1362" y="1733"/>
                    </a:cubicBezTo>
                    <a:cubicBezTo>
                      <a:pt x="1366" y="1730"/>
                      <a:pt x="1363" y="1726"/>
                      <a:pt x="1361" y="1722"/>
                    </a:cubicBezTo>
                    <a:cubicBezTo>
                      <a:pt x="1360" y="1720"/>
                      <a:pt x="1358" y="1718"/>
                      <a:pt x="1359" y="1717"/>
                    </a:cubicBezTo>
                    <a:cubicBezTo>
                      <a:pt x="1359" y="1716"/>
                      <a:pt x="1360" y="1715"/>
                      <a:pt x="1361" y="1714"/>
                    </a:cubicBezTo>
                    <a:cubicBezTo>
                      <a:pt x="1367" y="1711"/>
                      <a:pt x="1364" y="1702"/>
                      <a:pt x="1361" y="1695"/>
                    </a:cubicBezTo>
                    <a:cubicBezTo>
                      <a:pt x="1359" y="1691"/>
                      <a:pt x="1357" y="1685"/>
                      <a:pt x="1359" y="1684"/>
                    </a:cubicBezTo>
                    <a:cubicBezTo>
                      <a:pt x="1362" y="1681"/>
                      <a:pt x="1362" y="1676"/>
                      <a:pt x="1361" y="1670"/>
                    </a:cubicBezTo>
                    <a:cubicBezTo>
                      <a:pt x="1361" y="1668"/>
                      <a:pt x="1360" y="1665"/>
                      <a:pt x="1361" y="1663"/>
                    </a:cubicBezTo>
                    <a:cubicBezTo>
                      <a:pt x="1361" y="1660"/>
                      <a:pt x="1371" y="1654"/>
                      <a:pt x="1378" y="1650"/>
                    </a:cubicBezTo>
                    <a:cubicBezTo>
                      <a:pt x="1385" y="1645"/>
                      <a:pt x="1391" y="1641"/>
                      <a:pt x="1392" y="1639"/>
                    </a:cubicBezTo>
                    <a:cubicBezTo>
                      <a:pt x="1393" y="1638"/>
                      <a:pt x="1393" y="1638"/>
                      <a:pt x="1393" y="1638"/>
                    </a:cubicBezTo>
                    <a:cubicBezTo>
                      <a:pt x="1393" y="1637"/>
                      <a:pt x="1393" y="1637"/>
                      <a:pt x="1393" y="1637"/>
                    </a:cubicBezTo>
                    <a:cubicBezTo>
                      <a:pt x="1393" y="1637"/>
                      <a:pt x="1393" y="1637"/>
                      <a:pt x="1393" y="1636"/>
                    </a:cubicBezTo>
                    <a:cubicBezTo>
                      <a:pt x="1393" y="1636"/>
                      <a:pt x="1393" y="1636"/>
                      <a:pt x="1394" y="1636"/>
                    </a:cubicBezTo>
                    <a:cubicBezTo>
                      <a:pt x="1394" y="1636"/>
                      <a:pt x="1394" y="1635"/>
                      <a:pt x="1394" y="1635"/>
                    </a:cubicBezTo>
                    <a:cubicBezTo>
                      <a:pt x="1394" y="1635"/>
                      <a:pt x="1394" y="1634"/>
                      <a:pt x="1394" y="1634"/>
                    </a:cubicBezTo>
                    <a:cubicBezTo>
                      <a:pt x="1394" y="1634"/>
                      <a:pt x="1394" y="1634"/>
                      <a:pt x="1394" y="1633"/>
                    </a:cubicBezTo>
                    <a:cubicBezTo>
                      <a:pt x="1394" y="1633"/>
                      <a:pt x="1394" y="1633"/>
                      <a:pt x="1394" y="1632"/>
                    </a:cubicBezTo>
                    <a:cubicBezTo>
                      <a:pt x="1395" y="1632"/>
                      <a:pt x="1395" y="1632"/>
                      <a:pt x="1395" y="1631"/>
                    </a:cubicBezTo>
                    <a:cubicBezTo>
                      <a:pt x="1395" y="1631"/>
                      <a:pt x="1395" y="1631"/>
                      <a:pt x="1395" y="1630"/>
                    </a:cubicBezTo>
                    <a:cubicBezTo>
                      <a:pt x="1395" y="1630"/>
                      <a:pt x="1395" y="1630"/>
                      <a:pt x="1395" y="1629"/>
                    </a:cubicBezTo>
                    <a:cubicBezTo>
                      <a:pt x="1395" y="1629"/>
                      <a:pt x="1395" y="1629"/>
                      <a:pt x="1395" y="1628"/>
                    </a:cubicBezTo>
                    <a:cubicBezTo>
                      <a:pt x="1395" y="1628"/>
                      <a:pt x="1396" y="1628"/>
                      <a:pt x="1396" y="1627"/>
                    </a:cubicBezTo>
                    <a:cubicBezTo>
                      <a:pt x="1396" y="1627"/>
                      <a:pt x="1396" y="1627"/>
                      <a:pt x="1396" y="1626"/>
                    </a:cubicBezTo>
                    <a:cubicBezTo>
                      <a:pt x="1396" y="1626"/>
                      <a:pt x="1396" y="1625"/>
                      <a:pt x="1396" y="1625"/>
                    </a:cubicBezTo>
                    <a:cubicBezTo>
                      <a:pt x="1396" y="1625"/>
                      <a:pt x="1396" y="1624"/>
                      <a:pt x="1396" y="1624"/>
                    </a:cubicBezTo>
                    <a:cubicBezTo>
                      <a:pt x="1396" y="1624"/>
                      <a:pt x="1396" y="1623"/>
                      <a:pt x="1396" y="1623"/>
                    </a:cubicBezTo>
                    <a:cubicBezTo>
                      <a:pt x="1396" y="1622"/>
                      <a:pt x="1396" y="1622"/>
                      <a:pt x="1397" y="1622"/>
                    </a:cubicBezTo>
                    <a:cubicBezTo>
                      <a:pt x="1397" y="1621"/>
                      <a:pt x="1397" y="1621"/>
                      <a:pt x="1397" y="1620"/>
                    </a:cubicBezTo>
                    <a:cubicBezTo>
                      <a:pt x="1397" y="1620"/>
                      <a:pt x="1397" y="1620"/>
                      <a:pt x="1397" y="1619"/>
                    </a:cubicBezTo>
                    <a:cubicBezTo>
                      <a:pt x="1397" y="1619"/>
                      <a:pt x="1397" y="1618"/>
                      <a:pt x="1397" y="1618"/>
                    </a:cubicBezTo>
                    <a:cubicBezTo>
                      <a:pt x="1397" y="1617"/>
                      <a:pt x="1397" y="1617"/>
                      <a:pt x="1397" y="1617"/>
                    </a:cubicBezTo>
                    <a:cubicBezTo>
                      <a:pt x="1397" y="1616"/>
                      <a:pt x="1397" y="1616"/>
                      <a:pt x="1397" y="1615"/>
                    </a:cubicBezTo>
                    <a:cubicBezTo>
                      <a:pt x="1397" y="1615"/>
                      <a:pt x="1397" y="1615"/>
                      <a:pt x="1397" y="1614"/>
                    </a:cubicBezTo>
                    <a:cubicBezTo>
                      <a:pt x="1398" y="1614"/>
                      <a:pt x="1398" y="1613"/>
                      <a:pt x="1398" y="1613"/>
                    </a:cubicBezTo>
                    <a:cubicBezTo>
                      <a:pt x="1398" y="1613"/>
                      <a:pt x="1398" y="1612"/>
                      <a:pt x="1398" y="1612"/>
                    </a:cubicBezTo>
                    <a:cubicBezTo>
                      <a:pt x="1398" y="1611"/>
                      <a:pt x="1398" y="1611"/>
                      <a:pt x="1398" y="1610"/>
                    </a:cubicBezTo>
                    <a:cubicBezTo>
                      <a:pt x="1398" y="1610"/>
                      <a:pt x="1398" y="1610"/>
                      <a:pt x="1398" y="1609"/>
                    </a:cubicBezTo>
                    <a:cubicBezTo>
                      <a:pt x="1398" y="1609"/>
                      <a:pt x="1398" y="1608"/>
                      <a:pt x="1398" y="1608"/>
                    </a:cubicBezTo>
                    <a:cubicBezTo>
                      <a:pt x="1398" y="1608"/>
                      <a:pt x="1398" y="1607"/>
                      <a:pt x="1398" y="1607"/>
                    </a:cubicBezTo>
                    <a:cubicBezTo>
                      <a:pt x="1398" y="1607"/>
                      <a:pt x="1398" y="1606"/>
                      <a:pt x="1398" y="1606"/>
                    </a:cubicBezTo>
                    <a:cubicBezTo>
                      <a:pt x="1403" y="1603"/>
                      <a:pt x="1409" y="1598"/>
                      <a:pt x="1414" y="1594"/>
                    </a:cubicBezTo>
                    <a:cubicBezTo>
                      <a:pt x="1414" y="1594"/>
                      <a:pt x="1414" y="1594"/>
                      <a:pt x="1414" y="1594"/>
                    </a:cubicBezTo>
                    <a:cubicBezTo>
                      <a:pt x="1415" y="1592"/>
                      <a:pt x="1417" y="1591"/>
                      <a:pt x="1418" y="1589"/>
                    </a:cubicBezTo>
                    <a:cubicBezTo>
                      <a:pt x="1426" y="1581"/>
                      <a:pt x="1428" y="1582"/>
                      <a:pt x="1432" y="1585"/>
                    </a:cubicBezTo>
                    <a:cubicBezTo>
                      <a:pt x="1434" y="1586"/>
                      <a:pt x="1437" y="1588"/>
                      <a:pt x="1442" y="1589"/>
                    </a:cubicBezTo>
                    <a:cubicBezTo>
                      <a:pt x="1443" y="1589"/>
                      <a:pt x="1445" y="1589"/>
                      <a:pt x="1447" y="1590"/>
                    </a:cubicBezTo>
                    <a:cubicBezTo>
                      <a:pt x="1458" y="1591"/>
                      <a:pt x="1468" y="1592"/>
                      <a:pt x="1473" y="1601"/>
                    </a:cubicBezTo>
                    <a:cubicBezTo>
                      <a:pt x="1474" y="1604"/>
                      <a:pt x="1476" y="1605"/>
                      <a:pt x="1477" y="1605"/>
                    </a:cubicBezTo>
                    <a:cubicBezTo>
                      <a:pt x="1478" y="1605"/>
                      <a:pt x="1478" y="1605"/>
                      <a:pt x="1478" y="1605"/>
                    </a:cubicBezTo>
                    <a:cubicBezTo>
                      <a:pt x="1482" y="1605"/>
                      <a:pt x="1485" y="1599"/>
                      <a:pt x="1488" y="1592"/>
                    </a:cubicBezTo>
                    <a:cubicBezTo>
                      <a:pt x="1489" y="1589"/>
                      <a:pt x="1491" y="1586"/>
                      <a:pt x="1492" y="1585"/>
                    </a:cubicBezTo>
                    <a:cubicBezTo>
                      <a:pt x="1494" y="1583"/>
                      <a:pt x="1506" y="1584"/>
                      <a:pt x="1514" y="1585"/>
                    </a:cubicBezTo>
                    <a:cubicBezTo>
                      <a:pt x="1515" y="1585"/>
                      <a:pt x="1516" y="1585"/>
                      <a:pt x="1517" y="1585"/>
                    </a:cubicBezTo>
                    <a:cubicBezTo>
                      <a:pt x="1517" y="1586"/>
                      <a:pt x="1517" y="1586"/>
                      <a:pt x="1518" y="1586"/>
                    </a:cubicBezTo>
                    <a:cubicBezTo>
                      <a:pt x="1518" y="1587"/>
                      <a:pt x="1518" y="1587"/>
                      <a:pt x="1518" y="1587"/>
                    </a:cubicBezTo>
                    <a:cubicBezTo>
                      <a:pt x="1519" y="1588"/>
                      <a:pt x="1519" y="1588"/>
                      <a:pt x="1519" y="1589"/>
                    </a:cubicBezTo>
                    <a:cubicBezTo>
                      <a:pt x="1519" y="1589"/>
                      <a:pt x="1520" y="1589"/>
                      <a:pt x="1520" y="1590"/>
                    </a:cubicBezTo>
                    <a:cubicBezTo>
                      <a:pt x="1520" y="1590"/>
                      <a:pt x="1521" y="1591"/>
                      <a:pt x="1521" y="1591"/>
                    </a:cubicBezTo>
                    <a:cubicBezTo>
                      <a:pt x="1521" y="1591"/>
                      <a:pt x="1522" y="1592"/>
                      <a:pt x="1522" y="1592"/>
                    </a:cubicBezTo>
                    <a:cubicBezTo>
                      <a:pt x="1522" y="1593"/>
                      <a:pt x="1523" y="1593"/>
                      <a:pt x="1523" y="1594"/>
                    </a:cubicBezTo>
                    <a:cubicBezTo>
                      <a:pt x="1523" y="1594"/>
                      <a:pt x="1524" y="1594"/>
                      <a:pt x="1524" y="1595"/>
                    </a:cubicBezTo>
                    <a:cubicBezTo>
                      <a:pt x="1524" y="1595"/>
                      <a:pt x="1525" y="1596"/>
                      <a:pt x="1525" y="1596"/>
                    </a:cubicBezTo>
                    <a:cubicBezTo>
                      <a:pt x="1526" y="1597"/>
                      <a:pt x="1526" y="1597"/>
                      <a:pt x="1526" y="1598"/>
                    </a:cubicBezTo>
                    <a:cubicBezTo>
                      <a:pt x="1527" y="1598"/>
                      <a:pt x="1527" y="1599"/>
                      <a:pt x="1528" y="1599"/>
                    </a:cubicBezTo>
                    <a:cubicBezTo>
                      <a:pt x="1528" y="1600"/>
                      <a:pt x="1528" y="1600"/>
                      <a:pt x="1529" y="1600"/>
                    </a:cubicBezTo>
                    <a:cubicBezTo>
                      <a:pt x="1529" y="1601"/>
                      <a:pt x="1530" y="1602"/>
                      <a:pt x="1530" y="1602"/>
                    </a:cubicBezTo>
                    <a:cubicBezTo>
                      <a:pt x="1531" y="1603"/>
                      <a:pt x="1531" y="1603"/>
                      <a:pt x="1531" y="1603"/>
                    </a:cubicBezTo>
                    <a:cubicBezTo>
                      <a:pt x="1532" y="1604"/>
                      <a:pt x="1532" y="1604"/>
                      <a:pt x="1533" y="1605"/>
                    </a:cubicBezTo>
                    <a:cubicBezTo>
                      <a:pt x="1533" y="1605"/>
                      <a:pt x="1534" y="1606"/>
                      <a:pt x="1534" y="1606"/>
                    </a:cubicBezTo>
                    <a:cubicBezTo>
                      <a:pt x="1535" y="1607"/>
                      <a:pt x="1535" y="1607"/>
                      <a:pt x="1536" y="1608"/>
                    </a:cubicBezTo>
                    <a:cubicBezTo>
                      <a:pt x="1536" y="1608"/>
                      <a:pt x="1536" y="1609"/>
                      <a:pt x="1537" y="1609"/>
                    </a:cubicBezTo>
                    <a:cubicBezTo>
                      <a:pt x="1537" y="1610"/>
                      <a:pt x="1538" y="1610"/>
                      <a:pt x="1539" y="1611"/>
                    </a:cubicBezTo>
                    <a:cubicBezTo>
                      <a:pt x="1539" y="1611"/>
                      <a:pt x="1539" y="1611"/>
                      <a:pt x="1540" y="1612"/>
                    </a:cubicBezTo>
                    <a:cubicBezTo>
                      <a:pt x="1540" y="1612"/>
                      <a:pt x="1541" y="1613"/>
                      <a:pt x="1541" y="1613"/>
                    </a:cubicBezTo>
                    <a:cubicBezTo>
                      <a:pt x="1542" y="1614"/>
                      <a:pt x="1542" y="1614"/>
                      <a:pt x="1542" y="1614"/>
                    </a:cubicBezTo>
                    <a:cubicBezTo>
                      <a:pt x="1543" y="1615"/>
                      <a:pt x="1544" y="1615"/>
                      <a:pt x="1544" y="1616"/>
                    </a:cubicBezTo>
                    <a:cubicBezTo>
                      <a:pt x="1545" y="1616"/>
                      <a:pt x="1545" y="1617"/>
                      <a:pt x="1545" y="1617"/>
                    </a:cubicBezTo>
                    <a:cubicBezTo>
                      <a:pt x="1546" y="1617"/>
                      <a:pt x="1546" y="1618"/>
                      <a:pt x="1547" y="1618"/>
                    </a:cubicBezTo>
                    <a:cubicBezTo>
                      <a:pt x="1547" y="1619"/>
                      <a:pt x="1548" y="1619"/>
                      <a:pt x="1548" y="1619"/>
                    </a:cubicBezTo>
                    <a:cubicBezTo>
                      <a:pt x="1549" y="1620"/>
                      <a:pt x="1549" y="1620"/>
                      <a:pt x="1550" y="1621"/>
                    </a:cubicBezTo>
                    <a:cubicBezTo>
                      <a:pt x="1550" y="1621"/>
                      <a:pt x="1550" y="1621"/>
                      <a:pt x="1551" y="1621"/>
                    </a:cubicBezTo>
                    <a:cubicBezTo>
                      <a:pt x="1551" y="1622"/>
                      <a:pt x="1552" y="1622"/>
                      <a:pt x="1553" y="1623"/>
                    </a:cubicBezTo>
                    <a:cubicBezTo>
                      <a:pt x="1553" y="1623"/>
                      <a:pt x="1553" y="1623"/>
                      <a:pt x="1553" y="1623"/>
                    </a:cubicBezTo>
                    <a:cubicBezTo>
                      <a:pt x="1554" y="1624"/>
                      <a:pt x="1555" y="1624"/>
                      <a:pt x="1556" y="1625"/>
                    </a:cubicBezTo>
                    <a:cubicBezTo>
                      <a:pt x="1562" y="1628"/>
                      <a:pt x="1565" y="1632"/>
                      <a:pt x="1568" y="1635"/>
                    </a:cubicBezTo>
                    <a:cubicBezTo>
                      <a:pt x="1573" y="1639"/>
                      <a:pt x="1577" y="1643"/>
                      <a:pt x="1588" y="1644"/>
                    </a:cubicBezTo>
                    <a:cubicBezTo>
                      <a:pt x="1605" y="1646"/>
                      <a:pt x="1613" y="1653"/>
                      <a:pt x="1618" y="1660"/>
                    </a:cubicBezTo>
                    <a:cubicBezTo>
                      <a:pt x="1621" y="1664"/>
                      <a:pt x="1633" y="1669"/>
                      <a:pt x="1646" y="1674"/>
                    </a:cubicBezTo>
                    <a:cubicBezTo>
                      <a:pt x="1656" y="1678"/>
                      <a:pt x="1668" y="1683"/>
                      <a:pt x="1669" y="1685"/>
                    </a:cubicBezTo>
                    <a:cubicBezTo>
                      <a:pt x="1670" y="1687"/>
                      <a:pt x="1666" y="1693"/>
                      <a:pt x="1662" y="1697"/>
                    </a:cubicBezTo>
                    <a:cubicBezTo>
                      <a:pt x="1655" y="1704"/>
                      <a:pt x="1647" y="1713"/>
                      <a:pt x="1647" y="1722"/>
                    </a:cubicBezTo>
                    <a:cubicBezTo>
                      <a:pt x="1647" y="1731"/>
                      <a:pt x="1644" y="1734"/>
                      <a:pt x="1642" y="1736"/>
                    </a:cubicBezTo>
                    <a:cubicBezTo>
                      <a:pt x="1640" y="1737"/>
                      <a:pt x="1638" y="1738"/>
                      <a:pt x="1638" y="1741"/>
                    </a:cubicBezTo>
                    <a:cubicBezTo>
                      <a:pt x="1638" y="1745"/>
                      <a:pt x="1644" y="1745"/>
                      <a:pt x="1651" y="1746"/>
                    </a:cubicBezTo>
                    <a:cubicBezTo>
                      <a:pt x="1656" y="1746"/>
                      <a:pt x="1662" y="1746"/>
                      <a:pt x="1665" y="1748"/>
                    </a:cubicBezTo>
                    <a:cubicBezTo>
                      <a:pt x="1668" y="1750"/>
                      <a:pt x="1673" y="1750"/>
                      <a:pt x="1678" y="1749"/>
                    </a:cubicBezTo>
                    <a:cubicBezTo>
                      <a:pt x="1683" y="1749"/>
                      <a:pt x="1688" y="1748"/>
                      <a:pt x="1692" y="1750"/>
                    </a:cubicBezTo>
                    <a:cubicBezTo>
                      <a:pt x="1692" y="1751"/>
                      <a:pt x="1693" y="1751"/>
                      <a:pt x="1693" y="1751"/>
                    </a:cubicBezTo>
                    <a:cubicBezTo>
                      <a:pt x="1694" y="1751"/>
                      <a:pt x="1694" y="1751"/>
                      <a:pt x="1694" y="1751"/>
                    </a:cubicBezTo>
                    <a:cubicBezTo>
                      <a:pt x="1694" y="1752"/>
                      <a:pt x="1695" y="1752"/>
                      <a:pt x="1696" y="1752"/>
                    </a:cubicBezTo>
                    <a:cubicBezTo>
                      <a:pt x="1696" y="1752"/>
                      <a:pt x="1696" y="1752"/>
                      <a:pt x="1696" y="1752"/>
                    </a:cubicBezTo>
                    <a:cubicBezTo>
                      <a:pt x="1696" y="1752"/>
                      <a:pt x="1697" y="1752"/>
                      <a:pt x="1697" y="1752"/>
                    </a:cubicBezTo>
                    <a:cubicBezTo>
                      <a:pt x="1697" y="1752"/>
                      <a:pt x="1697" y="1752"/>
                      <a:pt x="1697" y="1752"/>
                    </a:cubicBezTo>
                    <a:cubicBezTo>
                      <a:pt x="1698" y="1752"/>
                      <a:pt x="1699" y="1752"/>
                      <a:pt x="1699" y="1752"/>
                    </a:cubicBezTo>
                    <a:cubicBezTo>
                      <a:pt x="1700" y="1752"/>
                      <a:pt x="1700" y="1752"/>
                      <a:pt x="1700" y="1752"/>
                    </a:cubicBezTo>
                    <a:cubicBezTo>
                      <a:pt x="1701" y="1751"/>
                      <a:pt x="1701" y="1751"/>
                      <a:pt x="1702" y="1751"/>
                    </a:cubicBezTo>
                    <a:cubicBezTo>
                      <a:pt x="1702" y="1751"/>
                      <a:pt x="1703" y="1751"/>
                      <a:pt x="1703" y="1751"/>
                    </a:cubicBezTo>
                    <a:cubicBezTo>
                      <a:pt x="1704" y="1750"/>
                      <a:pt x="1704" y="1750"/>
                      <a:pt x="1705" y="1750"/>
                    </a:cubicBezTo>
                    <a:cubicBezTo>
                      <a:pt x="1705" y="1750"/>
                      <a:pt x="1705" y="1750"/>
                      <a:pt x="1706" y="1749"/>
                    </a:cubicBezTo>
                    <a:cubicBezTo>
                      <a:pt x="1706" y="1749"/>
                      <a:pt x="1707" y="1749"/>
                      <a:pt x="1708" y="1748"/>
                    </a:cubicBezTo>
                    <a:cubicBezTo>
                      <a:pt x="1711" y="1747"/>
                      <a:pt x="1714" y="1745"/>
                      <a:pt x="1716" y="1746"/>
                    </a:cubicBezTo>
                    <a:cubicBezTo>
                      <a:pt x="1720" y="1747"/>
                      <a:pt x="1724" y="1743"/>
                      <a:pt x="1728" y="1740"/>
                    </a:cubicBezTo>
                    <a:cubicBezTo>
                      <a:pt x="1731" y="1737"/>
                      <a:pt x="1735" y="1734"/>
                      <a:pt x="1738" y="1735"/>
                    </a:cubicBezTo>
                    <a:cubicBezTo>
                      <a:pt x="1740" y="1735"/>
                      <a:pt x="1742" y="1734"/>
                      <a:pt x="1744" y="1732"/>
                    </a:cubicBezTo>
                    <a:cubicBezTo>
                      <a:pt x="1745" y="1731"/>
                      <a:pt x="1746" y="1729"/>
                      <a:pt x="1747" y="1727"/>
                    </a:cubicBezTo>
                    <a:cubicBezTo>
                      <a:pt x="1752" y="1717"/>
                      <a:pt x="1755" y="1700"/>
                      <a:pt x="1754" y="1692"/>
                    </a:cubicBezTo>
                    <a:cubicBezTo>
                      <a:pt x="1754" y="1692"/>
                      <a:pt x="1754" y="1692"/>
                      <a:pt x="1754" y="1692"/>
                    </a:cubicBezTo>
                    <a:cubicBezTo>
                      <a:pt x="1754" y="1691"/>
                      <a:pt x="1754" y="1691"/>
                      <a:pt x="1754" y="1691"/>
                    </a:cubicBezTo>
                    <a:cubicBezTo>
                      <a:pt x="1755" y="1691"/>
                      <a:pt x="1755" y="1691"/>
                      <a:pt x="1756" y="1691"/>
                    </a:cubicBezTo>
                    <a:cubicBezTo>
                      <a:pt x="1756" y="1691"/>
                      <a:pt x="1757" y="1691"/>
                      <a:pt x="1757" y="1691"/>
                    </a:cubicBezTo>
                    <a:cubicBezTo>
                      <a:pt x="1758" y="1691"/>
                      <a:pt x="1759" y="1691"/>
                      <a:pt x="1759" y="1691"/>
                    </a:cubicBezTo>
                    <a:cubicBezTo>
                      <a:pt x="1760" y="1691"/>
                      <a:pt x="1760" y="1691"/>
                      <a:pt x="1761" y="1691"/>
                    </a:cubicBezTo>
                    <a:cubicBezTo>
                      <a:pt x="1761" y="1691"/>
                      <a:pt x="1762" y="1691"/>
                      <a:pt x="1762" y="1691"/>
                    </a:cubicBezTo>
                    <a:cubicBezTo>
                      <a:pt x="1763" y="1691"/>
                      <a:pt x="1763" y="1691"/>
                      <a:pt x="1764" y="1691"/>
                    </a:cubicBezTo>
                    <a:cubicBezTo>
                      <a:pt x="1764" y="1691"/>
                      <a:pt x="1765" y="1691"/>
                      <a:pt x="1765" y="1691"/>
                    </a:cubicBezTo>
                    <a:cubicBezTo>
                      <a:pt x="1765" y="1691"/>
                      <a:pt x="1766" y="1691"/>
                      <a:pt x="1766" y="1691"/>
                    </a:cubicBezTo>
                    <a:cubicBezTo>
                      <a:pt x="1766" y="1691"/>
                      <a:pt x="1767" y="1691"/>
                      <a:pt x="1767" y="1691"/>
                    </a:cubicBezTo>
                    <a:cubicBezTo>
                      <a:pt x="1767" y="1691"/>
                      <a:pt x="1767" y="1691"/>
                      <a:pt x="1767" y="1691"/>
                    </a:cubicBezTo>
                    <a:cubicBezTo>
                      <a:pt x="1768" y="1691"/>
                      <a:pt x="1768" y="1691"/>
                      <a:pt x="1769" y="1691"/>
                    </a:cubicBezTo>
                    <a:cubicBezTo>
                      <a:pt x="1769" y="1691"/>
                      <a:pt x="1769" y="1691"/>
                      <a:pt x="1769" y="1691"/>
                    </a:cubicBezTo>
                    <a:cubicBezTo>
                      <a:pt x="1769" y="1692"/>
                      <a:pt x="1770" y="1692"/>
                      <a:pt x="1770" y="1692"/>
                    </a:cubicBezTo>
                    <a:cubicBezTo>
                      <a:pt x="1772" y="1693"/>
                      <a:pt x="1775" y="1706"/>
                      <a:pt x="1775" y="1717"/>
                    </a:cubicBezTo>
                    <a:cubicBezTo>
                      <a:pt x="1776" y="1724"/>
                      <a:pt x="1775" y="1730"/>
                      <a:pt x="1774" y="1733"/>
                    </a:cubicBezTo>
                    <a:cubicBezTo>
                      <a:pt x="1774" y="1733"/>
                      <a:pt x="1773" y="1734"/>
                      <a:pt x="1772" y="1735"/>
                    </a:cubicBezTo>
                    <a:cubicBezTo>
                      <a:pt x="1769" y="1738"/>
                      <a:pt x="1763" y="1740"/>
                      <a:pt x="1757" y="1743"/>
                    </a:cubicBezTo>
                    <a:cubicBezTo>
                      <a:pt x="1753" y="1745"/>
                      <a:pt x="1748" y="1747"/>
                      <a:pt x="1745" y="1749"/>
                    </a:cubicBezTo>
                    <a:cubicBezTo>
                      <a:pt x="1743" y="1749"/>
                      <a:pt x="1742" y="1750"/>
                      <a:pt x="1741" y="1751"/>
                    </a:cubicBezTo>
                    <a:cubicBezTo>
                      <a:pt x="1739" y="1752"/>
                      <a:pt x="1737" y="1754"/>
                      <a:pt x="1734" y="1756"/>
                    </a:cubicBezTo>
                    <a:cubicBezTo>
                      <a:pt x="1729" y="1760"/>
                      <a:pt x="1724" y="1765"/>
                      <a:pt x="1718" y="1771"/>
                    </a:cubicBezTo>
                    <a:cubicBezTo>
                      <a:pt x="1708" y="1781"/>
                      <a:pt x="1699" y="1792"/>
                      <a:pt x="1693" y="1802"/>
                    </a:cubicBezTo>
                    <a:cubicBezTo>
                      <a:pt x="1692" y="1803"/>
                      <a:pt x="1691" y="1804"/>
                      <a:pt x="1690" y="1806"/>
                    </a:cubicBezTo>
                    <a:cubicBezTo>
                      <a:pt x="1690" y="1806"/>
                      <a:pt x="1689" y="1807"/>
                      <a:pt x="1688" y="1808"/>
                    </a:cubicBezTo>
                    <a:cubicBezTo>
                      <a:pt x="1684" y="1814"/>
                      <a:pt x="1679" y="1819"/>
                      <a:pt x="1675" y="1824"/>
                    </a:cubicBezTo>
                    <a:cubicBezTo>
                      <a:pt x="1672" y="1827"/>
                      <a:pt x="1670" y="1829"/>
                      <a:pt x="1667" y="1832"/>
                    </a:cubicBezTo>
                    <a:cubicBezTo>
                      <a:pt x="1666" y="1833"/>
                      <a:pt x="1666" y="1833"/>
                      <a:pt x="1666" y="1833"/>
                    </a:cubicBezTo>
                    <a:cubicBezTo>
                      <a:pt x="1666" y="1833"/>
                      <a:pt x="1666" y="1833"/>
                      <a:pt x="1666" y="1833"/>
                    </a:cubicBezTo>
                    <a:cubicBezTo>
                      <a:pt x="1666" y="1834"/>
                      <a:pt x="1665" y="1834"/>
                      <a:pt x="1665" y="1835"/>
                    </a:cubicBezTo>
                    <a:cubicBezTo>
                      <a:pt x="1665" y="1835"/>
                      <a:pt x="1665" y="1835"/>
                      <a:pt x="1664" y="1835"/>
                    </a:cubicBezTo>
                    <a:cubicBezTo>
                      <a:pt x="1664" y="1836"/>
                      <a:pt x="1664" y="1836"/>
                      <a:pt x="1663" y="1837"/>
                    </a:cubicBezTo>
                    <a:cubicBezTo>
                      <a:pt x="1663" y="1837"/>
                      <a:pt x="1663" y="1838"/>
                      <a:pt x="1662" y="1838"/>
                    </a:cubicBezTo>
                    <a:cubicBezTo>
                      <a:pt x="1662" y="1839"/>
                      <a:pt x="1662" y="1839"/>
                      <a:pt x="1661" y="1840"/>
                    </a:cubicBezTo>
                    <a:cubicBezTo>
                      <a:pt x="1661" y="1841"/>
                      <a:pt x="1661" y="1841"/>
                      <a:pt x="1661" y="1842"/>
                    </a:cubicBezTo>
                    <a:cubicBezTo>
                      <a:pt x="1660" y="1842"/>
                      <a:pt x="1660" y="1842"/>
                      <a:pt x="1660" y="1843"/>
                    </a:cubicBezTo>
                    <a:cubicBezTo>
                      <a:pt x="1660" y="1843"/>
                      <a:pt x="1660" y="1844"/>
                      <a:pt x="1660" y="1844"/>
                    </a:cubicBezTo>
                    <a:cubicBezTo>
                      <a:pt x="1660" y="1845"/>
                      <a:pt x="1659" y="1845"/>
                      <a:pt x="1659" y="1845"/>
                    </a:cubicBezTo>
                    <a:cubicBezTo>
                      <a:pt x="1659" y="1846"/>
                      <a:pt x="1659" y="1847"/>
                      <a:pt x="1659" y="1848"/>
                    </a:cubicBezTo>
                    <a:cubicBezTo>
                      <a:pt x="1659" y="1853"/>
                      <a:pt x="1657" y="1858"/>
                      <a:pt x="1656" y="1864"/>
                    </a:cubicBezTo>
                    <a:cubicBezTo>
                      <a:pt x="1653" y="1872"/>
                      <a:pt x="1650" y="1882"/>
                      <a:pt x="1650" y="1895"/>
                    </a:cubicBezTo>
                    <a:cubicBezTo>
                      <a:pt x="1649" y="1907"/>
                      <a:pt x="1648" y="1911"/>
                      <a:pt x="1646" y="1916"/>
                    </a:cubicBezTo>
                    <a:cubicBezTo>
                      <a:pt x="1644" y="1920"/>
                      <a:pt x="1642" y="1923"/>
                      <a:pt x="1642" y="1932"/>
                    </a:cubicBezTo>
                    <a:cubicBezTo>
                      <a:pt x="1642" y="1945"/>
                      <a:pt x="1645" y="1948"/>
                      <a:pt x="1649" y="1949"/>
                    </a:cubicBezTo>
                    <a:cubicBezTo>
                      <a:pt x="1650" y="1949"/>
                      <a:pt x="1650" y="1949"/>
                      <a:pt x="1651" y="1950"/>
                    </a:cubicBezTo>
                    <a:cubicBezTo>
                      <a:pt x="1651" y="1950"/>
                      <a:pt x="1651" y="1950"/>
                      <a:pt x="1651" y="1950"/>
                    </a:cubicBezTo>
                    <a:cubicBezTo>
                      <a:pt x="1651" y="1950"/>
                      <a:pt x="1651" y="1950"/>
                      <a:pt x="1651" y="1950"/>
                    </a:cubicBezTo>
                    <a:cubicBezTo>
                      <a:pt x="1651" y="1950"/>
                      <a:pt x="1651" y="1950"/>
                      <a:pt x="1651" y="1950"/>
                    </a:cubicBezTo>
                    <a:cubicBezTo>
                      <a:pt x="1651" y="1950"/>
                      <a:pt x="1651" y="1950"/>
                      <a:pt x="1651" y="1950"/>
                    </a:cubicBezTo>
                    <a:cubicBezTo>
                      <a:pt x="1651" y="1950"/>
                      <a:pt x="1651" y="1950"/>
                      <a:pt x="1651" y="1951"/>
                    </a:cubicBezTo>
                    <a:cubicBezTo>
                      <a:pt x="1651" y="1951"/>
                      <a:pt x="1651" y="1951"/>
                      <a:pt x="1651" y="1951"/>
                    </a:cubicBezTo>
                    <a:cubicBezTo>
                      <a:pt x="1651" y="1951"/>
                      <a:pt x="1651" y="1951"/>
                      <a:pt x="1651" y="1951"/>
                    </a:cubicBezTo>
                    <a:cubicBezTo>
                      <a:pt x="1651" y="1952"/>
                      <a:pt x="1651" y="1952"/>
                      <a:pt x="1651" y="1952"/>
                    </a:cubicBezTo>
                    <a:cubicBezTo>
                      <a:pt x="1651" y="1952"/>
                      <a:pt x="1651" y="1952"/>
                      <a:pt x="1651" y="1953"/>
                    </a:cubicBezTo>
                    <a:cubicBezTo>
                      <a:pt x="1651" y="1953"/>
                      <a:pt x="1650" y="1953"/>
                      <a:pt x="1650" y="1953"/>
                    </a:cubicBezTo>
                    <a:cubicBezTo>
                      <a:pt x="1650" y="1954"/>
                      <a:pt x="1650" y="1954"/>
                      <a:pt x="1650" y="1954"/>
                    </a:cubicBezTo>
                    <a:cubicBezTo>
                      <a:pt x="1650" y="1955"/>
                      <a:pt x="1650" y="1955"/>
                      <a:pt x="1650" y="1955"/>
                    </a:cubicBezTo>
                    <a:cubicBezTo>
                      <a:pt x="1650" y="1955"/>
                      <a:pt x="1650" y="1956"/>
                      <a:pt x="1650" y="1956"/>
                    </a:cubicBezTo>
                    <a:cubicBezTo>
                      <a:pt x="1649" y="1957"/>
                      <a:pt x="1649" y="1957"/>
                      <a:pt x="1649" y="1957"/>
                    </a:cubicBezTo>
                    <a:cubicBezTo>
                      <a:pt x="1649" y="1958"/>
                      <a:pt x="1649" y="1958"/>
                      <a:pt x="1649" y="1958"/>
                    </a:cubicBezTo>
                    <a:cubicBezTo>
                      <a:pt x="1646" y="1956"/>
                      <a:pt x="1643" y="1957"/>
                      <a:pt x="1639" y="1961"/>
                    </a:cubicBezTo>
                    <a:close/>
                    <a:moveTo>
                      <a:pt x="1775" y="1951"/>
                    </a:moveTo>
                    <a:cubicBezTo>
                      <a:pt x="1771" y="1958"/>
                      <a:pt x="1766" y="1964"/>
                      <a:pt x="1760" y="1968"/>
                    </a:cubicBezTo>
                    <a:cubicBezTo>
                      <a:pt x="1746" y="1977"/>
                      <a:pt x="1731" y="1975"/>
                      <a:pt x="1718" y="1974"/>
                    </a:cubicBezTo>
                    <a:cubicBezTo>
                      <a:pt x="1712" y="1973"/>
                      <a:pt x="1710" y="1974"/>
                      <a:pt x="1708" y="1975"/>
                    </a:cubicBezTo>
                    <a:cubicBezTo>
                      <a:pt x="1706" y="1976"/>
                      <a:pt x="1704" y="1977"/>
                      <a:pt x="1697" y="1974"/>
                    </a:cubicBezTo>
                    <a:cubicBezTo>
                      <a:pt x="1686" y="1968"/>
                      <a:pt x="1675" y="1964"/>
                      <a:pt x="1665" y="1964"/>
                    </a:cubicBezTo>
                    <a:cubicBezTo>
                      <a:pt x="1663" y="1964"/>
                      <a:pt x="1662" y="1964"/>
                      <a:pt x="1661" y="1964"/>
                    </a:cubicBezTo>
                    <a:cubicBezTo>
                      <a:pt x="1656" y="1965"/>
                      <a:pt x="1654" y="1963"/>
                      <a:pt x="1652" y="1960"/>
                    </a:cubicBezTo>
                    <a:cubicBezTo>
                      <a:pt x="1652" y="1960"/>
                      <a:pt x="1652" y="1960"/>
                      <a:pt x="1651" y="1960"/>
                    </a:cubicBezTo>
                    <a:cubicBezTo>
                      <a:pt x="1652" y="1960"/>
                      <a:pt x="1652" y="1959"/>
                      <a:pt x="1652" y="1959"/>
                    </a:cubicBezTo>
                    <a:cubicBezTo>
                      <a:pt x="1652" y="1958"/>
                      <a:pt x="1652" y="1958"/>
                      <a:pt x="1652" y="1957"/>
                    </a:cubicBezTo>
                    <a:cubicBezTo>
                      <a:pt x="1653" y="1957"/>
                      <a:pt x="1653" y="1956"/>
                      <a:pt x="1653" y="1956"/>
                    </a:cubicBezTo>
                    <a:cubicBezTo>
                      <a:pt x="1653" y="1955"/>
                      <a:pt x="1653" y="1955"/>
                      <a:pt x="1653" y="1955"/>
                    </a:cubicBezTo>
                    <a:cubicBezTo>
                      <a:pt x="1653" y="1954"/>
                      <a:pt x="1653" y="1954"/>
                      <a:pt x="1653" y="1954"/>
                    </a:cubicBezTo>
                    <a:cubicBezTo>
                      <a:pt x="1653" y="1953"/>
                      <a:pt x="1654" y="1953"/>
                      <a:pt x="1654" y="1953"/>
                    </a:cubicBezTo>
                    <a:cubicBezTo>
                      <a:pt x="1654" y="1952"/>
                      <a:pt x="1654" y="1952"/>
                      <a:pt x="1654" y="1952"/>
                    </a:cubicBezTo>
                    <a:cubicBezTo>
                      <a:pt x="1654" y="1951"/>
                      <a:pt x="1654" y="1951"/>
                      <a:pt x="1654" y="1951"/>
                    </a:cubicBezTo>
                    <a:cubicBezTo>
                      <a:pt x="1654" y="1951"/>
                      <a:pt x="1654" y="1950"/>
                      <a:pt x="1654" y="1950"/>
                    </a:cubicBezTo>
                    <a:cubicBezTo>
                      <a:pt x="1654" y="1950"/>
                      <a:pt x="1654" y="1950"/>
                      <a:pt x="1654" y="1950"/>
                    </a:cubicBezTo>
                    <a:cubicBezTo>
                      <a:pt x="1654" y="1950"/>
                      <a:pt x="1654" y="1949"/>
                      <a:pt x="1654" y="1949"/>
                    </a:cubicBezTo>
                    <a:cubicBezTo>
                      <a:pt x="1654" y="1949"/>
                      <a:pt x="1654" y="1949"/>
                      <a:pt x="1654" y="1949"/>
                    </a:cubicBezTo>
                    <a:cubicBezTo>
                      <a:pt x="1654" y="1949"/>
                      <a:pt x="1653" y="1948"/>
                      <a:pt x="1653" y="1948"/>
                    </a:cubicBezTo>
                    <a:cubicBezTo>
                      <a:pt x="1653" y="1948"/>
                      <a:pt x="1653" y="1948"/>
                      <a:pt x="1653" y="1948"/>
                    </a:cubicBezTo>
                    <a:cubicBezTo>
                      <a:pt x="1653" y="1948"/>
                      <a:pt x="1653" y="1948"/>
                      <a:pt x="1653" y="1948"/>
                    </a:cubicBezTo>
                    <a:cubicBezTo>
                      <a:pt x="1652" y="1947"/>
                      <a:pt x="1651" y="1946"/>
                      <a:pt x="1650" y="1946"/>
                    </a:cubicBezTo>
                    <a:cubicBezTo>
                      <a:pt x="1648" y="1945"/>
                      <a:pt x="1645" y="1944"/>
                      <a:pt x="1645" y="1936"/>
                    </a:cubicBezTo>
                    <a:cubicBezTo>
                      <a:pt x="1645" y="1935"/>
                      <a:pt x="1645" y="1933"/>
                      <a:pt x="1645" y="1932"/>
                    </a:cubicBezTo>
                    <a:cubicBezTo>
                      <a:pt x="1645" y="1924"/>
                      <a:pt x="1647" y="1920"/>
                      <a:pt x="1648" y="1917"/>
                    </a:cubicBezTo>
                    <a:cubicBezTo>
                      <a:pt x="1650" y="1913"/>
                      <a:pt x="1652" y="1908"/>
                      <a:pt x="1653" y="1895"/>
                    </a:cubicBezTo>
                    <a:cubicBezTo>
                      <a:pt x="1653" y="1883"/>
                      <a:pt x="1656" y="1873"/>
                      <a:pt x="1658" y="1865"/>
                    </a:cubicBezTo>
                    <a:cubicBezTo>
                      <a:pt x="1660" y="1859"/>
                      <a:pt x="1662" y="1853"/>
                      <a:pt x="1662" y="1848"/>
                    </a:cubicBezTo>
                    <a:cubicBezTo>
                      <a:pt x="1662" y="1847"/>
                      <a:pt x="1662" y="1846"/>
                      <a:pt x="1662" y="1846"/>
                    </a:cubicBezTo>
                    <a:cubicBezTo>
                      <a:pt x="1662" y="1845"/>
                      <a:pt x="1663" y="1845"/>
                      <a:pt x="1663" y="1845"/>
                    </a:cubicBezTo>
                    <a:cubicBezTo>
                      <a:pt x="1663" y="1844"/>
                      <a:pt x="1663" y="1844"/>
                      <a:pt x="1663" y="1844"/>
                    </a:cubicBezTo>
                    <a:cubicBezTo>
                      <a:pt x="1664" y="1842"/>
                      <a:pt x="1665" y="1841"/>
                      <a:pt x="1666" y="1839"/>
                    </a:cubicBezTo>
                    <a:cubicBezTo>
                      <a:pt x="1666" y="1839"/>
                      <a:pt x="1666" y="1839"/>
                      <a:pt x="1666" y="1839"/>
                    </a:cubicBezTo>
                    <a:cubicBezTo>
                      <a:pt x="1667" y="1837"/>
                      <a:pt x="1668" y="1835"/>
                      <a:pt x="1670" y="1834"/>
                    </a:cubicBezTo>
                    <a:cubicBezTo>
                      <a:pt x="1670" y="1834"/>
                      <a:pt x="1670" y="1834"/>
                      <a:pt x="1671" y="1834"/>
                    </a:cubicBezTo>
                    <a:cubicBezTo>
                      <a:pt x="1671" y="1834"/>
                      <a:pt x="1672" y="1834"/>
                      <a:pt x="1672" y="1834"/>
                    </a:cubicBezTo>
                    <a:cubicBezTo>
                      <a:pt x="1672" y="1834"/>
                      <a:pt x="1673" y="1834"/>
                      <a:pt x="1673" y="1834"/>
                    </a:cubicBezTo>
                    <a:cubicBezTo>
                      <a:pt x="1674" y="1834"/>
                      <a:pt x="1674" y="1834"/>
                      <a:pt x="1674" y="1834"/>
                    </a:cubicBezTo>
                    <a:cubicBezTo>
                      <a:pt x="1675" y="1834"/>
                      <a:pt x="1675" y="1834"/>
                      <a:pt x="1676" y="1834"/>
                    </a:cubicBezTo>
                    <a:cubicBezTo>
                      <a:pt x="1676" y="1834"/>
                      <a:pt x="1676" y="1834"/>
                      <a:pt x="1676" y="1833"/>
                    </a:cubicBezTo>
                    <a:cubicBezTo>
                      <a:pt x="1677" y="1833"/>
                      <a:pt x="1678" y="1833"/>
                      <a:pt x="1678" y="1833"/>
                    </a:cubicBezTo>
                    <a:cubicBezTo>
                      <a:pt x="1682" y="1831"/>
                      <a:pt x="1691" y="1830"/>
                      <a:pt x="1700" y="1841"/>
                    </a:cubicBezTo>
                    <a:cubicBezTo>
                      <a:pt x="1705" y="1847"/>
                      <a:pt x="1707" y="1852"/>
                      <a:pt x="1708" y="1855"/>
                    </a:cubicBezTo>
                    <a:cubicBezTo>
                      <a:pt x="1710" y="1859"/>
                      <a:pt x="1711" y="1862"/>
                      <a:pt x="1714" y="1861"/>
                    </a:cubicBezTo>
                    <a:cubicBezTo>
                      <a:pt x="1716" y="1861"/>
                      <a:pt x="1717" y="1859"/>
                      <a:pt x="1719" y="1857"/>
                    </a:cubicBezTo>
                    <a:cubicBezTo>
                      <a:pt x="1720" y="1855"/>
                      <a:pt x="1722" y="1853"/>
                      <a:pt x="1724" y="1853"/>
                    </a:cubicBezTo>
                    <a:cubicBezTo>
                      <a:pt x="1724" y="1853"/>
                      <a:pt x="1724" y="1853"/>
                      <a:pt x="1724" y="1853"/>
                    </a:cubicBezTo>
                    <a:cubicBezTo>
                      <a:pt x="1725" y="1853"/>
                      <a:pt x="1727" y="1854"/>
                      <a:pt x="1728" y="1856"/>
                    </a:cubicBezTo>
                    <a:cubicBezTo>
                      <a:pt x="1733" y="1863"/>
                      <a:pt x="1742" y="1869"/>
                      <a:pt x="1750" y="1873"/>
                    </a:cubicBezTo>
                    <a:cubicBezTo>
                      <a:pt x="1754" y="1876"/>
                      <a:pt x="1758" y="1878"/>
                      <a:pt x="1760" y="1880"/>
                    </a:cubicBezTo>
                    <a:cubicBezTo>
                      <a:pt x="1761" y="1882"/>
                      <a:pt x="1763" y="1883"/>
                      <a:pt x="1766" y="1885"/>
                    </a:cubicBezTo>
                    <a:cubicBezTo>
                      <a:pt x="1770" y="1887"/>
                      <a:pt x="1775" y="1891"/>
                      <a:pt x="1777" y="1895"/>
                    </a:cubicBezTo>
                    <a:cubicBezTo>
                      <a:pt x="1778" y="1897"/>
                      <a:pt x="1778" y="1899"/>
                      <a:pt x="1778" y="1901"/>
                    </a:cubicBezTo>
                    <a:cubicBezTo>
                      <a:pt x="1778" y="1903"/>
                      <a:pt x="1778" y="1906"/>
                      <a:pt x="1778" y="1909"/>
                    </a:cubicBezTo>
                    <a:cubicBezTo>
                      <a:pt x="1777" y="1910"/>
                      <a:pt x="1777" y="1911"/>
                      <a:pt x="1777" y="1913"/>
                    </a:cubicBezTo>
                    <a:cubicBezTo>
                      <a:pt x="1777" y="1913"/>
                      <a:pt x="1777" y="1914"/>
                      <a:pt x="1777" y="1915"/>
                    </a:cubicBezTo>
                    <a:cubicBezTo>
                      <a:pt x="1777" y="1915"/>
                      <a:pt x="1777" y="1916"/>
                      <a:pt x="1777" y="1917"/>
                    </a:cubicBezTo>
                    <a:cubicBezTo>
                      <a:pt x="1777" y="1917"/>
                      <a:pt x="1777" y="1918"/>
                      <a:pt x="1777" y="1919"/>
                    </a:cubicBezTo>
                    <a:cubicBezTo>
                      <a:pt x="1777" y="1919"/>
                      <a:pt x="1777" y="1920"/>
                      <a:pt x="1777" y="1921"/>
                    </a:cubicBezTo>
                    <a:cubicBezTo>
                      <a:pt x="1777" y="1922"/>
                      <a:pt x="1777" y="1922"/>
                      <a:pt x="1777" y="1923"/>
                    </a:cubicBezTo>
                    <a:cubicBezTo>
                      <a:pt x="1777" y="1924"/>
                      <a:pt x="1777" y="1925"/>
                      <a:pt x="1777" y="1926"/>
                    </a:cubicBezTo>
                    <a:cubicBezTo>
                      <a:pt x="1777" y="1926"/>
                      <a:pt x="1777" y="1927"/>
                      <a:pt x="1777" y="1927"/>
                    </a:cubicBezTo>
                    <a:cubicBezTo>
                      <a:pt x="1777" y="1928"/>
                      <a:pt x="1777" y="1929"/>
                      <a:pt x="1777" y="1930"/>
                    </a:cubicBezTo>
                    <a:cubicBezTo>
                      <a:pt x="1777" y="1931"/>
                      <a:pt x="1777" y="1931"/>
                      <a:pt x="1778" y="1932"/>
                    </a:cubicBezTo>
                    <a:cubicBezTo>
                      <a:pt x="1778" y="1933"/>
                      <a:pt x="1778" y="1934"/>
                      <a:pt x="1778" y="1935"/>
                    </a:cubicBezTo>
                    <a:cubicBezTo>
                      <a:pt x="1778" y="1935"/>
                      <a:pt x="1778" y="1936"/>
                      <a:pt x="1779" y="1937"/>
                    </a:cubicBezTo>
                    <a:cubicBezTo>
                      <a:pt x="1779" y="1937"/>
                      <a:pt x="1779" y="1938"/>
                      <a:pt x="1779" y="1939"/>
                    </a:cubicBezTo>
                    <a:cubicBezTo>
                      <a:pt x="1779" y="1940"/>
                      <a:pt x="1780" y="1940"/>
                      <a:pt x="1780" y="1941"/>
                    </a:cubicBezTo>
                    <a:cubicBezTo>
                      <a:pt x="1780" y="1942"/>
                      <a:pt x="1780" y="1943"/>
                      <a:pt x="1781" y="1943"/>
                    </a:cubicBezTo>
                    <a:cubicBezTo>
                      <a:pt x="1779" y="1946"/>
                      <a:pt x="1777" y="1948"/>
                      <a:pt x="1775" y="1951"/>
                    </a:cubicBezTo>
                    <a:close/>
                    <a:moveTo>
                      <a:pt x="2305" y="1196"/>
                    </a:moveTo>
                    <a:cubicBezTo>
                      <a:pt x="2293" y="1226"/>
                      <a:pt x="2275" y="1247"/>
                      <a:pt x="2267" y="1250"/>
                    </a:cubicBezTo>
                    <a:cubicBezTo>
                      <a:pt x="2265" y="1251"/>
                      <a:pt x="2263" y="1252"/>
                      <a:pt x="2261" y="1252"/>
                    </a:cubicBezTo>
                    <a:cubicBezTo>
                      <a:pt x="2254" y="1254"/>
                      <a:pt x="2245" y="1257"/>
                      <a:pt x="2239" y="1271"/>
                    </a:cubicBezTo>
                    <a:cubicBezTo>
                      <a:pt x="2237" y="1277"/>
                      <a:pt x="2237" y="1277"/>
                      <a:pt x="2237" y="1277"/>
                    </a:cubicBezTo>
                    <a:cubicBezTo>
                      <a:pt x="2231" y="1292"/>
                      <a:pt x="2224" y="1310"/>
                      <a:pt x="2218" y="1314"/>
                    </a:cubicBezTo>
                    <a:cubicBezTo>
                      <a:pt x="2213" y="1317"/>
                      <a:pt x="2210" y="1315"/>
                      <a:pt x="2206" y="1311"/>
                    </a:cubicBezTo>
                    <a:cubicBezTo>
                      <a:pt x="2205" y="1310"/>
                      <a:pt x="2203" y="1309"/>
                      <a:pt x="2202" y="1308"/>
                    </a:cubicBezTo>
                    <a:cubicBezTo>
                      <a:pt x="2198" y="1307"/>
                      <a:pt x="2194" y="1310"/>
                      <a:pt x="2193" y="1313"/>
                    </a:cubicBezTo>
                    <a:cubicBezTo>
                      <a:pt x="2192" y="1316"/>
                      <a:pt x="2193" y="1318"/>
                      <a:pt x="2196" y="1319"/>
                    </a:cubicBezTo>
                    <a:cubicBezTo>
                      <a:pt x="2198" y="1321"/>
                      <a:pt x="2200" y="1322"/>
                      <a:pt x="2200" y="1323"/>
                    </a:cubicBezTo>
                    <a:cubicBezTo>
                      <a:pt x="2200" y="1324"/>
                      <a:pt x="2199" y="1326"/>
                      <a:pt x="2197" y="1328"/>
                    </a:cubicBezTo>
                    <a:cubicBezTo>
                      <a:pt x="2190" y="1334"/>
                      <a:pt x="2190" y="1351"/>
                      <a:pt x="2190" y="1370"/>
                    </a:cubicBezTo>
                    <a:cubicBezTo>
                      <a:pt x="2190" y="1375"/>
                      <a:pt x="2191" y="1381"/>
                      <a:pt x="2192" y="1387"/>
                    </a:cubicBezTo>
                    <a:cubicBezTo>
                      <a:pt x="2193" y="1399"/>
                      <a:pt x="2195" y="1411"/>
                      <a:pt x="2190" y="1424"/>
                    </a:cubicBezTo>
                    <a:cubicBezTo>
                      <a:pt x="2186" y="1435"/>
                      <a:pt x="2187" y="1443"/>
                      <a:pt x="2188" y="1448"/>
                    </a:cubicBezTo>
                    <a:cubicBezTo>
                      <a:pt x="2189" y="1453"/>
                      <a:pt x="2189" y="1455"/>
                      <a:pt x="2188" y="1458"/>
                    </a:cubicBezTo>
                    <a:cubicBezTo>
                      <a:pt x="2186" y="1460"/>
                      <a:pt x="2183" y="1462"/>
                      <a:pt x="2181" y="1463"/>
                    </a:cubicBezTo>
                    <a:cubicBezTo>
                      <a:pt x="2177" y="1465"/>
                      <a:pt x="2173" y="1467"/>
                      <a:pt x="2173" y="1474"/>
                    </a:cubicBezTo>
                    <a:cubicBezTo>
                      <a:pt x="2173" y="1478"/>
                      <a:pt x="2172" y="1483"/>
                      <a:pt x="2171" y="1488"/>
                    </a:cubicBezTo>
                    <a:cubicBezTo>
                      <a:pt x="2170" y="1495"/>
                      <a:pt x="2169" y="1501"/>
                      <a:pt x="2169" y="1508"/>
                    </a:cubicBezTo>
                    <a:cubicBezTo>
                      <a:pt x="2169" y="1513"/>
                      <a:pt x="2167" y="1514"/>
                      <a:pt x="2164" y="1516"/>
                    </a:cubicBezTo>
                    <a:cubicBezTo>
                      <a:pt x="2162" y="1517"/>
                      <a:pt x="2160" y="1518"/>
                      <a:pt x="2158" y="1522"/>
                    </a:cubicBezTo>
                    <a:cubicBezTo>
                      <a:pt x="2158" y="1524"/>
                      <a:pt x="2157" y="1526"/>
                      <a:pt x="2157" y="1528"/>
                    </a:cubicBezTo>
                    <a:cubicBezTo>
                      <a:pt x="2155" y="1535"/>
                      <a:pt x="2153" y="1543"/>
                      <a:pt x="2148" y="1547"/>
                    </a:cubicBezTo>
                    <a:cubicBezTo>
                      <a:pt x="2140" y="1553"/>
                      <a:pt x="2136" y="1561"/>
                      <a:pt x="2136" y="1574"/>
                    </a:cubicBezTo>
                    <a:cubicBezTo>
                      <a:pt x="2136" y="1586"/>
                      <a:pt x="2132" y="1587"/>
                      <a:pt x="2125" y="1587"/>
                    </a:cubicBezTo>
                    <a:cubicBezTo>
                      <a:pt x="2116" y="1587"/>
                      <a:pt x="2108" y="1595"/>
                      <a:pt x="2108" y="1605"/>
                    </a:cubicBezTo>
                    <a:cubicBezTo>
                      <a:pt x="2108" y="1607"/>
                      <a:pt x="2108" y="1609"/>
                      <a:pt x="2107" y="1609"/>
                    </a:cubicBezTo>
                    <a:cubicBezTo>
                      <a:pt x="2104" y="1612"/>
                      <a:pt x="2098" y="1612"/>
                      <a:pt x="2090" y="1612"/>
                    </a:cubicBezTo>
                    <a:cubicBezTo>
                      <a:pt x="2088" y="1612"/>
                      <a:pt x="2087" y="1612"/>
                      <a:pt x="2085" y="1612"/>
                    </a:cubicBezTo>
                    <a:cubicBezTo>
                      <a:pt x="2080" y="1612"/>
                      <a:pt x="2074" y="1611"/>
                      <a:pt x="2067" y="1610"/>
                    </a:cubicBezTo>
                    <a:cubicBezTo>
                      <a:pt x="2054" y="1609"/>
                      <a:pt x="2042" y="1607"/>
                      <a:pt x="2038" y="1612"/>
                    </a:cubicBezTo>
                    <a:cubicBezTo>
                      <a:pt x="2036" y="1613"/>
                      <a:pt x="2034" y="1615"/>
                      <a:pt x="2033" y="1616"/>
                    </a:cubicBezTo>
                    <a:cubicBezTo>
                      <a:pt x="2028" y="1621"/>
                      <a:pt x="2023" y="1626"/>
                      <a:pt x="2017" y="1628"/>
                    </a:cubicBezTo>
                    <a:cubicBezTo>
                      <a:pt x="2012" y="1629"/>
                      <a:pt x="2011" y="1631"/>
                      <a:pt x="2010" y="1633"/>
                    </a:cubicBezTo>
                    <a:cubicBezTo>
                      <a:pt x="2009" y="1634"/>
                      <a:pt x="2009" y="1636"/>
                      <a:pt x="2001" y="1637"/>
                    </a:cubicBezTo>
                    <a:cubicBezTo>
                      <a:pt x="1987" y="1638"/>
                      <a:pt x="1978" y="1639"/>
                      <a:pt x="1964" y="1653"/>
                    </a:cubicBezTo>
                    <a:cubicBezTo>
                      <a:pt x="1951" y="1666"/>
                      <a:pt x="1938" y="1679"/>
                      <a:pt x="1930" y="1679"/>
                    </a:cubicBezTo>
                    <a:cubicBezTo>
                      <a:pt x="1924" y="1679"/>
                      <a:pt x="1923" y="1684"/>
                      <a:pt x="1923" y="1688"/>
                    </a:cubicBezTo>
                    <a:cubicBezTo>
                      <a:pt x="1923" y="1691"/>
                      <a:pt x="1923" y="1696"/>
                      <a:pt x="1920" y="1700"/>
                    </a:cubicBezTo>
                    <a:cubicBezTo>
                      <a:pt x="1914" y="1709"/>
                      <a:pt x="1916" y="1719"/>
                      <a:pt x="1918" y="1731"/>
                    </a:cubicBezTo>
                    <a:cubicBezTo>
                      <a:pt x="1918" y="1734"/>
                      <a:pt x="1919" y="1739"/>
                      <a:pt x="1919" y="1743"/>
                    </a:cubicBezTo>
                    <a:cubicBezTo>
                      <a:pt x="1921" y="1766"/>
                      <a:pt x="1918" y="1780"/>
                      <a:pt x="1912" y="1781"/>
                    </a:cubicBezTo>
                    <a:cubicBezTo>
                      <a:pt x="1901" y="1783"/>
                      <a:pt x="1893" y="1792"/>
                      <a:pt x="1883" y="1812"/>
                    </a:cubicBezTo>
                    <a:cubicBezTo>
                      <a:pt x="1882" y="1815"/>
                      <a:pt x="1880" y="1818"/>
                      <a:pt x="1879" y="1821"/>
                    </a:cubicBezTo>
                    <a:cubicBezTo>
                      <a:pt x="1870" y="1839"/>
                      <a:pt x="1863" y="1854"/>
                      <a:pt x="1848" y="1866"/>
                    </a:cubicBezTo>
                    <a:cubicBezTo>
                      <a:pt x="1842" y="1870"/>
                      <a:pt x="1839" y="1872"/>
                      <a:pt x="1838" y="1872"/>
                    </a:cubicBezTo>
                    <a:cubicBezTo>
                      <a:pt x="1840" y="1869"/>
                      <a:pt x="1846" y="1861"/>
                      <a:pt x="1848" y="1858"/>
                    </a:cubicBezTo>
                    <a:cubicBezTo>
                      <a:pt x="1856" y="1849"/>
                      <a:pt x="1863" y="1836"/>
                      <a:pt x="1859" y="1830"/>
                    </a:cubicBezTo>
                    <a:cubicBezTo>
                      <a:pt x="1856" y="1828"/>
                      <a:pt x="1852" y="1828"/>
                      <a:pt x="1846" y="1831"/>
                    </a:cubicBezTo>
                    <a:cubicBezTo>
                      <a:pt x="1836" y="1835"/>
                      <a:pt x="1836" y="1841"/>
                      <a:pt x="1836" y="1846"/>
                    </a:cubicBezTo>
                    <a:cubicBezTo>
                      <a:pt x="1836" y="1850"/>
                      <a:pt x="1836" y="1855"/>
                      <a:pt x="1830" y="1861"/>
                    </a:cubicBezTo>
                    <a:cubicBezTo>
                      <a:pt x="1822" y="1869"/>
                      <a:pt x="1821" y="1875"/>
                      <a:pt x="1820" y="1881"/>
                    </a:cubicBezTo>
                    <a:cubicBezTo>
                      <a:pt x="1819" y="1885"/>
                      <a:pt x="1818" y="1889"/>
                      <a:pt x="1815" y="1895"/>
                    </a:cubicBezTo>
                    <a:cubicBezTo>
                      <a:pt x="1813" y="1900"/>
                      <a:pt x="1811" y="1904"/>
                      <a:pt x="1810" y="1908"/>
                    </a:cubicBezTo>
                    <a:cubicBezTo>
                      <a:pt x="1808" y="1916"/>
                      <a:pt x="1806" y="1921"/>
                      <a:pt x="1795" y="1929"/>
                    </a:cubicBezTo>
                    <a:cubicBezTo>
                      <a:pt x="1790" y="1932"/>
                      <a:pt x="1787" y="1936"/>
                      <a:pt x="1783" y="1940"/>
                    </a:cubicBezTo>
                    <a:cubicBezTo>
                      <a:pt x="1783" y="1940"/>
                      <a:pt x="1783" y="1940"/>
                      <a:pt x="1783" y="1939"/>
                    </a:cubicBezTo>
                    <a:cubicBezTo>
                      <a:pt x="1782" y="1939"/>
                      <a:pt x="1782" y="1938"/>
                      <a:pt x="1782" y="1937"/>
                    </a:cubicBezTo>
                    <a:cubicBezTo>
                      <a:pt x="1782" y="1937"/>
                      <a:pt x="1781" y="1936"/>
                      <a:pt x="1781" y="1935"/>
                    </a:cubicBezTo>
                    <a:cubicBezTo>
                      <a:pt x="1781" y="1935"/>
                      <a:pt x="1781" y="1934"/>
                      <a:pt x="1781" y="1933"/>
                    </a:cubicBezTo>
                    <a:cubicBezTo>
                      <a:pt x="1781" y="1932"/>
                      <a:pt x="1781" y="1932"/>
                      <a:pt x="1780" y="1931"/>
                    </a:cubicBezTo>
                    <a:cubicBezTo>
                      <a:pt x="1780" y="1930"/>
                      <a:pt x="1780" y="1930"/>
                      <a:pt x="1780" y="1929"/>
                    </a:cubicBezTo>
                    <a:cubicBezTo>
                      <a:pt x="1780" y="1928"/>
                      <a:pt x="1780" y="1927"/>
                      <a:pt x="1780" y="1927"/>
                    </a:cubicBezTo>
                    <a:cubicBezTo>
                      <a:pt x="1780" y="1926"/>
                      <a:pt x="1780" y="1925"/>
                      <a:pt x="1780" y="1925"/>
                    </a:cubicBezTo>
                    <a:cubicBezTo>
                      <a:pt x="1780" y="1924"/>
                      <a:pt x="1780" y="1923"/>
                      <a:pt x="1780" y="1922"/>
                    </a:cubicBezTo>
                    <a:cubicBezTo>
                      <a:pt x="1780" y="1922"/>
                      <a:pt x="1780" y="1921"/>
                      <a:pt x="1780" y="1921"/>
                    </a:cubicBezTo>
                    <a:cubicBezTo>
                      <a:pt x="1780" y="1920"/>
                      <a:pt x="1780" y="1919"/>
                      <a:pt x="1780" y="1918"/>
                    </a:cubicBezTo>
                    <a:cubicBezTo>
                      <a:pt x="1780" y="1918"/>
                      <a:pt x="1780" y="1917"/>
                      <a:pt x="1780" y="1917"/>
                    </a:cubicBezTo>
                    <a:cubicBezTo>
                      <a:pt x="1780" y="1916"/>
                      <a:pt x="1780" y="1915"/>
                      <a:pt x="1780" y="1914"/>
                    </a:cubicBezTo>
                    <a:cubicBezTo>
                      <a:pt x="1780" y="1914"/>
                      <a:pt x="1780" y="1913"/>
                      <a:pt x="1780" y="1913"/>
                    </a:cubicBezTo>
                    <a:cubicBezTo>
                      <a:pt x="1780" y="1912"/>
                      <a:pt x="1780" y="1910"/>
                      <a:pt x="1781" y="1909"/>
                    </a:cubicBezTo>
                    <a:cubicBezTo>
                      <a:pt x="1781" y="1906"/>
                      <a:pt x="1781" y="1903"/>
                      <a:pt x="1781" y="1901"/>
                    </a:cubicBezTo>
                    <a:cubicBezTo>
                      <a:pt x="1781" y="1891"/>
                      <a:pt x="1773" y="1886"/>
                      <a:pt x="1767" y="1882"/>
                    </a:cubicBezTo>
                    <a:cubicBezTo>
                      <a:pt x="1765" y="1881"/>
                      <a:pt x="1763" y="1879"/>
                      <a:pt x="1762" y="1878"/>
                    </a:cubicBezTo>
                    <a:cubicBezTo>
                      <a:pt x="1760" y="1876"/>
                      <a:pt x="1756" y="1874"/>
                      <a:pt x="1751" y="1871"/>
                    </a:cubicBezTo>
                    <a:cubicBezTo>
                      <a:pt x="1744" y="1866"/>
                      <a:pt x="1735" y="1861"/>
                      <a:pt x="1731" y="1854"/>
                    </a:cubicBezTo>
                    <a:cubicBezTo>
                      <a:pt x="1729" y="1851"/>
                      <a:pt x="1727" y="1850"/>
                      <a:pt x="1724" y="1850"/>
                    </a:cubicBezTo>
                    <a:cubicBezTo>
                      <a:pt x="1724" y="1850"/>
                      <a:pt x="1724" y="1850"/>
                      <a:pt x="1724" y="1850"/>
                    </a:cubicBezTo>
                    <a:cubicBezTo>
                      <a:pt x="1721" y="1850"/>
                      <a:pt x="1718" y="1853"/>
                      <a:pt x="1716" y="1855"/>
                    </a:cubicBezTo>
                    <a:cubicBezTo>
                      <a:pt x="1716" y="1856"/>
                      <a:pt x="1714" y="1858"/>
                      <a:pt x="1714" y="1858"/>
                    </a:cubicBezTo>
                    <a:cubicBezTo>
                      <a:pt x="1713" y="1858"/>
                      <a:pt x="1712" y="1856"/>
                      <a:pt x="1711" y="1854"/>
                    </a:cubicBezTo>
                    <a:cubicBezTo>
                      <a:pt x="1710" y="1851"/>
                      <a:pt x="1707" y="1845"/>
                      <a:pt x="1702" y="1839"/>
                    </a:cubicBezTo>
                    <a:cubicBezTo>
                      <a:pt x="1692" y="1826"/>
                      <a:pt x="1682" y="1828"/>
                      <a:pt x="1677" y="1830"/>
                    </a:cubicBezTo>
                    <a:cubicBezTo>
                      <a:pt x="1676" y="1830"/>
                      <a:pt x="1676" y="1831"/>
                      <a:pt x="1675" y="1831"/>
                    </a:cubicBezTo>
                    <a:cubicBezTo>
                      <a:pt x="1675" y="1831"/>
                      <a:pt x="1675" y="1831"/>
                      <a:pt x="1675" y="1831"/>
                    </a:cubicBezTo>
                    <a:cubicBezTo>
                      <a:pt x="1674" y="1831"/>
                      <a:pt x="1673" y="1831"/>
                      <a:pt x="1673" y="1831"/>
                    </a:cubicBezTo>
                    <a:cubicBezTo>
                      <a:pt x="1673" y="1831"/>
                      <a:pt x="1672" y="1831"/>
                      <a:pt x="1672" y="1831"/>
                    </a:cubicBezTo>
                    <a:cubicBezTo>
                      <a:pt x="1674" y="1829"/>
                      <a:pt x="1675" y="1828"/>
                      <a:pt x="1677" y="1826"/>
                    </a:cubicBezTo>
                    <a:cubicBezTo>
                      <a:pt x="1681" y="1821"/>
                      <a:pt x="1686" y="1816"/>
                      <a:pt x="1690" y="1811"/>
                    </a:cubicBezTo>
                    <a:cubicBezTo>
                      <a:pt x="1692" y="1808"/>
                      <a:pt x="1694" y="1806"/>
                      <a:pt x="1695" y="1803"/>
                    </a:cubicBezTo>
                    <a:cubicBezTo>
                      <a:pt x="1707" y="1784"/>
                      <a:pt x="1733" y="1760"/>
                      <a:pt x="1743" y="1753"/>
                    </a:cubicBezTo>
                    <a:cubicBezTo>
                      <a:pt x="1747" y="1751"/>
                      <a:pt x="1753" y="1748"/>
                      <a:pt x="1758" y="1746"/>
                    </a:cubicBezTo>
                    <a:cubicBezTo>
                      <a:pt x="1768" y="1742"/>
                      <a:pt x="1776" y="1738"/>
                      <a:pt x="1777" y="1734"/>
                    </a:cubicBezTo>
                    <a:cubicBezTo>
                      <a:pt x="1778" y="1732"/>
                      <a:pt x="1778" y="1727"/>
                      <a:pt x="1778" y="1722"/>
                    </a:cubicBezTo>
                    <a:cubicBezTo>
                      <a:pt x="1778" y="1709"/>
                      <a:pt x="1776" y="1691"/>
                      <a:pt x="1772" y="1689"/>
                    </a:cubicBezTo>
                    <a:cubicBezTo>
                      <a:pt x="1771" y="1689"/>
                      <a:pt x="1771" y="1689"/>
                      <a:pt x="1771" y="1689"/>
                    </a:cubicBezTo>
                    <a:cubicBezTo>
                      <a:pt x="1771" y="1689"/>
                      <a:pt x="1771" y="1689"/>
                      <a:pt x="1771" y="1689"/>
                    </a:cubicBezTo>
                    <a:cubicBezTo>
                      <a:pt x="1771" y="1689"/>
                      <a:pt x="1771" y="1689"/>
                      <a:pt x="1771" y="1689"/>
                    </a:cubicBezTo>
                    <a:cubicBezTo>
                      <a:pt x="1771" y="1689"/>
                      <a:pt x="1771" y="1689"/>
                      <a:pt x="1771" y="1689"/>
                    </a:cubicBezTo>
                    <a:cubicBezTo>
                      <a:pt x="1771" y="1689"/>
                      <a:pt x="1771" y="1689"/>
                      <a:pt x="1771" y="1689"/>
                    </a:cubicBezTo>
                    <a:cubicBezTo>
                      <a:pt x="1771" y="1689"/>
                      <a:pt x="1771" y="1689"/>
                      <a:pt x="1770" y="1689"/>
                    </a:cubicBezTo>
                    <a:cubicBezTo>
                      <a:pt x="1770" y="1689"/>
                      <a:pt x="1770" y="1689"/>
                      <a:pt x="1770" y="1689"/>
                    </a:cubicBezTo>
                    <a:cubicBezTo>
                      <a:pt x="1770" y="1689"/>
                      <a:pt x="1770" y="1689"/>
                      <a:pt x="1770" y="1689"/>
                    </a:cubicBezTo>
                    <a:cubicBezTo>
                      <a:pt x="1770" y="1689"/>
                      <a:pt x="1770" y="1689"/>
                      <a:pt x="1770" y="1689"/>
                    </a:cubicBezTo>
                    <a:cubicBezTo>
                      <a:pt x="1770" y="1689"/>
                      <a:pt x="1770" y="1689"/>
                      <a:pt x="1769" y="1689"/>
                    </a:cubicBezTo>
                    <a:cubicBezTo>
                      <a:pt x="1769" y="1689"/>
                      <a:pt x="1769" y="1689"/>
                      <a:pt x="1769" y="1689"/>
                    </a:cubicBezTo>
                    <a:cubicBezTo>
                      <a:pt x="1769" y="1688"/>
                      <a:pt x="1769" y="1688"/>
                      <a:pt x="1769" y="1688"/>
                    </a:cubicBezTo>
                    <a:cubicBezTo>
                      <a:pt x="1769" y="1688"/>
                      <a:pt x="1769" y="1688"/>
                      <a:pt x="1768" y="1688"/>
                    </a:cubicBezTo>
                    <a:cubicBezTo>
                      <a:pt x="1768" y="1688"/>
                      <a:pt x="1768" y="1688"/>
                      <a:pt x="1768" y="1688"/>
                    </a:cubicBezTo>
                    <a:cubicBezTo>
                      <a:pt x="1768" y="1688"/>
                      <a:pt x="1768" y="1688"/>
                      <a:pt x="1768" y="1688"/>
                    </a:cubicBezTo>
                    <a:cubicBezTo>
                      <a:pt x="1767" y="1688"/>
                      <a:pt x="1767" y="1688"/>
                      <a:pt x="1767" y="1688"/>
                    </a:cubicBezTo>
                    <a:cubicBezTo>
                      <a:pt x="1767" y="1688"/>
                      <a:pt x="1767" y="1688"/>
                      <a:pt x="1766" y="1688"/>
                    </a:cubicBezTo>
                    <a:cubicBezTo>
                      <a:pt x="1766" y="1688"/>
                      <a:pt x="1766" y="1688"/>
                      <a:pt x="1766" y="1688"/>
                    </a:cubicBezTo>
                    <a:cubicBezTo>
                      <a:pt x="1766" y="1688"/>
                      <a:pt x="1765" y="1688"/>
                      <a:pt x="1765" y="1688"/>
                    </a:cubicBezTo>
                    <a:cubicBezTo>
                      <a:pt x="1765" y="1688"/>
                      <a:pt x="1765" y="1688"/>
                      <a:pt x="1764" y="1688"/>
                    </a:cubicBezTo>
                    <a:cubicBezTo>
                      <a:pt x="1764" y="1688"/>
                      <a:pt x="1764" y="1688"/>
                      <a:pt x="1764" y="1688"/>
                    </a:cubicBezTo>
                    <a:cubicBezTo>
                      <a:pt x="1764" y="1688"/>
                      <a:pt x="1763" y="1688"/>
                      <a:pt x="1763" y="1688"/>
                    </a:cubicBezTo>
                    <a:cubicBezTo>
                      <a:pt x="1763" y="1688"/>
                      <a:pt x="1762" y="1688"/>
                      <a:pt x="1762" y="1688"/>
                    </a:cubicBezTo>
                    <a:cubicBezTo>
                      <a:pt x="1762" y="1688"/>
                      <a:pt x="1762" y="1688"/>
                      <a:pt x="1761" y="1688"/>
                    </a:cubicBezTo>
                    <a:cubicBezTo>
                      <a:pt x="1761" y="1688"/>
                      <a:pt x="1761" y="1688"/>
                      <a:pt x="1760" y="1688"/>
                    </a:cubicBezTo>
                    <a:cubicBezTo>
                      <a:pt x="1760" y="1688"/>
                      <a:pt x="1760" y="1688"/>
                      <a:pt x="1759" y="1688"/>
                    </a:cubicBezTo>
                    <a:cubicBezTo>
                      <a:pt x="1759" y="1688"/>
                      <a:pt x="1759" y="1688"/>
                      <a:pt x="1758" y="1688"/>
                    </a:cubicBezTo>
                    <a:cubicBezTo>
                      <a:pt x="1758" y="1688"/>
                      <a:pt x="1758" y="1688"/>
                      <a:pt x="1757" y="1688"/>
                    </a:cubicBezTo>
                    <a:cubicBezTo>
                      <a:pt x="1757" y="1688"/>
                      <a:pt x="1756" y="1688"/>
                      <a:pt x="1756" y="1688"/>
                    </a:cubicBezTo>
                    <a:cubicBezTo>
                      <a:pt x="1755" y="1688"/>
                      <a:pt x="1755" y="1688"/>
                      <a:pt x="1755" y="1688"/>
                    </a:cubicBezTo>
                    <a:cubicBezTo>
                      <a:pt x="1754" y="1688"/>
                      <a:pt x="1754" y="1688"/>
                      <a:pt x="1754" y="1688"/>
                    </a:cubicBezTo>
                    <a:cubicBezTo>
                      <a:pt x="1754" y="1684"/>
                      <a:pt x="1756" y="1678"/>
                      <a:pt x="1757" y="1672"/>
                    </a:cubicBezTo>
                    <a:cubicBezTo>
                      <a:pt x="1759" y="1661"/>
                      <a:pt x="1761" y="1650"/>
                      <a:pt x="1760" y="1644"/>
                    </a:cubicBezTo>
                    <a:cubicBezTo>
                      <a:pt x="1759" y="1641"/>
                      <a:pt x="1758" y="1639"/>
                      <a:pt x="1756" y="1638"/>
                    </a:cubicBezTo>
                    <a:cubicBezTo>
                      <a:pt x="1756" y="1638"/>
                      <a:pt x="1756" y="1638"/>
                      <a:pt x="1756" y="1638"/>
                    </a:cubicBezTo>
                    <a:cubicBezTo>
                      <a:pt x="1755" y="1638"/>
                      <a:pt x="1754" y="1638"/>
                      <a:pt x="1754" y="1637"/>
                    </a:cubicBezTo>
                    <a:cubicBezTo>
                      <a:pt x="1747" y="1635"/>
                      <a:pt x="1740" y="1639"/>
                      <a:pt x="1736" y="1641"/>
                    </a:cubicBezTo>
                    <a:cubicBezTo>
                      <a:pt x="1734" y="1642"/>
                      <a:pt x="1732" y="1643"/>
                      <a:pt x="1732" y="1643"/>
                    </a:cubicBezTo>
                    <a:cubicBezTo>
                      <a:pt x="1731" y="1643"/>
                      <a:pt x="1730" y="1641"/>
                      <a:pt x="1729" y="1638"/>
                    </a:cubicBezTo>
                    <a:cubicBezTo>
                      <a:pt x="1726" y="1632"/>
                      <a:pt x="1722" y="1621"/>
                      <a:pt x="1720" y="1613"/>
                    </a:cubicBezTo>
                    <a:cubicBezTo>
                      <a:pt x="1718" y="1607"/>
                      <a:pt x="1713" y="1596"/>
                      <a:pt x="1707" y="1591"/>
                    </a:cubicBezTo>
                    <a:cubicBezTo>
                      <a:pt x="1706" y="1590"/>
                      <a:pt x="1705" y="1589"/>
                      <a:pt x="1704" y="1588"/>
                    </a:cubicBezTo>
                    <a:cubicBezTo>
                      <a:pt x="1702" y="1588"/>
                      <a:pt x="1700" y="1588"/>
                      <a:pt x="1698" y="1589"/>
                    </a:cubicBezTo>
                    <a:cubicBezTo>
                      <a:pt x="1695" y="1591"/>
                      <a:pt x="1695" y="1590"/>
                      <a:pt x="1692" y="1589"/>
                    </a:cubicBezTo>
                    <a:cubicBezTo>
                      <a:pt x="1689" y="1588"/>
                      <a:pt x="1685" y="1587"/>
                      <a:pt x="1675" y="1586"/>
                    </a:cubicBezTo>
                    <a:cubicBezTo>
                      <a:pt x="1666" y="1586"/>
                      <a:pt x="1662" y="1585"/>
                      <a:pt x="1661" y="1583"/>
                    </a:cubicBezTo>
                    <a:cubicBezTo>
                      <a:pt x="1659" y="1580"/>
                      <a:pt x="1660" y="1575"/>
                      <a:pt x="1662" y="1565"/>
                    </a:cubicBezTo>
                    <a:cubicBezTo>
                      <a:pt x="1664" y="1555"/>
                      <a:pt x="1660" y="1547"/>
                      <a:pt x="1658" y="1541"/>
                    </a:cubicBezTo>
                    <a:cubicBezTo>
                      <a:pt x="1655" y="1535"/>
                      <a:pt x="1654" y="1533"/>
                      <a:pt x="1656" y="1532"/>
                    </a:cubicBezTo>
                    <a:cubicBezTo>
                      <a:pt x="1659" y="1531"/>
                      <a:pt x="1660" y="1529"/>
                      <a:pt x="1661" y="1527"/>
                    </a:cubicBezTo>
                    <a:cubicBezTo>
                      <a:pt x="1661" y="1526"/>
                      <a:pt x="1661" y="1526"/>
                      <a:pt x="1661" y="1525"/>
                    </a:cubicBezTo>
                    <a:cubicBezTo>
                      <a:pt x="1661" y="1525"/>
                      <a:pt x="1661" y="1525"/>
                      <a:pt x="1661" y="1525"/>
                    </a:cubicBezTo>
                    <a:cubicBezTo>
                      <a:pt x="1661" y="1524"/>
                      <a:pt x="1661" y="1523"/>
                      <a:pt x="1660" y="1522"/>
                    </a:cubicBezTo>
                    <a:cubicBezTo>
                      <a:pt x="1660" y="1522"/>
                      <a:pt x="1660" y="1522"/>
                      <a:pt x="1660" y="1522"/>
                    </a:cubicBezTo>
                    <a:cubicBezTo>
                      <a:pt x="1660" y="1521"/>
                      <a:pt x="1659" y="1521"/>
                      <a:pt x="1659" y="1520"/>
                    </a:cubicBezTo>
                    <a:cubicBezTo>
                      <a:pt x="1659" y="1520"/>
                      <a:pt x="1659" y="1519"/>
                      <a:pt x="1659" y="1519"/>
                    </a:cubicBezTo>
                    <a:cubicBezTo>
                      <a:pt x="1658" y="1518"/>
                      <a:pt x="1657" y="1517"/>
                      <a:pt x="1657" y="1516"/>
                    </a:cubicBezTo>
                    <a:cubicBezTo>
                      <a:pt x="1657" y="1516"/>
                      <a:pt x="1657" y="1516"/>
                      <a:pt x="1656" y="1516"/>
                    </a:cubicBezTo>
                    <a:cubicBezTo>
                      <a:pt x="1657" y="1516"/>
                      <a:pt x="1658" y="1515"/>
                      <a:pt x="1658" y="1515"/>
                    </a:cubicBezTo>
                    <a:cubicBezTo>
                      <a:pt x="1658" y="1515"/>
                      <a:pt x="1658" y="1514"/>
                      <a:pt x="1658" y="1514"/>
                    </a:cubicBezTo>
                    <a:cubicBezTo>
                      <a:pt x="1659" y="1514"/>
                      <a:pt x="1659" y="1514"/>
                      <a:pt x="1659" y="1514"/>
                    </a:cubicBezTo>
                    <a:cubicBezTo>
                      <a:pt x="1660" y="1512"/>
                      <a:pt x="1662" y="1510"/>
                      <a:pt x="1663" y="1508"/>
                    </a:cubicBezTo>
                    <a:cubicBezTo>
                      <a:pt x="1663" y="1508"/>
                      <a:pt x="1663" y="1508"/>
                      <a:pt x="1663" y="1508"/>
                    </a:cubicBezTo>
                    <a:cubicBezTo>
                      <a:pt x="1663" y="1507"/>
                      <a:pt x="1663" y="1506"/>
                      <a:pt x="1664" y="1505"/>
                    </a:cubicBezTo>
                    <a:cubicBezTo>
                      <a:pt x="1664" y="1505"/>
                      <a:pt x="1664" y="1505"/>
                      <a:pt x="1664" y="1505"/>
                    </a:cubicBezTo>
                    <a:cubicBezTo>
                      <a:pt x="1664" y="1504"/>
                      <a:pt x="1664" y="1503"/>
                      <a:pt x="1664" y="1503"/>
                    </a:cubicBezTo>
                    <a:cubicBezTo>
                      <a:pt x="1664" y="1502"/>
                      <a:pt x="1664" y="1502"/>
                      <a:pt x="1664" y="1502"/>
                    </a:cubicBezTo>
                    <a:cubicBezTo>
                      <a:pt x="1664" y="1501"/>
                      <a:pt x="1664" y="1501"/>
                      <a:pt x="1665" y="1500"/>
                    </a:cubicBezTo>
                    <a:cubicBezTo>
                      <a:pt x="1665" y="1500"/>
                      <a:pt x="1665" y="1500"/>
                      <a:pt x="1665" y="1499"/>
                    </a:cubicBezTo>
                    <a:cubicBezTo>
                      <a:pt x="1665" y="1498"/>
                      <a:pt x="1664" y="1498"/>
                      <a:pt x="1664" y="1497"/>
                    </a:cubicBezTo>
                    <a:cubicBezTo>
                      <a:pt x="1664" y="1493"/>
                      <a:pt x="1665" y="1488"/>
                      <a:pt x="1666" y="1483"/>
                    </a:cubicBezTo>
                    <a:cubicBezTo>
                      <a:pt x="1668" y="1476"/>
                      <a:pt x="1670" y="1468"/>
                      <a:pt x="1668" y="1460"/>
                    </a:cubicBezTo>
                    <a:cubicBezTo>
                      <a:pt x="1666" y="1454"/>
                      <a:pt x="1662" y="1451"/>
                      <a:pt x="1659" y="1447"/>
                    </a:cubicBezTo>
                    <a:cubicBezTo>
                      <a:pt x="1655" y="1443"/>
                      <a:pt x="1651" y="1440"/>
                      <a:pt x="1651" y="1433"/>
                    </a:cubicBezTo>
                    <a:cubicBezTo>
                      <a:pt x="1651" y="1427"/>
                      <a:pt x="1650" y="1424"/>
                      <a:pt x="1648" y="1421"/>
                    </a:cubicBezTo>
                    <a:cubicBezTo>
                      <a:pt x="1644" y="1418"/>
                      <a:pt x="1638" y="1417"/>
                      <a:pt x="1626" y="1418"/>
                    </a:cubicBezTo>
                    <a:cubicBezTo>
                      <a:pt x="1608" y="1419"/>
                      <a:pt x="1598" y="1414"/>
                      <a:pt x="1598" y="1405"/>
                    </a:cubicBezTo>
                    <a:cubicBezTo>
                      <a:pt x="1597" y="1401"/>
                      <a:pt x="1595" y="1397"/>
                      <a:pt x="1594" y="1393"/>
                    </a:cubicBezTo>
                    <a:cubicBezTo>
                      <a:pt x="1591" y="1387"/>
                      <a:pt x="1590" y="1385"/>
                      <a:pt x="1593" y="1384"/>
                    </a:cubicBezTo>
                    <a:cubicBezTo>
                      <a:pt x="1595" y="1383"/>
                      <a:pt x="1596" y="1382"/>
                      <a:pt x="1597" y="1380"/>
                    </a:cubicBezTo>
                    <a:cubicBezTo>
                      <a:pt x="1597" y="1378"/>
                      <a:pt x="1596" y="1375"/>
                      <a:pt x="1594" y="1372"/>
                    </a:cubicBezTo>
                    <a:cubicBezTo>
                      <a:pt x="1592" y="1369"/>
                      <a:pt x="1589" y="1365"/>
                      <a:pt x="1590" y="1361"/>
                    </a:cubicBezTo>
                    <a:cubicBezTo>
                      <a:pt x="1592" y="1351"/>
                      <a:pt x="1586" y="1347"/>
                      <a:pt x="1581" y="1342"/>
                    </a:cubicBezTo>
                    <a:cubicBezTo>
                      <a:pt x="1580" y="1342"/>
                      <a:pt x="1579" y="1341"/>
                      <a:pt x="1579" y="1341"/>
                    </a:cubicBezTo>
                    <a:cubicBezTo>
                      <a:pt x="1576" y="1338"/>
                      <a:pt x="1570" y="1338"/>
                      <a:pt x="1563" y="1339"/>
                    </a:cubicBezTo>
                    <a:cubicBezTo>
                      <a:pt x="1558" y="1339"/>
                      <a:pt x="1552" y="1339"/>
                      <a:pt x="1550" y="1337"/>
                    </a:cubicBezTo>
                    <a:cubicBezTo>
                      <a:pt x="1549" y="1336"/>
                      <a:pt x="1549" y="1336"/>
                      <a:pt x="1549" y="1335"/>
                    </a:cubicBezTo>
                    <a:cubicBezTo>
                      <a:pt x="1549" y="1324"/>
                      <a:pt x="1530" y="1323"/>
                      <a:pt x="1524" y="1323"/>
                    </a:cubicBezTo>
                    <a:cubicBezTo>
                      <a:pt x="1522" y="1323"/>
                      <a:pt x="1521" y="1322"/>
                      <a:pt x="1520" y="1319"/>
                    </a:cubicBezTo>
                    <a:cubicBezTo>
                      <a:pt x="1520" y="1317"/>
                      <a:pt x="1519" y="1313"/>
                      <a:pt x="1513" y="1313"/>
                    </a:cubicBezTo>
                    <a:cubicBezTo>
                      <a:pt x="1509" y="1313"/>
                      <a:pt x="1507" y="1313"/>
                      <a:pt x="1506" y="1311"/>
                    </a:cubicBezTo>
                    <a:cubicBezTo>
                      <a:pt x="1503" y="1310"/>
                      <a:pt x="1500" y="1308"/>
                      <a:pt x="1493" y="1309"/>
                    </a:cubicBezTo>
                    <a:cubicBezTo>
                      <a:pt x="1481" y="1311"/>
                      <a:pt x="1474" y="1305"/>
                      <a:pt x="1461" y="1290"/>
                    </a:cubicBezTo>
                    <a:cubicBezTo>
                      <a:pt x="1449" y="1275"/>
                      <a:pt x="1450" y="1245"/>
                      <a:pt x="1452" y="1237"/>
                    </a:cubicBezTo>
                    <a:cubicBezTo>
                      <a:pt x="1453" y="1235"/>
                      <a:pt x="1453" y="1233"/>
                      <a:pt x="1452" y="1232"/>
                    </a:cubicBezTo>
                    <a:cubicBezTo>
                      <a:pt x="1449" y="1230"/>
                      <a:pt x="1443" y="1231"/>
                      <a:pt x="1436" y="1232"/>
                    </a:cubicBezTo>
                    <a:cubicBezTo>
                      <a:pt x="1432" y="1233"/>
                      <a:pt x="1428" y="1233"/>
                      <a:pt x="1425" y="1233"/>
                    </a:cubicBezTo>
                    <a:cubicBezTo>
                      <a:pt x="1416" y="1233"/>
                      <a:pt x="1407" y="1238"/>
                      <a:pt x="1398" y="1244"/>
                    </a:cubicBezTo>
                    <a:cubicBezTo>
                      <a:pt x="1396" y="1245"/>
                      <a:pt x="1393" y="1247"/>
                      <a:pt x="1391" y="1248"/>
                    </a:cubicBezTo>
                    <a:cubicBezTo>
                      <a:pt x="1386" y="1251"/>
                      <a:pt x="1382" y="1253"/>
                      <a:pt x="1379" y="1254"/>
                    </a:cubicBezTo>
                    <a:cubicBezTo>
                      <a:pt x="1374" y="1256"/>
                      <a:pt x="1370" y="1257"/>
                      <a:pt x="1367" y="1261"/>
                    </a:cubicBezTo>
                    <a:cubicBezTo>
                      <a:pt x="1364" y="1264"/>
                      <a:pt x="1359" y="1266"/>
                      <a:pt x="1354" y="1267"/>
                    </a:cubicBezTo>
                    <a:cubicBezTo>
                      <a:pt x="1354" y="1267"/>
                      <a:pt x="1354" y="1267"/>
                      <a:pt x="1354" y="1267"/>
                    </a:cubicBezTo>
                    <a:cubicBezTo>
                      <a:pt x="1353" y="1267"/>
                      <a:pt x="1352" y="1267"/>
                      <a:pt x="1351" y="1267"/>
                    </a:cubicBezTo>
                    <a:cubicBezTo>
                      <a:pt x="1351" y="1267"/>
                      <a:pt x="1351" y="1267"/>
                      <a:pt x="1351" y="1267"/>
                    </a:cubicBezTo>
                    <a:cubicBezTo>
                      <a:pt x="1349" y="1267"/>
                      <a:pt x="1347" y="1267"/>
                      <a:pt x="1344" y="1266"/>
                    </a:cubicBezTo>
                    <a:cubicBezTo>
                      <a:pt x="1344" y="1266"/>
                      <a:pt x="1344" y="1266"/>
                      <a:pt x="1344" y="1266"/>
                    </a:cubicBezTo>
                    <a:cubicBezTo>
                      <a:pt x="1343" y="1266"/>
                      <a:pt x="1342" y="1266"/>
                      <a:pt x="1341" y="1265"/>
                    </a:cubicBezTo>
                    <a:cubicBezTo>
                      <a:pt x="1341" y="1265"/>
                      <a:pt x="1341" y="1265"/>
                      <a:pt x="1340" y="1265"/>
                    </a:cubicBezTo>
                    <a:cubicBezTo>
                      <a:pt x="1339" y="1265"/>
                      <a:pt x="1338" y="1265"/>
                      <a:pt x="1337" y="1264"/>
                    </a:cubicBezTo>
                    <a:cubicBezTo>
                      <a:pt x="1336" y="1264"/>
                      <a:pt x="1336" y="1264"/>
                      <a:pt x="1336" y="1264"/>
                    </a:cubicBezTo>
                    <a:cubicBezTo>
                      <a:pt x="1335" y="1264"/>
                      <a:pt x="1335" y="1264"/>
                      <a:pt x="1335" y="1264"/>
                    </a:cubicBezTo>
                    <a:cubicBezTo>
                      <a:pt x="1335" y="1264"/>
                      <a:pt x="1335" y="1264"/>
                      <a:pt x="1335" y="1264"/>
                    </a:cubicBezTo>
                    <a:cubicBezTo>
                      <a:pt x="1332" y="1264"/>
                      <a:pt x="1332" y="1264"/>
                      <a:pt x="1332" y="1264"/>
                    </a:cubicBezTo>
                    <a:cubicBezTo>
                      <a:pt x="1332" y="1264"/>
                      <a:pt x="1332" y="1264"/>
                      <a:pt x="1332" y="1264"/>
                    </a:cubicBezTo>
                    <a:cubicBezTo>
                      <a:pt x="1331" y="1264"/>
                      <a:pt x="1330" y="1264"/>
                      <a:pt x="1329" y="1264"/>
                    </a:cubicBezTo>
                    <a:cubicBezTo>
                      <a:pt x="1329" y="1263"/>
                      <a:pt x="1328" y="1263"/>
                      <a:pt x="1327" y="1263"/>
                    </a:cubicBezTo>
                    <a:cubicBezTo>
                      <a:pt x="1326" y="1263"/>
                      <a:pt x="1326" y="1263"/>
                      <a:pt x="1325" y="1263"/>
                    </a:cubicBezTo>
                    <a:cubicBezTo>
                      <a:pt x="1324" y="1263"/>
                      <a:pt x="1323" y="1263"/>
                      <a:pt x="1323" y="1263"/>
                    </a:cubicBezTo>
                    <a:cubicBezTo>
                      <a:pt x="1322" y="1263"/>
                      <a:pt x="1321" y="1263"/>
                      <a:pt x="1320" y="1263"/>
                    </a:cubicBezTo>
                    <a:cubicBezTo>
                      <a:pt x="1319" y="1263"/>
                      <a:pt x="1317" y="1263"/>
                      <a:pt x="1316" y="1264"/>
                    </a:cubicBezTo>
                    <a:cubicBezTo>
                      <a:pt x="1316" y="1264"/>
                      <a:pt x="1315" y="1264"/>
                      <a:pt x="1315" y="1264"/>
                    </a:cubicBezTo>
                    <a:cubicBezTo>
                      <a:pt x="1314" y="1264"/>
                      <a:pt x="1313" y="1264"/>
                      <a:pt x="1312" y="1264"/>
                    </a:cubicBezTo>
                    <a:cubicBezTo>
                      <a:pt x="1311" y="1264"/>
                      <a:pt x="1311" y="1264"/>
                      <a:pt x="1311" y="1264"/>
                    </a:cubicBezTo>
                    <a:cubicBezTo>
                      <a:pt x="1309" y="1265"/>
                      <a:pt x="1308" y="1265"/>
                      <a:pt x="1307" y="1265"/>
                    </a:cubicBezTo>
                    <a:cubicBezTo>
                      <a:pt x="1306" y="1266"/>
                      <a:pt x="1306" y="1266"/>
                      <a:pt x="1305" y="1265"/>
                    </a:cubicBezTo>
                    <a:cubicBezTo>
                      <a:pt x="1302" y="1263"/>
                      <a:pt x="1302" y="1246"/>
                      <a:pt x="1302" y="1237"/>
                    </a:cubicBezTo>
                    <a:cubicBezTo>
                      <a:pt x="1302" y="1234"/>
                      <a:pt x="1302" y="1232"/>
                      <a:pt x="1302" y="1231"/>
                    </a:cubicBezTo>
                    <a:cubicBezTo>
                      <a:pt x="1302" y="1225"/>
                      <a:pt x="1300" y="1224"/>
                      <a:pt x="1299" y="1223"/>
                    </a:cubicBezTo>
                    <a:cubicBezTo>
                      <a:pt x="1294" y="1222"/>
                      <a:pt x="1289" y="1227"/>
                      <a:pt x="1287" y="1232"/>
                    </a:cubicBezTo>
                    <a:cubicBezTo>
                      <a:pt x="1285" y="1237"/>
                      <a:pt x="1277" y="1237"/>
                      <a:pt x="1269" y="1236"/>
                    </a:cubicBezTo>
                    <a:cubicBezTo>
                      <a:pt x="1265" y="1236"/>
                      <a:pt x="1262" y="1236"/>
                      <a:pt x="1259" y="1236"/>
                    </a:cubicBezTo>
                    <a:cubicBezTo>
                      <a:pt x="1253" y="1236"/>
                      <a:pt x="1252" y="1232"/>
                      <a:pt x="1251" y="1227"/>
                    </a:cubicBezTo>
                    <a:cubicBezTo>
                      <a:pt x="1250" y="1225"/>
                      <a:pt x="1249" y="1222"/>
                      <a:pt x="1247" y="1220"/>
                    </a:cubicBezTo>
                    <a:cubicBezTo>
                      <a:pt x="1246" y="1220"/>
                      <a:pt x="1245" y="1220"/>
                      <a:pt x="1244" y="1220"/>
                    </a:cubicBezTo>
                    <a:cubicBezTo>
                      <a:pt x="1239" y="1220"/>
                      <a:pt x="1236" y="1220"/>
                      <a:pt x="1233" y="1217"/>
                    </a:cubicBezTo>
                    <a:cubicBezTo>
                      <a:pt x="1232" y="1216"/>
                      <a:pt x="1231" y="1214"/>
                      <a:pt x="1232" y="1211"/>
                    </a:cubicBezTo>
                    <a:cubicBezTo>
                      <a:pt x="1232" y="1204"/>
                      <a:pt x="1228" y="1198"/>
                      <a:pt x="1224" y="1192"/>
                    </a:cubicBezTo>
                    <a:cubicBezTo>
                      <a:pt x="1222" y="1190"/>
                      <a:pt x="1221" y="1188"/>
                      <a:pt x="1220" y="1186"/>
                    </a:cubicBezTo>
                    <a:cubicBezTo>
                      <a:pt x="1218" y="1184"/>
                      <a:pt x="1218" y="1184"/>
                      <a:pt x="1218" y="1184"/>
                    </a:cubicBezTo>
                    <a:cubicBezTo>
                      <a:pt x="1213" y="1176"/>
                      <a:pt x="1208" y="1168"/>
                      <a:pt x="1212" y="1164"/>
                    </a:cubicBezTo>
                    <a:cubicBezTo>
                      <a:pt x="1215" y="1161"/>
                      <a:pt x="1214" y="1158"/>
                      <a:pt x="1214" y="1155"/>
                    </a:cubicBezTo>
                    <a:cubicBezTo>
                      <a:pt x="1213" y="1152"/>
                      <a:pt x="1213" y="1149"/>
                      <a:pt x="1216" y="1146"/>
                    </a:cubicBezTo>
                    <a:cubicBezTo>
                      <a:pt x="1219" y="1143"/>
                      <a:pt x="1221" y="1142"/>
                      <a:pt x="1223" y="1141"/>
                    </a:cubicBezTo>
                    <a:cubicBezTo>
                      <a:pt x="1227" y="1139"/>
                      <a:pt x="1231" y="1137"/>
                      <a:pt x="1229" y="1130"/>
                    </a:cubicBezTo>
                    <a:cubicBezTo>
                      <a:pt x="1228" y="1125"/>
                      <a:pt x="1230" y="1121"/>
                      <a:pt x="1233" y="1117"/>
                    </a:cubicBezTo>
                    <a:cubicBezTo>
                      <a:pt x="1233" y="1116"/>
                      <a:pt x="1234" y="1115"/>
                      <a:pt x="1235" y="1114"/>
                    </a:cubicBezTo>
                    <a:cubicBezTo>
                      <a:pt x="1236" y="1111"/>
                      <a:pt x="1238" y="1108"/>
                      <a:pt x="1238" y="1104"/>
                    </a:cubicBezTo>
                    <a:cubicBezTo>
                      <a:pt x="1238" y="1101"/>
                      <a:pt x="1240" y="1099"/>
                      <a:pt x="1242" y="1098"/>
                    </a:cubicBezTo>
                    <a:cubicBezTo>
                      <a:pt x="1244" y="1097"/>
                      <a:pt x="1246" y="1096"/>
                      <a:pt x="1248" y="1095"/>
                    </a:cubicBezTo>
                    <a:cubicBezTo>
                      <a:pt x="1252" y="1094"/>
                      <a:pt x="1257" y="1092"/>
                      <a:pt x="1262" y="1088"/>
                    </a:cubicBezTo>
                    <a:cubicBezTo>
                      <a:pt x="1268" y="1084"/>
                      <a:pt x="1274" y="1083"/>
                      <a:pt x="1279" y="1082"/>
                    </a:cubicBezTo>
                    <a:cubicBezTo>
                      <a:pt x="1285" y="1081"/>
                      <a:pt x="1291" y="1080"/>
                      <a:pt x="1296" y="1076"/>
                    </a:cubicBezTo>
                    <a:cubicBezTo>
                      <a:pt x="1302" y="1071"/>
                      <a:pt x="1306" y="1072"/>
                      <a:pt x="1311" y="1074"/>
                    </a:cubicBezTo>
                    <a:cubicBezTo>
                      <a:pt x="1313" y="1074"/>
                      <a:pt x="1316" y="1075"/>
                      <a:pt x="1319" y="1075"/>
                    </a:cubicBezTo>
                    <a:cubicBezTo>
                      <a:pt x="1320" y="1074"/>
                      <a:pt x="1320" y="1074"/>
                      <a:pt x="1320" y="1074"/>
                    </a:cubicBezTo>
                    <a:cubicBezTo>
                      <a:pt x="1320" y="1074"/>
                      <a:pt x="1320" y="1074"/>
                      <a:pt x="1320" y="1074"/>
                    </a:cubicBezTo>
                    <a:cubicBezTo>
                      <a:pt x="1329" y="1070"/>
                      <a:pt x="1331" y="1040"/>
                      <a:pt x="1331" y="1035"/>
                    </a:cubicBezTo>
                    <a:cubicBezTo>
                      <a:pt x="1331" y="1027"/>
                      <a:pt x="1334" y="1006"/>
                      <a:pt x="1337" y="998"/>
                    </a:cubicBezTo>
                    <a:cubicBezTo>
                      <a:pt x="1340" y="988"/>
                      <a:pt x="1334" y="980"/>
                      <a:pt x="1329" y="973"/>
                    </a:cubicBezTo>
                    <a:cubicBezTo>
                      <a:pt x="1324" y="966"/>
                      <a:pt x="1319" y="960"/>
                      <a:pt x="1319" y="952"/>
                    </a:cubicBezTo>
                    <a:cubicBezTo>
                      <a:pt x="1319" y="942"/>
                      <a:pt x="1322" y="942"/>
                      <a:pt x="1326" y="942"/>
                    </a:cubicBezTo>
                    <a:cubicBezTo>
                      <a:pt x="1329" y="941"/>
                      <a:pt x="1333" y="941"/>
                      <a:pt x="1337" y="938"/>
                    </a:cubicBezTo>
                    <a:cubicBezTo>
                      <a:pt x="1341" y="935"/>
                      <a:pt x="1343" y="933"/>
                      <a:pt x="1342" y="931"/>
                    </a:cubicBezTo>
                    <a:cubicBezTo>
                      <a:pt x="1342" y="928"/>
                      <a:pt x="1338" y="926"/>
                      <a:pt x="1331" y="924"/>
                    </a:cubicBezTo>
                    <a:cubicBezTo>
                      <a:pt x="1330" y="924"/>
                      <a:pt x="1328" y="922"/>
                      <a:pt x="1327" y="920"/>
                    </a:cubicBezTo>
                    <a:cubicBezTo>
                      <a:pt x="1325" y="917"/>
                      <a:pt x="1324" y="913"/>
                      <a:pt x="1325" y="911"/>
                    </a:cubicBezTo>
                    <a:cubicBezTo>
                      <a:pt x="1326" y="907"/>
                      <a:pt x="1350" y="908"/>
                      <a:pt x="1358" y="908"/>
                    </a:cubicBezTo>
                    <a:cubicBezTo>
                      <a:pt x="1361" y="908"/>
                      <a:pt x="1364" y="909"/>
                      <a:pt x="1366" y="909"/>
                    </a:cubicBezTo>
                    <a:cubicBezTo>
                      <a:pt x="1367" y="909"/>
                      <a:pt x="1367" y="909"/>
                      <a:pt x="1368" y="908"/>
                    </a:cubicBezTo>
                    <a:cubicBezTo>
                      <a:pt x="1373" y="908"/>
                      <a:pt x="1379" y="906"/>
                      <a:pt x="1385" y="904"/>
                    </a:cubicBezTo>
                    <a:cubicBezTo>
                      <a:pt x="1385" y="904"/>
                      <a:pt x="1385" y="904"/>
                      <a:pt x="1385" y="904"/>
                    </a:cubicBezTo>
                    <a:cubicBezTo>
                      <a:pt x="1386" y="904"/>
                      <a:pt x="1387" y="904"/>
                      <a:pt x="1387" y="903"/>
                    </a:cubicBezTo>
                    <a:cubicBezTo>
                      <a:pt x="1389" y="903"/>
                      <a:pt x="1391" y="902"/>
                      <a:pt x="1392" y="901"/>
                    </a:cubicBezTo>
                    <a:cubicBezTo>
                      <a:pt x="1392" y="901"/>
                      <a:pt x="1393" y="901"/>
                      <a:pt x="1393" y="901"/>
                    </a:cubicBezTo>
                    <a:cubicBezTo>
                      <a:pt x="1394" y="902"/>
                      <a:pt x="1394" y="902"/>
                      <a:pt x="1395" y="903"/>
                    </a:cubicBezTo>
                    <a:cubicBezTo>
                      <a:pt x="1395" y="904"/>
                      <a:pt x="1396" y="904"/>
                      <a:pt x="1396" y="905"/>
                    </a:cubicBezTo>
                    <a:cubicBezTo>
                      <a:pt x="1397" y="906"/>
                      <a:pt x="1398" y="907"/>
                      <a:pt x="1398" y="908"/>
                    </a:cubicBezTo>
                    <a:cubicBezTo>
                      <a:pt x="1399" y="908"/>
                      <a:pt x="1399" y="909"/>
                      <a:pt x="1400" y="909"/>
                    </a:cubicBezTo>
                    <a:cubicBezTo>
                      <a:pt x="1400" y="910"/>
                      <a:pt x="1401" y="911"/>
                      <a:pt x="1402" y="912"/>
                    </a:cubicBezTo>
                    <a:cubicBezTo>
                      <a:pt x="1402" y="912"/>
                      <a:pt x="1402" y="913"/>
                      <a:pt x="1403" y="913"/>
                    </a:cubicBezTo>
                    <a:cubicBezTo>
                      <a:pt x="1403" y="915"/>
                      <a:pt x="1404" y="916"/>
                      <a:pt x="1405" y="917"/>
                    </a:cubicBezTo>
                    <a:cubicBezTo>
                      <a:pt x="1408" y="922"/>
                      <a:pt x="1410" y="926"/>
                      <a:pt x="1414" y="928"/>
                    </a:cubicBezTo>
                    <a:cubicBezTo>
                      <a:pt x="1415" y="929"/>
                      <a:pt x="1416" y="930"/>
                      <a:pt x="1417" y="931"/>
                    </a:cubicBezTo>
                    <a:cubicBezTo>
                      <a:pt x="1418" y="932"/>
                      <a:pt x="1418" y="932"/>
                      <a:pt x="1419" y="933"/>
                    </a:cubicBezTo>
                    <a:cubicBezTo>
                      <a:pt x="1419" y="933"/>
                      <a:pt x="1420" y="933"/>
                      <a:pt x="1420" y="933"/>
                    </a:cubicBezTo>
                    <a:cubicBezTo>
                      <a:pt x="1420" y="934"/>
                      <a:pt x="1421" y="934"/>
                      <a:pt x="1422" y="935"/>
                    </a:cubicBezTo>
                    <a:cubicBezTo>
                      <a:pt x="1422" y="935"/>
                      <a:pt x="1422" y="935"/>
                      <a:pt x="1422" y="935"/>
                    </a:cubicBezTo>
                    <a:cubicBezTo>
                      <a:pt x="1423" y="936"/>
                      <a:pt x="1424" y="936"/>
                      <a:pt x="1424" y="936"/>
                    </a:cubicBezTo>
                    <a:cubicBezTo>
                      <a:pt x="1425" y="936"/>
                      <a:pt x="1425" y="936"/>
                      <a:pt x="1425" y="936"/>
                    </a:cubicBezTo>
                    <a:cubicBezTo>
                      <a:pt x="1426" y="937"/>
                      <a:pt x="1426" y="937"/>
                      <a:pt x="1427" y="937"/>
                    </a:cubicBezTo>
                    <a:cubicBezTo>
                      <a:pt x="1427" y="937"/>
                      <a:pt x="1427" y="937"/>
                      <a:pt x="1427" y="937"/>
                    </a:cubicBezTo>
                    <a:cubicBezTo>
                      <a:pt x="1427" y="937"/>
                      <a:pt x="1427" y="937"/>
                      <a:pt x="1427" y="937"/>
                    </a:cubicBezTo>
                    <a:cubicBezTo>
                      <a:pt x="1428" y="937"/>
                      <a:pt x="1428" y="937"/>
                      <a:pt x="1429" y="936"/>
                    </a:cubicBezTo>
                    <a:cubicBezTo>
                      <a:pt x="1429" y="936"/>
                      <a:pt x="1429" y="936"/>
                      <a:pt x="1430" y="936"/>
                    </a:cubicBezTo>
                    <a:cubicBezTo>
                      <a:pt x="1430" y="936"/>
                      <a:pt x="1431" y="936"/>
                      <a:pt x="1432" y="935"/>
                    </a:cubicBezTo>
                    <a:cubicBezTo>
                      <a:pt x="1432" y="935"/>
                      <a:pt x="1432" y="935"/>
                      <a:pt x="1432" y="935"/>
                    </a:cubicBezTo>
                    <a:cubicBezTo>
                      <a:pt x="1438" y="932"/>
                      <a:pt x="1441" y="930"/>
                      <a:pt x="1445" y="933"/>
                    </a:cubicBezTo>
                    <a:cubicBezTo>
                      <a:pt x="1451" y="936"/>
                      <a:pt x="1458" y="930"/>
                      <a:pt x="1465" y="924"/>
                    </a:cubicBezTo>
                    <a:cubicBezTo>
                      <a:pt x="1467" y="922"/>
                      <a:pt x="1467" y="922"/>
                      <a:pt x="1467" y="922"/>
                    </a:cubicBezTo>
                    <a:cubicBezTo>
                      <a:pt x="1470" y="920"/>
                      <a:pt x="1473" y="919"/>
                      <a:pt x="1476" y="919"/>
                    </a:cubicBezTo>
                    <a:cubicBezTo>
                      <a:pt x="1480" y="919"/>
                      <a:pt x="1484" y="918"/>
                      <a:pt x="1485" y="913"/>
                    </a:cubicBezTo>
                    <a:cubicBezTo>
                      <a:pt x="1488" y="904"/>
                      <a:pt x="1492" y="900"/>
                      <a:pt x="1500" y="899"/>
                    </a:cubicBezTo>
                    <a:cubicBezTo>
                      <a:pt x="1506" y="897"/>
                      <a:pt x="1509" y="893"/>
                      <a:pt x="1509" y="889"/>
                    </a:cubicBezTo>
                    <a:cubicBezTo>
                      <a:pt x="1508" y="886"/>
                      <a:pt x="1506" y="884"/>
                      <a:pt x="1503" y="884"/>
                    </a:cubicBezTo>
                    <a:cubicBezTo>
                      <a:pt x="1503" y="884"/>
                      <a:pt x="1502" y="884"/>
                      <a:pt x="1502" y="884"/>
                    </a:cubicBezTo>
                    <a:cubicBezTo>
                      <a:pt x="1500" y="884"/>
                      <a:pt x="1499" y="885"/>
                      <a:pt x="1497" y="885"/>
                    </a:cubicBezTo>
                    <a:cubicBezTo>
                      <a:pt x="1497" y="885"/>
                      <a:pt x="1496" y="886"/>
                      <a:pt x="1495" y="886"/>
                    </a:cubicBezTo>
                    <a:cubicBezTo>
                      <a:pt x="1494" y="886"/>
                      <a:pt x="1493" y="886"/>
                      <a:pt x="1492" y="886"/>
                    </a:cubicBezTo>
                    <a:cubicBezTo>
                      <a:pt x="1492" y="886"/>
                      <a:pt x="1492" y="886"/>
                      <a:pt x="1492" y="886"/>
                    </a:cubicBezTo>
                    <a:cubicBezTo>
                      <a:pt x="1491" y="886"/>
                      <a:pt x="1490" y="884"/>
                      <a:pt x="1490" y="882"/>
                    </a:cubicBezTo>
                    <a:cubicBezTo>
                      <a:pt x="1490" y="876"/>
                      <a:pt x="1488" y="873"/>
                      <a:pt x="1486" y="871"/>
                    </a:cubicBezTo>
                    <a:cubicBezTo>
                      <a:pt x="1484" y="870"/>
                      <a:pt x="1483" y="868"/>
                      <a:pt x="1483" y="864"/>
                    </a:cubicBezTo>
                    <a:cubicBezTo>
                      <a:pt x="1483" y="855"/>
                      <a:pt x="1482" y="849"/>
                      <a:pt x="1471" y="842"/>
                    </a:cubicBezTo>
                    <a:cubicBezTo>
                      <a:pt x="1470" y="841"/>
                      <a:pt x="1470" y="841"/>
                      <a:pt x="1470" y="841"/>
                    </a:cubicBezTo>
                    <a:cubicBezTo>
                      <a:pt x="1470" y="841"/>
                      <a:pt x="1471" y="840"/>
                      <a:pt x="1474" y="839"/>
                    </a:cubicBezTo>
                    <a:cubicBezTo>
                      <a:pt x="1479" y="839"/>
                      <a:pt x="1486" y="839"/>
                      <a:pt x="1488" y="841"/>
                    </a:cubicBezTo>
                    <a:cubicBezTo>
                      <a:pt x="1491" y="844"/>
                      <a:pt x="1495" y="844"/>
                      <a:pt x="1500" y="845"/>
                    </a:cubicBezTo>
                    <a:cubicBezTo>
                      <a:pt x="1506" y="845"/>
                      <a:pt x="1511" y="846"/>
                      <a:pt x="1512" y="849"/>
                    </a:cubicBezTo>
                    <a:cubicBezTo>
                      <a:pt x="1513" y="854"/>
                      <a:pt x="1517" y="857"/>
                      <a:pt x="1521" y="857"/>
                    </a:cubicBezTo>
                    <a:cubicBezTo>
                      <a:pt x="1522" y="857"/>
                      <a:pt x="1525" y="856"/>
                      <a:pt x="1525" y="852"/>
                    </a:cubicBezTo>
                    <a:cubicBezTo>
                      <a:pt x="1526" y="851"/>
                      <a:pt x="1526" y="850"/>
                      <a:pt x="1526" y="849"/>
                    </a:cubicBezTo>
                    <a:cubicBezTo>
                      <a:pt x="1526" y="847"/>
                      <a:pt x="1527" y="844"/>
                      <a:pt x="1529" y="843"/>
                    </a:cubicBezTo>
                    <a:cubicBezTo>
                      <a:pt x="1532" y="840"/>
                      <a:pt x="1538" y="839"/>
                      <a:pt x="1543" y="840"/>
                    </a:cubicBezTo>
                    <a:cubicBezTo>
                      <a:pt x="1549" y="841"/>
                      <a:pt x="1559" y="836"/>
                      <a:pt x="1568" y="831"/>
                    </a:cubicBezTo>
                    <a:cubicBezTo>
                      <a:pt x="1569" y="831"/>
                      <a:pt x="1570" y="830"/>
                      <a:pt x="1571" y="830"/>
                    </a:cubicBezTo>
                    <a:cubicBezTo>
                      <a:pt x="1572" y="829"/>
                      <a:pt x="1573" y="829"/>
                      <a:pt x="1574" y="828"/>
                    </a:cubicBezTo>
                    <a:cubicBezTo>
                      <a:pt x="1574" y="828"/>
                      <a:pt x="1574" y="828"/>
                      <a:pt x="1574" y="828"/>
                    </a:cubicBezTo>
                    <a:cubicBezTo>
                      <a:pt x="1575" y="828"/>
                      <a:pt x="1576" y="828"/>
                      <a:pt x="1576" y="827"/>
                    </a:cubicBezTo>
                    <a:cubicBezTo>
                      <a:pt x="1577" y="827"/>
                      <a:pt x="1578" y="827"/>
                      <a:pt x="1578" y="827"/>
                    </a:cubicBezTo>
                    <a:cubicBezTo>
                      <a:pt x="1578" y="827"/>
                      <a:pt x="1578" y="827"/>
                      <a:pt x="1578" y="827"/>
                    </a:cubicBezTo>
                    <a:cubicBezTo>
                      <a:pt x="1578" y="827"/>
                      <a:pt x="1578" y="827"/>
                      <a:pt x="1578" y="827"/>
                    </a:cubicBezTo>
                    <a:cubicBezTo>
                      <a:pt x="1582" y="825"/>
                      <a:pt x="1584" y="822"/>
                      <a:pt x="1585" y="818"/>
                    </a:cubicBezTo>
                    <a:cubicBezTo>
                      <a:pt x="1586" y="817"/>
                      <a:pt x="1586" y="817"/>
                      <a:pt x="1587" y="816"/>
                    </a:cubicBezTo>
                    <a:cubicBezTo>
                      <a:pt x="1587" y="816"/>
                      <a:pt x="1587" y="816"/>
                      <a:pt x="1587" y="816"/>
                    </a:cubicBezTo>
                    <a:cubicBezTo>
                      <a:pt x="1587" y="814"/>
                      <a:pt x="1588" y="813"/>
                      <a:pt x="1589" y="812"/>
                    </a:cubicBezTo>
                    <a:cubicBezTo>
                      <a:pt x="1589" y="812"/>
                      <a:pt x="1590" y="812"/>
                      <a:pt x="1590" y="812"/>
                    </a:cubicBezTo>
                    <a:cubicBezTo>
                      <a:pt x="1590" y="812"/>
                      <a:pt x="1590" y="811"/>
                      <a:pt x="1590" y="811"/>
                    </a:cubicBezTo>
                    <a:cubicBezTo>
                      <a:pt x="1591" y="811"/>
                      <a:pt x="1591" y="811"/>
                      <a:pt x="1591" y="811"/>
                    </a:cubicBezTo>
                    <a:cubicBezTo>
                      <a:pt x="1591" y="811"/>
                      <a:pt x="1591" y="811"/>
                      <a:pt x="1592" y="811"/>
                    </a:cubicBezTo>
                    <a:cubicBezTo>
                      <a:pt x="1592" y="811"/>
                      <a:pt x="1592" y="811"/>
                      <a:pt x="1593" y="811"/>
                    </a:cubicBezTo>
                    <a:cubicBezTo>
                      <a:pt x="1593" y="811"/>
                      <a:pt x="1593" y="811"/>
                      <a:pt x="1593" y="811"/>
                    </a:cubicBezTo>
                    <a:cubicBezTo>
                      <a:pt x="1594" y="811"/>
                      <a:pt x="1594" y="811"/>
                      <a:pt x="1595" y="811"/>
                    </a:cubicBezTo>
                    <a:cubicBezTo>
                      <a:pt x="1600" y="811"/>
                      <a:pt x="1600" y="815"/>
                      <a:pt x="1601" y="821"/>
                    </a:cubicBezTo>
                    <a:cubicBezTo>
                      <a:pt x="1601" y="826"/>
                      <a:pt x="1601" y="832"/>
                      <a:pt x="1606" y="834"/>
                    </a:cubicBezTo>
                    <a:cubicBezTo>
                      <a:pt x="1610" y="836"/>
                      <a:pt x="1612" y="839"/>
                      <a:pt x="1613" y="844"/>
                    </a:cubicBezTo>
                    <a:cubicBezTo>
                      <a:pt x="1613" y="847"/>
                      <a:pt x="1612" y="850"/>
                      <a:pt x="1611" y="853"/>
                    </a:cubicBezTo>
                    <a:cubicBezTo>
                      <a:pt x="1610" y="854"/>
                      <a:pt x="1609" y="854"/>
                      <a:pt x="1609" y="855"/>
                    </a:cubicBezTo>
                    <a:cubicBezTo>
                      <a:pt x="1606" y="857"/>
                      <a:pt x="1604" y="862"/>
                      <a:pt x="1603" y="869"/>
                    </a:cubicBezTo>
                    <a:cubicBezTo>
                      <a:pt x="1602" y="880"/>
                      <a:pt x="1604" y="895"/>
                      <a:pt x="1614" y="906"/>
                    </a:cubicBezTo>
                    <a:cubicBezTo>
                      <a:pt x="1615" y="907"/>
                      <a:pt x="1616" y="908"/>
                      <a:pt x="1616" y="909"/>
                    </a:cubicBezTo>
                    <a:cubicBezTo>
                      <a:pt x="1617" y="909"/>
                      <a:pt x="1617" y="909"/>
                      <a:pt x="1617" y="909"/>
                    </a:cubicBezTo>
                    <a:cubicBezTo>
                      <a:pt x="1617" y="910"/>
                      <a:pt x="1618" y="910"/>
                      <a:pt x="1618" y="910"/>
                    </a:cubicBezTo>
                    <a:cubicBezTo>
                      <a:pt x="1618" y="911"/>
                      <a:pt x="1619" y="911"/>
                      <a:pt x="1619" y="911"/>
                    </a:cubicBezTo>
                    <a:cubicBezTo>
                      <a:pt x="1619" y="912"/>
                      <a:pt x="1620" y="912"/>
                      <a:pt x="1620" y="912"/>
                    </a:cubicBezTo>
                    <a:cubicBezTo>
                      <a:pt x="1620" y="912"/>
                      <a:pt x="1621" y="913"/>
                      <a:pt x="1621" y="913"/>
                    </a:cubicBezTo>
                    <a:cubicBezTo>
                      <a:pt x="1621" y="913"/>
                      <a:pt x="1622" y="913"/>
                      <a:pt x="1622" y="914"/>
                    </a:cubicBezTo>
                    <a:cubicBezTo>
                      <a:pt x="1622" y="914"/>
                      <a:pt x="1622" y="914"/>
                      <a:pt x="1623" y="914"/>
                    </a:cubicBezTo>
                    <a:cubicBezTo>
                      <a:pt x="1623" y="914"/>
                      <a:pt x="1623" y="915"/>
                      <a:pt x="1624" y="915"/>
                    </a:cubicBezTo>
                    <a:cubicBezTo>
                      <a:pt x="1624" y="915"/>
                      <a:pt x="1624" y="915"/>
                      <a:pt x="1624" y="915"/>
                    </a:cubicBezTo>
                    <a:cubicBezTo>
                      <a:pt x="1625" y="916"/>
                      <a:pt x="1625" y="916"/>
                      <a:pt x="1625" y="916"/>
                    </a:cubicBezTo>
                    <a:cubicBezTo>
                      <a:pt x="1626" y="916"/>
                      <a:pt x="1626" y="916"/>
                      <a:pt x="1626" y="916"/>
                    </a:cubicBezTo>
                    <a:cubicBezTo>
                      <a:pt x="1626" y="917"/>
                      <a:pt x="1627" y="917"/>
                      <a:pt x="1627" y="917"/>
                    </a:cubicBezTo>
                    <a:cubicBezTo>
                      <a:pt x="1627" y="917"/>
                      <a:pt x="1627" y="917"/>
                      <a:pt x="1627" y="917"/>
                    </a:cubicBezTo>
                    <a:cubicBezTo>
                      <a:pt x="1628" y="917"/>
                      <a:pt x="1628" y="918"/>
                      <a:pt x="1629" y="918"/>
                    </a:cubicBezTo>
                    <a:cubicBezTo>
                      <a:pt x="1629" y="918"/>
                      <a:pt x="1629" y="918"/>
                      <a:pt x="1629" y="918"/>
                    </a:cubicBezTo>
                    <a:cubicBezTo>
                      <a:pt x="1629" y="918"/>
                      <a:pt x="1630" y="918"/>
                      <a:pt x="1630" y="918"/>
                    </a:cubicBezTo>
                    <a:cubicBezTo>
                      <a:pt x="1630" y="918"/>
                      <a:pt x="1630" y="919"/>
                      <a:pt x="1630" y="919"/>
                    </a:cubicBezTo>
                    <a:cubicBezTo>
                      <a:pt x="1633" y="920"/>
                      <a:pt x="1636" y="920"/>
                      <a:pt x="1638" y="920"/>
                    </a:cubicBezTo>
                    <a:cubicBezTo>
                      <a:pt x="1638" y="920"/>
                      <a:pt x="1638" y="920"/>
                      <a:pt x="1638" y="920"/>
                    </a:cubicBezTo>
                    <a:cubicBezTo>
                      <a:pt x="1642" y="920"/>
                      <a:pt x="1645" y="919"/>
                      <a:pt x="1647" y="916"/>
                    </a:cubicBezTo>
                    <a:cubicBezTo>
                      <a:pt x="1648" y="915"/>
                      <a:pt x="1650" y="915"/>
                      <a:pt x="1653" y="915"/>
                    </a:cubicBezTo>
                    <a:cubicBezTo>
                      <a:pt x="1658" y="914"/>
                      <a:pt x="1663" y="914"/>
                      <a:pt x="1665" y="909"/>
                    </a:cubicBezTo>
                    <a:cubicBezTo>
                      <a:pt x="1666" y="907"/>
                      <a:pt x="1667" y="907"/>
                      <a:pt x="1669" y="907"/>
                    </a:cubicBezTo>
                    <a:cubicBezTo>
                      <a:pt x="1672" y="907"/>
                      <a:pt x="1675" y="908"/>
                      <a:pt x="1679" y="903"/>
                    </a:cubicBezTo>
                    <a:cubicBezTo>
                      <a:pt x="1682" y="900"/>
                      <a:pt x="1689" y="901"/>
                      <a:pt x="1696" y="903"/>
                    </a:cubicBezTo>
                    <a:cubicBezTo>
                      <a:pt x="1697" y="903"/>
                      <a:pt x="1698" y="904"/>
                      <a:pt x="1699" y="904"/>
                    </a:cubicBezTo>
                    <a:cubicBezTo>
                      <a:pt x="1701" y="904"/>
                      <a:pt x="1701" y="904"/>
                      <a:pt x="1701" y="904"/>
                    </a:cubicBezTo>
                    <a:cubicBezTo>
                      <a:pt x="1701" y="904"/>
                      <a:pt x="1701" y="904"/>
                      <a:pt x="1701" y="904"/>
                    </a:cubicBezTo>
                    <a:cubicBezTo>
                      <a:pt x="1703" y="905"/>
                      <a:pt x="1705" y="905"/>
                      <a:pt x="1707" y="905"/>
                    </a:cubicBezTo>
                    <a:cubicBezTo>
                      <a:pt x="1708" y="905"/>
                      <a:pt x="1708" y="905"/>
                      <a:pt x="1708" y="905"/>
                    </a:cubicBezTo>
                    <a:cubicBezTo>
                      <a:pt x="1708" y="905"/>
                      <a:pt x="1708" y="905"/>
                      <a:pt x="1708" y="905"/>
                    </a:cubicBezTo>
                    <a:cubicBezTo>
                      <a:pt x="1708" y="905"/>
                      <a:pt x="1709" y="905"/>
                      <a:pt x="1710" y="905"/>
                    </a:cubicBezTo>
                    <a:cubicBezTo>
                      <a:pt x="1710" y="905"/>
                      <a:pt x="1710" y="905"/>
                      <a:pt x="1710" y="905"/>
                    </a:cubicBezTo>
                    <a:cubicBezTo>
                      <a:pt x="1711" y="905"/>
                      <a:pt x="1712" y="905"/>
                      <a:pt x="1712" y="904"/>
                    </a:cubicBezTo>
                    <a:cubicBezTo>
                      <a:pt x="1716" y="902"/>
                      <a:pt x="1717" y="898"/>
                      <a:pt x="1717" y="894"/>
                    </a:cubicBezTo>
                    <a:cubicBezTo>
                      <a:pt x="1718" y="889"/>
                      <a:pt x="1719" y="887"/>
                      <a:pt x="1723" y="887"/>
                    </a:cubicBezTo>
                    <a:cubicBezTo>
                      <a:pt x="1727" y="887"/>
                      <a:pt x="1732" y="886"/>
                      <a:pt x="1737" y="886"/>
                    </a:cubicBezTo>
                    <a:cubicBezTo>
                      <a:pt x="1740" y="885"/>
                      <a:pt x="1744" y="885"/>
                      <a:pt x="1746" y="885"/>
                    </a:cubicBezTo>
                    <a:cubicBezTo>
                      <a:pt x="1749" y="885"/>
                      <a:pt x="1752" y="885"/>
                      <a:pt x="1753" y="887"/>
                    </a:cubicBezTo>
                    <a:cubicBezTo>
                      <a:pt x="1754" y="888"/>
                      <a:pt x="1754" y="889"/>
                      <a:pt x="1755" y="890"/>
                    </a:cubicBezTo>
                    <a:cubicBezTo>
                      <a:pt x="1755" y="890"/>
                      <a:pt x="1755" y="890"/>
                      <a:pt x="1755" y="890"/>
                    </a:cubicBezTo>
                    <a:cubicBezTo>
                      <a:pt x="1755" y="890"/>
                      <a:pt x="1755" y="890"/>
                      <a:pt x="1755" y="890"/>
                    </a:cubicBezTo>
                    <a:cubicBezTo>
                      <a:pt x="1755" y="890"/>
                      <a:pt x="1755" y="890"/>
                      <a:pt x="1755" y="890"/>
                    </a:cubicBezTo>
                    <a:cubicBezTo>
                      <a:pt x="1756" y="890"/>
                      <a:pt x="1756" y="891"/>
                      <a:pt x="1756" y="891"/>
                    </a:cubicBezTo>
                    <a:cubicBezTo>
                      <a:pt x="1757" y="892"/>
                      <a:pt x="1757" y="892"/>
                      <a:pt x="1757" y="892"/>
                    </a:cubicBezTo>
                    <a:cubicBezTo>
                      <a:pt x="1757" y="892"/>
                      <a:pt x="1757" y="892"/>
                      <a:pt x="1757" y="892"/>
                    </a:cubicBezTo>
                    <a:cubicBezTo>
                      <a:pt x="1758" y="893"/>
                      <a:pt x="1758" y="893"/>
                      <a:pt x="1759" y="894"/>
                    </a:cubicBezTo>
                    <a:cubicBezTo>
                      <a:pt x="1759" y="894"/>
                      <a:pt x="1760" y="894"/>
                      <a:pt x="1760" y="894"/>
                    </a:cubicBezTo>
                    <a:cubicBezTo>
                      <a:pt x="1761" y="895"/>
                      <a:pt x="1762" y="895"/>
                      <a:pt x="1762" y="896"/>
                    </a:cubicBezTo>
                    <a:cubicBezTo>
                      <a:pt x="1763" y="896"/>
                      <a:pt x="1763" y="896"/>
                      <a:pt x="1764" y="896"/>
                    </a:cubicBezTo>
                    <a:cubicBezTo>
                      <a:pt x="1765" y="897"/>
                      <a:pt x="1765" y="897"/>
                      <a:pt x="1766" y="897"/>
                    </a:cubicBezTo>
                    <a:cubicBezTo>
                      <a:pt x="1767" y="897"/>
                      <a:pt x="1767" y="897"/>
                      <a:pt x="1768" y="897"/>
                    </a:cubicBezTo>
                    <a:cubicBezTo>
                      <a:pt x="1769" y="898"/>
                      <a:pt x="1770" y="898"/>
                      <a:pt x="1771" y="898"/>
                    </a:cubicBezTo>
                    <a:cubicBezTo>
                      <a:pt x="1771" y="898"/>
                      <a:pt x="1771" y="898"/>
                      <a:pt x="1772" y="898"/>
                    </a:cubicBezTo>
                    <a:cubicBezTo>
                      <a:pt x="1772" y="898"/>
                      <a:pt x="1772" y="898"/>
                      <a:pt x="1772" y="898"/>
                    </a:cubicBezTo>
                    <a:cubicBezTo>
                      <a:pt x="1773" y="898"/>
                      <a:pt x="1775" y="898"/>
                      <a:pt x="1776" y="897"/>
                    </a:cubicBezTo>
                    <a:cubicBezTo>
                      <a:pt x="1776" y="897"/>
                      <a:pt x="1777" y="897"/>
                      <a:pt x="1777" y="897"/>
                    </a:cubicBezTo>
                    <a:cubicBezTo>
                      <a:pt x="1779" y="897"/>
                      <a:pt x="1781" y="897"/>
                      <a:pt x="1782" y="896"/>
                    </a:cubicBezTo>
                    <a:cubicBezTo>
                      <a:pt x="1784" y="896"/>
                      <a:pt x="1785" y="895"/>
                      <a:pt x="1786" y="895"/>
                    </a:cubicBezTo>
                    <a:cubicBezTo>
                      <a:pt x="1790" y="894"/>
                      <a:pt x="1793" y="894"/>
                      <a:pt x="1796" y="895"/>
                    </a:cubicBezTo>
                    <a:cubicBezTo>
                      <a:pt x="1796" y="895"/>
                      <a:pt x="1797" y="895"/>
                      <a:pt x="1797" y="895"/>
                    </a:cubicBezTo>
                    <a:cubicBezTo>
                      <a:pt x="1803" y="895"/>
                      <a:pt x="1809" y="894"/>
                      <a:pt x="1813" y="882"/>
                    </a:cubicBezTo>
                    <a:cubicBezTo>
                      <a:pt x="1813" y="882"/>
                      <a:pt x="1813" y="881"/>
                      <a:pt x="1814" y="880"/>
                    </a:cubicBezTo>
                    <a:cubicBezTo>
                      <a:pt x="1814" y="880"/>
                      <a:pt x="1814" y="879"/>
                      <a:pt x="1814" y="879"/>
                    </a:cubicBezTo>
                    <a:cubicBezTo>
                      <a:pt x="1814" y="879"/>
                      <a:pt x="1814" y="878"/>
                      <a:pt x="1815" y="878"/>
                    </a:cubicBezTo>
                    <a:cubicBezTo>
                      <a:pt x="1815" y="877"/>
                      <a:pt x="1815" y="877"/>
                      <a:pt x="1815" y="876"/>
                    </a:cubicBezTo>
                    <a:cubicBezTo>
                      <a:pt x="1816" y="876"/>
                      <a:pt x="1816" y="875"/>
                      <a:pt x="1816" y="875"/>
                    </a:cubicBezTo>
                    <a:cubicBezTo>
                      <a:pt x="1816" y="874"/>
                      <a:pt x="1817" y="874"/>
                      <a:pt x="1817" y="874"/>
                    </a:cubicBezTo>
                    <a:cubicBezTo>
                      <a:pt x="1817" y="873"/>
                      <a:pt x="1817" y="873"/>
                      <a:pt x="1818" y="872"/>
                    </a:cubicBezTo>
                    <a:cubicBezTo>
                      <a:pt x="1818" y="872"/>
                      <a:pt x="1818" y="871"/>
                      <a:pt x="1818" y="871"/>
                    </a:cubicBezTo>
                    <a:cubicBezTo>
                      <a:pt x="1819" y="870"/>
                      <a:pt x="1819" y="870"/>
                      <a:pt x="1819" y="869"/>
                    </a:cubicBezTo>
                    <a:cubicBezTo>
                      <a:pt x="1820" y="869"/>
                      <a:pt x="1820" y="868"/>
                      <a:pt x="1820" y="868"/>
                    </a:cubicBezTo>
                    <a:cubicBezTo>
                      <a:pt x="1821" y="868"/>
                      <a:pt x="1821" y="867"/>
                      <a:pt x="1821" y="867"/>
                    </a:cubicBezTo>
                    <a:cubicBezTo>
                      <a:pt x="1822" y="866"/>
                      <a:pt x="1822" y="866"/>
                      <a:pt x="1822" y="865"/>
                    </a:cubicBezTo>
                    <a:cubicBezTo>
                      <a:pt x="1823" y="865"/>
                      <a:pt x="1823" y="864"/>
                      <a:pt x="1823" y="864"/>
                    </a:cubicBezTo>
                    <a:cubicBezTo>
                      <a:pt x="1824" y="863"/>
                      <a:pt x="1824" y="863"/>
                      <a:pt x="1824" y="862"/>
                    </a:cubicBezTo>
                    <a:cubicBezTo>
                      <a:pt x="1825" y="862"/>
                      <a:pt x="1825" y="861"/>
                      <a:pt x="1825" y="861"/>
                    </a:cubicBezTo>
                    <a:cubicBezTo>
                      <a:pt x="1826" y="860"/>
                      <a:pt x="1826" y="860"/>
                      <a:pt x="1827" y="859"/>
                    </a:cubicBezTo>
                    <a:cubicBezTo>
                      <a:pt x="1827" y="859"/>
                      <a:pt x="1827" y="858"/>
                      <a:pt x="1828" y="858"/>
                    </a:cubicBezTo>
                    <a:cubicBezTo>
                      <a:pt x="1828" y="857"/>
                      <a:pt x="1829" y="857"/>
                      <a:pt x="1829" y="857"/>
                    </a:cubicBezTo>
                    <a:cubicBezTo>
                      <a:pt x="1829" y="856"/>
                      <a:pt x="1830" y="856"/>
                      <a:pt x="1830" y="855"/>
                    </a:cubicBezTo>
                    <a:cubicBezTo>
                      <a:pt x="1830" y="855"/>
                      <a:pt x="1831" y="854"/>
                      <a:pt x="1831" y="854"/>
                    </a:cubicBezTo>
                    <a:cubicBezTo>
                      <a:pt x="1832" y="853"/>
                      <a:pt x="1832" y="853"/>
                      <a:pt x="1833" y="852"/>
                    </a:cubicBezTo>
                    <a:cubicBezTo>
                      <a:pt x="1833" y="852"/>
                      <a:pt x="1833" y="851"/>
                      <a:pt x="1834" y="851"/>
                    </a:cubicBezTo>
                    <a:cubicBezTo>
                      <a:pt x="1834" y="850"/>
                      <a:pt x="1835" y="850"/>
                      <a:pt x="1835" y="849"/>
                    </a:cubicBezTo>
                    <a:cubicBezTo>
                      <a:pt x="1835" y="849"/>
                      <a:pt x="1836" y="849"/>
                      <a:pt x="1836" y="848"/>
                    </a:cubicBezTo>
                    <a:cubicBezTo>
                      <a:pt x="1837" y="848"/>
                      <a:pt x="1837" y="847"/>
                      <a:pt x="1837" y="847"/>
                    </a:cubicBezTo>
                    <a:cubicBezTo>
                      <a:pt x="1838" y="846"/>
                      <a:pt x="1838" y="846"/>
                      <a:pt x="1839" y="846"/>
                    </a:cubicBezTo>
                    <a:cubicBezTo>
                      <a:pt x="1839" y="845"/>
                      <a:pt x="1840" y="845"/>
                      <a:pt x="1840" y="844"/>
                    </a:cubicBezTo>
                    <a:cubicBezTo>
                      <a:pt x="1840" y="844"/>
                      <a:pt x="1841" y="843"/>
                      <a:pt x="1841" y="843"/>
                    </a:cubicBezTo>
                    <a:cubicBezTo>
                      <a:pt x="1841" y="842"/>
                      <a:pt x="1842" y="842"/>
                      <a:pt x="1842" y="841"/>
                    </a:cubicBezTo>
                    <a:cubicBezTo>
                      <a:pt x="1843" y="841"/>
                      <a:pt x="1843" y="841"/>
                      <a:pt x="1843" y="840"/>
                    </a:cubicBezTo>
                    <a:cubicBezTo>
                      <a:pt x="1844" y="840"/>
                      <a:pt x="1844" y="840"/>
                      <a:pt x="1844" y="839"/>
                    </a:cubicBezTo>
                    <a:cubicBezTo>
                      <a:pt x="1849" y="843"/>
                      <a:pt x="1851" y="853"/>
                      <a:pt x="1853" y="864"/>
                    </a:cubicBezTo>
                    <a:cubicBezTo>
                      <a:pt x="1855" y="875"/>
                      <a:pt x="1858" y="886"/>
                      <a:pt x="1863" y="892"/>
                    </a:cubicBezTo>
                    <a:cubicBezTo>
                      <a:pt x="1867" y="896"/>
                      <a:pt x="1872" y="900"/>
                      <a:pt x="1876" y="902"/>
                    </a:cubicBezTo>
                    <a:cubicBezTo>
                      <a:pt x="1885" y="908"/>
                      <a:pt x="1889" y="912"/>
                      <a:pt x="1886" y="920"/>
                    </a:cubicBezTo>
                    <a:cubicBezTo>
                      <a:pt x="1876" y="942"/>
                      <a:pt x="1866" y="954"/>
                      <a:pt x="1859" y="954"/>
                    </a:cubicBezTo>
                    <a:cubicBezTo>
                      <a:pt x="1853" y="954"/>
                      <a:pt x="1847" y="959"/>
                      <a:pt x="1845" y="965"/>
                    </a:cubicBezTo>
                    <a:cubicBezTo>
                      <a:pt x="1843" y="971"/>
                      <a:pt x="1846" y="977"/>
                      <a:pt x="1851" y="980"/>
                    </a:cubicBezTo>
                    <a:cubicBezTo>
                      <a:pt x="1854" y="981"/>
                      <a:pt x="1856" y="981"/>
                      <a:pt x="1857" y="981"/>
                    </a:cubicBezTo>
                    <a:cubicBezTo>
                      <a:pt x="1860" y="980"/>
                      <a:pt x="1860" y="976"/>
                      <a:pt x="1861" y="973"/>
                    </a:cubicBezTo>
                    <a:cubicBezTo>
                      <a:pt x="1862" y="968"/>
                      <a:pt x="1863" y="961"/>
                      <a:pt x="1870" y="958"/>
                    </a:cubicBezTo>
                    <a:cubicBezTo>
                      <a:pt x="1882" y="953"/>
                      <a:pt x="1914" y="958"/>
                      <a:pt x="1923" y="967"/>
                    </a:cubicBezTo>
                    <a:cubicBezTo>
                      <a:pt x="1925" y="969"/>
                      <a:pt x="1925" y="971"/>
                      <a:pt x="1925" y="971"/>
                    </a:cubicBezTo>
                    <a:cubicBezTo>
                      <a:pt x="1921" y="983"/>
                      <a:pt x="1911" y="997"/>
                      <a:pt x="1901" y="1002"/>
                    </a:cubicBezTo>
                    <a:cubicBezTo>
                      <a:pt x="1898" y="1004"/>
                      <a:pt x="1896" y="1007"/>
                      <a:pt x="1897" y="1010"/>
                    </a:cubicBezTo>
                    <a:cubicBezTo>
                      <a:pt x="1898" y="1012"/>
                      <a:pt x="1900" y="1014"/>
                      <a:pt x="1903" y="1015"/>
                    </a:cubicBezTo>
                    <a:cubicBezTo>
                      <a:pt x="1905" y="1015"/>
                      <a:pt x="1912" y="1015"/>
                      <a:pt x="1917" y="1004"/>
                    </a:cubicBezTo>
                    <a:cubicBezTo>
                      <a:pt x="1921" y="995"/>
                      <a:pt x="1926" y="996"/>
                      <a:pt x="1929" y="997"/>
                    </a:cubicBezTo>
                    <a:cubicBezTo>
                      <a:pt x="1931" y="998"/>
                      <a:pt x="1933" y="999"/>
                      <a:pt x="1935" y="997"/>
                    </a:cubicBezTo>
                    <a:cubicBezTo>
                      <a:pt x="1937" y="996"/>
                      <a:pt x="1937" y="994"/>
                      <a:pt x="1937" y="989"/>
                    </a:cubicBezTo>
                    <a:cubicBezTo>
                      <a:pt x="1937" y="983"/>
                      <a:pt x="1939" y="978"/>
                      <a:pt x="1943" y="975"/>
                    </a:cubicBezTo>
                    <a:cubicBezTo>
                      <a:pt x="1949" y="971"/>
                      <a:pt x="1960" y="972"/>
                      <a:pt x="1976" y="978"/>
                    </a:cubicBezTo>
                    <a:cubicBezTo>
                      <a:pt x="2033" y="1001"/>
                      <a:pt x="2041" y="1012"/>
                      <a:pt x="2041" y="1017"/>
                    </a:cubicBezTo>
                    <a:cubicBezTo>
                      <a:pt x="2040" y="1021"/>
                      <a:pt x="2038" y="1028"/>
                      <a:pt x="2035" y="1033"/>
                    </a:cubicBezTo>
                    <a:cubicBezTo>
                      <a:pt x="2032" y="1039"/>
                      <a:pt x="2031" y="1042"/>
                      <a:pt x="2033" y="1044"/>
                    </a:cubicBezTo>
                    <a:cubicBezTo>
                      <a:pt x="2034" y="1046"/>
                      <a:pt x="2036" y="1045"/>
                      <a:pt x="2037" y="1045"/>
                    </a:cubicBezTo>
                    <a:cubicBezTo>
                      <a:pt x="2041" y="1043"/>
                      <a:pt x="2045" y="1040"/>
                      <a:pt x="2049" y="1037"/>
                    </a:cubicBezTo>
                    <a:cubicBezTo>
                      <a:pt x="2056" y="1031"/>
                      <a:pt x="2065" y="1025"/>
                      <a:pt x="2073" y="1027"/>
                    </a:cubicBezTo>
                    <a:cubicBezTo>
                      <a:pt x="2077" y="1028"/>
                      <a:pt x="2082" y="1030"/>
                      <a:pt x="2087" y="1032"/>
                    </a:cubicBezTo>
                    <a:cubicBezTo>
                      <a:pt x="2099" y="1037"/>
                      <a:pt x="2114" y="1044"/>
                      <a:pt x="2129" y="1040"/>
                    </a:cubicBezTo>
                    <a:cubicBezTo>
                      <a:pt x="2159" y="1031"/>
                      <a:pt x="2185" y="1040"/>
                      <a:pt x="2209" y="1065"/>
                    </a:cubicBezTo>
                    <a:cubicBezTo>
                      <a:pt x="2232" y="1090"/>
                      <a:pt x="2255" y="1102"/>
                      <a:pt x="2277" y="1101"/>
                    </a:cubicBezTo>
                    <a:cubicBezTo>
                      <a:pt x="2278" y="1101"/>
                      <a:pt x="2280" y="1101"/>
                      <a:pt x="2282" y="1101"/>
                    </a:cubicBezTo>
                    <a:cubicBezTo>
                      <a:pt x="2291" y="1100"/>
                      <a:pt x="2295" y="1099"/>
                      <a:pt x="2299" y="1116"/>
                    </a:cubicBezTo>
                    <a:cubicBezTo>
                      <a:pt x="2300" y="1120"/>
                      <a:pt x="2301" y="1123"/>
                      <a:pt x="2302" y="1128"/>
                    </a:cubicBezTo>
                    <a:cubicBezTo>
                      <a:pt x="2308" y="1147"/>
                      <a:pt x="2314" y="1171"/>
                      <a:pt x="2305" y="119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51" name="Freeform 9">
                <a:extLst>
                  <a:ext uri="{FF2B5EF4-FFF2-40B4-BE49-F238E27FC236}">
                    <a16:creationId xmlns:a16="http://schemas.microsoft.com/office/drawing/2014/main" id="{226466F8-A1D8-4AE2-A01D-EBCAC3977EC8}"/>
                  </a:ext>
                </a:extLst>
              </p:cNvPr>
              <p:cNvSpPr>
                <a:spLocks noEditPoints="1"/>
              </p:cNvSpPr>
              <p:nvPr/>
            </p:nvSpPr>
            <p:spPr bwMode="auto">
              <a:xfrm>
                <a:off x="3447" y="450"/>
                <a:ext cx="462" cy="167"/>
              </a:xfrm>
              <a:custGeom>
                <a:avLst/>
                <a:gdLst>
                  <a:gd name="T0" fmla="*/ 46 w 290"/>
                  <a:gd name="T1" fmla="*/ 30 h 105"/>
                  <a:gd name="T2" fmla="*/ 51 w 290"/>
                  <a:gd name="T3" fmla="*/ 26 h 105"/>
                  <a:gd name="T4" fmla="*/ 65 w 290"/>
                  <a:gd name="T5" fmla="*/ 24 h 105"/>
                  <a:gd name="T6" fmla="*/ 76 w 290"/>
                  <a:gd name="T7" fmla="*/ 36 h 105"/>
                  <a:gd name="T8" fmla="*/ 125 w 290"/>
                  <a:gd name="T9" fmla="*/ 49 h 105"/>
                  <a:gd name="T10" fmla="*/ 156 w 290"/>
                  <a:gd name="T11" fmla="*/ 63 h 105"/>
                  <a:gd name="T12" fmla="*/ 184 w 290"/>
                  <a:gd name="T13" fmla="*/ 79 h 105"/>
                  <a:gd name="T14" fmla="*/ 195 w 290"/>
                  <a:gd name="T15" fmla="*/ 85 h 105"/>
                  <a:gd name="T16" fmla="*/ 194 w 290"/>
                  <a:gd name="T17" fmla="*/ 91 h 105"/>
                  <a:gd name="T18" fmla="*/ 193 w 290"/>
                  <a:gd name="T19" fmla="*/ 98 h 105"/>
                  <a:gd name="T20" fmla="*/ 197 w 290"/>
                  <a:gd name="T21" fmla="*/ 102 h 105"/>
                  <a:gd name="T22" fmla="*/ 236 w 290"/>
                  <a:gd name="T23" fmla="*/ 105 h 105"/>
                  <a:gd name="T24" fmla="*/ 289 w 290"/>
                  <a:gd name="T25" fmla="*/ 99 h 105"/>
                  <a:gd name="T26" fmla="*/ 289 w 290"/>
                  <a:gd name="T27" fmla="*/ 94 h 105"/>
                  <a:gd name="T28" fmla="*/ 236 w 290"/>
                  <a:gd name="T29" fmla="*/ 65 h 105"/>
                  <a:gd name="T30" fmla="*/ 192 w 290"/>
                  <a:gd name="T31" fmla="*/ 47 h 105"/>
                  <a:gd name="T32" fmla="*/ 102 w 290"/>
                  <a:gd name="T33" fmla="*/ 11 h 105"/>
                  <a:gd name="T34" fmla="*/ 2 w 290"/>
                  <a:gd name="T35" fmla="*/ 41 h 105"/>
                  <a:gd name="T36" fmla="*/ 1 w 290"/>
                  <a:gd name="T37" fmla="*/ 48 h 105"/>
                  <a:gd name="T38" fmla="*/ 46 w 290"/>
                  <a:gd name="T39" fmla="*/ 30 h 105"/>
                  <a:gd name="T40" fmla="*/ 5 w 290"/>
                  <a:gd name="T41" fmla="*/ 43 h 105"/>
                  <a:gd name="T42" fmla="*/ 101 w 290"/>
                  <a:gd name="T43" fmla="*/ 14 h 105"/>
                  <a:gd name="T44" fmla="*/ 191 w 290"/>
                  <a:gd name="T45" fmla="*/ 50 h 105"/>
                  <a:gd name="T46" fmla="*/ 236 w 290"/>
                  <a:gd name="T47" fmla="*/ 68 h 105"/>
                  <a:gd name="T48" fmla="*/ 287 w 290"/>
                  <a:gd name="T49" fmla="*/ 95 h 105"/>
                  <a:gd name="T50" fmla="*/ 287 w 290"/>
                  <a:gd name="T51" fmla="*/ 97 h 105"/>
                  <a:gd name="T52" fmla="*/ 198 w 290"/>
                  <a:gd name="T53" fmla="*/ 99 h 105"/>
                  <a:gd name="T54" fmla="*/ 195 w 290"/>
                  <a:gd name="T55" fmla="*/ 97 h 105"/>
                  <a:gd name="T56" fmla="*/ 197 w 290"/>
                  <a:gd name="T57" fmla="*/ 92 h 105"/>
                  <a:gd name="T58" fmla="*/ 198 w 290"/>
                  <a:gd name="T59" fmla="*/ 84 h 105"/>
                  <a:gd name="T60" fmla="*/ 184 w 290"/>
                  <a:gd name="T61" fmla="*/ 77 h 105"/>
                  <a:gd name="T62" fmla="*/ 158 w 290"/>
                  <a:gd name="T63" fmla="*/ 61 h 105"/>
                  <a:gd name="T64" fmla="*/ 125 w 290"/>
                  <a:gd name="T65" fmla="*/ 46 h 105"/>
                  <a:gd name="T66" fmla="*/ 79 w 290"/>
                  <a:gd name="T67" fmla="*/ 36 h 105"/>
                  <a:gd name="T68" fmla="*/ 66 w 290"/>
                  <a:gd name="T69" fmla="*/ 21 h 105"/>
                  <a:gd name="T70" fmla="*/ 60 w 290"/>
                  <a:gd name="T71" fmla="*/ 20 h 105"/>
                  <a:gd name="T72" fmla="*/ 50 w 290"/>
                  <a:gd name="T73" fmla="*/ 24 h 105"/>
                  <a:gd name="T74" fmla="*/ 45 w 290"/>
                  <a:gd name="T75" fmla="*/ 27 h 105"/>
                  <a:gd name="T76" fmla="*/ 4 w 290"/>
                  <a:gd name="T77" fmla="*/ 46 h 105"/>
                  <a:gd name="T78" fmla="*/ 5 w 290"/>
                  <a:gd name="T79" fmla="*/ 4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0" h="105">
                    <a:moveTo>
                      <a:pt x="46" y="30"/>
                    </a:moveTo>
                    <a:cubicBezTo>
                      <a:pt x="48" y="28"/>
                      <a:pt x="50" y="27"/>
                      <a:pt x="51" y="26"/>
                    </a:cubicBezTo>
                    <a:cubicBezTo>
                      <a:pt x="56" y="23"/>
                      <a:pt x="60" y="22"/>
                      <a:pt x="65" y="24"/>
                    </a:cubicBezTo>
                    <a:cubicBezTo>
                      <a:pt x="71" y="27"/>
                      <a:pt x="76" y="33"/>
                      <a:pt x="76" y="36"/>
                    </a:cubicBezTo>
                    <a:cubicBezTo>
                      <a:pt x="77" y="39"/>
                      <a:pt x="78" y="47"/>
                      <a:pt x="125" y="49"/>
                    </a:cubicBezTo>
                    <a:cubicBezTo>
                      <a:pt x="139" y="49"/>
                      <a:pt x="147" y="56"/>
                      <a:pt x="156" y="63"/>
                    </a:cubicBezTo>
                    <a:cubicBezTo>
                      <a:pt x="163" y="70"/>
                      <a:pt x="171" y="77"/>
                      <a:pt x="184" y="79"/>
                    </a:cubicBezTo>
                    <a:cubicBezTo>
                      <a:pt x="190" y="81"/>
                      <a:pt x="194" y="83"/>
                      <a:pt x="195" y="85"/>
                    </a:cubicBezTo>
                    <a:cubicBezTo>
                      <a:pt x="196" y="87"/>
                      <a:pt x="195" y="89"/>
                      <a:pt x="194" y="91"/>
                    </a:cubicBezTo>
                    <a:cubicBezTo>
                      <a:pt x="193" y="93"/>
                      <a:pt x="192" y="96"/>
                      <a:pt x="193" y="98"/>
                    </a:cubicBezTo>
                    <a:cubicBezTo>
                      <a:pt x="193" y="100"/>
                      <a:pt x="195" y="101"/>
                      <a:pt x="197" y="102"/>
                    </a:cubicBezTo>
                    <a:cubicBezTo>
                      <a:pt x="203" y="104"/>
                      <a:pt x="219" y="105"/>
                      <a:pt x="236" y="105"/>
                    </a:cubicBezTo>
                    <a:cubicBezTo>
                      <a:pt x="260" y="105"/>
                      <a:pt x="286" y="103"/>
                      <a:pt x="289" y="99"/>
                    </a:cubicBezTo>
                    <a:cubicBezTo>
                      <a:pt x="290" y="98"/>
                      <a:pt x="290" y="96"/>
                      <a:pt x="289" y="94"/>
                    </a:cubicBezTo>
                    <a:cubicBezTo>
                      <a:pt x="285" y="85"/>
                      <a:pt x="253" y="65"/>
                      <a:pt x="236" y="65"/>
                    </a:cubicBezTo>
                    <a:cubicBezTo>
                      <a:pt x="228" y="65"/>
                      <a:pt x="212" y="57"/>
                      <a:pt x="192" y="47"/>
                    </a:cubicBezTo>
                    <a:cubicBezTo>
                      <a:pt x="166" y="34"/>
                      <a:pt x="133" y="18"/>
                      <a:pt x="102" y="11"/>
                    </a:cubicBezTo>
                    <a:cubicBezTo>
                      <a:pt x="53" y="0"/>
                      <a:pt x="10" y="29"/>
                      <a:pt x="2" y="41"/>
                    </a:cubicBezTo>
                    <a:cubicBezTo>
                      <a:pt x="0" y="45"/>
                      <a:pt x="0" y="47"/>
                      <a:pt x="1" y="48"/>
                    </a:cubicBezTo>
                    <a:cubicBezTo>
                      <a:pt x="9" y="58"/>
                      <a:pt x="30" y="42"/>
                      <a:pt x="46" y="30"/>
                    </a:cubicBezTo>
                    <a:close/>
                    <a:moveTo>
                      <a:pt x="5" y="43"/>
                    </a:moveTo>
                    <a:cubicBezTo>
                      <a:pt x="13" y="31"/>
                      <a:pt x="54" y="3"/>
                      <a:pt x="101" y="14"/>
                    </a:cubicBezTo>
                    <a:cubicBezTo>
                      <a:pt x="132" y="21"/>
                      <a:pt x="165" y="37"/>
                      <a:pt x="191" y="50"/>
                    </a:cubicBezTo>
                    <a:cubicBezTo>
                      <a:pt x="211" y="60"/>
                      <a:pt x="228" y="68"/>
                      <a:pt x="236" y="68"/>
                    </a:cubicBezTo>
                    <a:cubicBezTo>
                      <a:pt x="252" y="68"/>
                      <a:pt x="283" y="87"/>
                      <a:pt x="287" y="95"/>
                    </a:cubicBezTo>
                    <a:cubicBezTo>
                      <a:pt x="287" y="96"/>
                      <a:pt x="287" y="97"/>
                      <a:pt x="287" y="97"/>
                    </a:cubicBezTo>
                    <a:cubicBezTo>
                      <a:pt x="283" y="102"/>
                      <a:pt x="212" y="104"/>
                      <a:pt x="198" y="99"/>
                    </a:cubicBezTo>
                    <a:cubicBezTo>
                      <a:pt x="197" y="98"/>
                      <a:pt x="196" y="98"/>
                      <a:pt x="195" y="97"/>
                    </a:cubicBezTo>
                    <a:cubicBezTo>
                      <a:pt x="195" y="96"/>
                      <a:pt x="196" y="94"/>
                      <a:pt x="197" y="92"/>
                    </a:cubicBezTo>
                    <a:cubicBezTo>
                      <a:pt x="198" y="90"/>
                      <a:pt x="199" y="87"/>
                      <a:pt x="198" y="84"/>
                    </a:cubicBezTo>
                    <a:cubicBezTo>
                      <a:pt x="196" y="80"/>
                      <a:pt x="192" y="78"/>
                      <a:pt x="184" y="77"/>
                    </a:cubicBezTo>
                    <a:cubicBezTo>
                      <a:pt x="172" y="74"/>
                      <a:pt x="165" y="67"/>
                      <a:pt x="158" y="61"/>
                    </a:cubicBezTo>
                    <a:cubicBezTo>
                      <a:pt x="149" y="54"/>
                      <a:pt x="141" y="46"/>
                      <a:pt x="125" y="46"/>
                    </a:cubicBezTo>
                    <a:cubicBezTo>
                      <a:pt x="84" y="44"/>
                      <a:pt x="80" y="38"/>
                      <a:pt x="79" y="36"/>
                    </a:cubicBezTo>
                    <a:cubicBezTo>
                      <a:pt x="78" y="31"/>
                      <a:pt x="73" y="24"/>
                      <a:pt x="66" y="21"/>
                    </a:cubicBezTo>
                    <a:cubicBezTo>
                      <a:pt x="64" y="20"/>
                      <a:pt x="62" y="20"/>
                      <a:pt x="60" y="20"/>
                    </a:cubicBezTo>
                    <a:cubicBezTo>
                      <a:pt x="56" y="20"/>
                      <a:pt x="53" y="21"/>
                      <a:pt x="50" y="24"/>
                    </a:cubicBezTo>
                    <a:cubicBezTo>
                      <a:pt x="48" y="25"/>
                      <a:pt x="46" y="26"/>
                      <a:pt x="45" y="27"/>
                    </a:cubicBezTo>
                    <a:cubicBezTo>
                      <a:pt x="32" y="37"/>
                      <a:pt x="9" y="54"/>
                      <a:pt x="4" y="46"/>
                    </a:cubicBezTo>
                    <a:cubicBezTo>
                      <a:pt x="3" y="46"/>
                      <a:pt x="3" y="45"/>
                      <a:pt x="5" y="4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52" name="Freeform 10">
                <a:extLst>
                  <a:ext uri="{FF2B5EF4-FFF2-40B4-BE49-F238E27FC236}">
                    <a16:creationId xmlns:a16="http://schemas.microsoft.com/office/drawing/2014/main" id="{FA41F89B-965C-4F97-BDDC-A64021EFC402}"/>
                  </a:ext>
                </a:extLst>
              </p:cNvPr>
              <p:cNvSpPr>
                <a:spLocks noEditPoints="1"/>
              </p:cNvSpPr>
              <p:nvPr/>
            </p:nvSpPr>
            <p:spPr bwMode="auto">
              <a:xfrm>
                <a:off x="3720" y="678"/>
                <a:ext cx="97" cy="40"/>
              </a:xfrm>
              <a:custGeom>
                <a:avLst/>
                <a:gdLst>
                  <a:gd name="T0" fmla="*/ 1 w 61"/>
                  <a:gd name="T1" fmla="*/ 5 h 25"/>
                  <a:gd name="T2" fmla="*/ 1 w 61"/>
                  <a:gd name="T3" fmla="*/ 10 h 25"/>
                  <a:gd name="T4" fmla="*/ 46 w 61"/>
                  <a:gd name="T5" fmla="*/ 25 h 25"/>
                  <a:gd name="T6" fmla="*/ 49 w 61"/>
                  <a:gd name="T7" fmla="*/ 25 h 25"/>
                  <a:gd name="T8" fmla="*/ 60 w 61"/>
                  <a:gd name="T9" fmla="*/ 20 h 25"/>
                  <a:gd name="T10" fmla="*/ 57 w 61"/>
                  <a:gd name="T11" fmla="*/ 13 h 25"/>
                  <a:gd name="T12" fmla="*/ 1 w 61"/>
                  <a:gd name="T13" fmla="*/ 5 h 25"/>
                  <a:gd name="T14" fmla="*/ 58 w 61"/>
                  <a:gd name="T15" fmla="*/ 18 h 25"/>
                  <a:gd name="T16" fmla="*/ 48 w 61"/>
                  <a:gd name="T17" fmla="*/ 22 h 25"/>
                  <a:gd name="T18" fmla="*/ 3 w 61"/>
                  <a:gd name="T19" fmla="*/ 8 h 25"/>
                  <a:gd name="T20" fmla="*/ 3 w 61"/>
                  <a:gd name="T21" fmla="*/ 8 h 25"/>
                  <a:gd name="T22" fmla="*/ 13 w 61"/>
                  <a:gd name="T23" fmla="*/ 6 h 25"/>
                  <a:gd name="T24" fmla="*/ 56 w 61"/>
                  <a:gd name="T25" fmla="*/ 15 h 25"/>
                  <a:gd name="T26" fmla="*/ 58 w 61"/>
                  <a:gd name="T27"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25">
                    <a:moveTo>
                      <a:pt x="1" y="5"/>
                    </a:moveTo>
                    <a:cubicBezTo>
                      <a:pt x="0" y="7"/>
                      <a:pt x="0" y="8"/>
                      <a:pt x="1" y="10"/>
                    </a:cubicBezTo>
                    <a:cubicBezTo>
                      <a:pt x="5" y="17"/>
                      <a:pt x="30" y="25"/>
                      <a:pt x="46" y="25"/>
                    </a:cubicBezTo>
                    <a:cubicBezTo>
                      <a:pt x="47" y="25"/>
                      <a:pt x="48" y="25"/>
                      <a:pt x="49" y="25"/>
                    </a:cubicBezTo>
                    <a:cubicBezTo>
                      <a:pt x="55" y="25"/>
                      <a:pt x="59" y="23"/>
                      <a:pt x="60" y="20"/>
                    </a:cubicBezTo>
                    <a:cubicBezTo>
                      <a:pt x="61" y="18"/>
                      <a:pt x="61" y="16"/>
                      <a:pt x="57" y="13"/>
                    </a:cubicBezTo>
                    <a:cubicBezTo>
                      <a:pt x="46" y="5"/>
                      <a:pt x="8" y="0"/>
                      <a:pt x="1" y="5"/>
                    </a:cubicBezTo>
                    <a:close/>
                    <a:moveTo>
                      <a:pt x="58" y="18"/>
                    </a:moveTo>
                    <a:cubicBezTo>
                      <a:pt x="57" y="20"/>
                      <a:pt x="53" y="22"/>
                      <a:pt x="48" y="22"/>
                    </a:cubicBezTo>
                    <a:cubicBezTo>
                      <a:pt x="33" y="23"/>
                      <a:pt x="7" y="14"/>
                      <a:pt x="3" y="8"/>
                    </a:cubicBezTo>
                    <a:cubicBezTo>
                      <a:pt x="3" y="8"/>
                      <a:pt x="3" y="8"/>
                      <a:pt x="3" y="8"/>
                    </a:cubicBezTo>
                    <a:cubicBezTo>
                      <a:pt x="5" y="6"/>
                      <a:pt x="8" y="6"/>
                      <a:pt x="13" y="6"/>
                    </a:cubicBezTo>
                    <a:cubicBezTo>
                      <a:pt x="26" y="6"/>
                      <a:pt x="48" y="10"/>
                      <a:pt x="56" y="15"/>
                    </a:cubicBezTo>
                    <a:cubicBezTo>
                      <a:pt x="57" y="17"/>
                      <a:pt x="58" y="18"/>
                      <a:pt x="58" y="1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53" name="Freeform 11">
                <a:extLst>
                  <a:ext uri="{FF2B5EF4-FFF2-40B4-BE49-F238E27FC236}">
                    <a16:creationId xmlns:a16="http://schemas.microsoft.com/office/drawing/2014/main" id="{6D0846D3-2E50-4F74-B882-1EAAA582474F}"/>
                  </a:ext>
                </a:extLst>
              </p:cNvPr>
              <p:cNvSpPr>
                <a:spLocks noEditPoints="1"/>
              </p:cNvSpPr>
              <p:nvPr/>
            </p:nvSpPr>
            <p:spPr bwMode="auto">
              <a:xfrm>
                <a:off x="4224" y="671"/>
                <a:ext cx="83" cy="43"/>
              </a:xfrm>
              <a:custGeom>
                <a:avLst/>
                <a:gdLst>
                  <a:gd name="T0" fmla="*/ 24 w 52"/>
                  <a:gd name="T1" fmla="*/ 27 h 27"/>
                  <a:gd name="T2" fmla="*/ 28 w 52"/>
                  <a:gd name="T3" fmla="*/ 26 h 27"/>
                  <a:gd name="T4" fmla="*/ 51 w 52"/>
                  <a:gd name="T5" fmla="*/ 16 h 27"/>
                  <a:gd name="T6" fmla="*/ 48 w 52"/>
                  <a:gd name="T7" fmla="*/ 9 h 27"/>
                  <a:gd name="T8" fmla="*/ 3 w 52"/>
                  <a:gd name="T9" fmla="*/ 7 h 27"/>
                  <a:gd name="T10" fmla="*/ 3 w 52"/>
                  <a:gd name="T11" fmla="*/ 16 h 27"/>
                  <a:gd name="T12" fmla="*/ 24 w 52"/>
                  <a:gd name="T13" fmla="*/ 27 h 27"/>
                  <a:gd name="T14" fmla="*/ 5 w 52"/>
                  <a:gd name="T15" fmla="*/ 10 h 27"/>
                  <a:gd name="T16" fmla="*/ 21 w 52"/>
                  <a:gd name="T17" fmla="*/ 6 h 27"/>
                  <a:gd name="T18" fmla="*/ 46 w 52"/>
                  <a:gd name="T19" fmla="*/ 11 h 27"/>
                  <a:gd name="T20" fmla="*/ 48 w 52"/>
                  <a:gd name="T21" fmla="*/ 15 h 27"/>
                  <a:gd name="T22" fmla="*/ 28 w 52"/>
                  <a:gd name="T23" fmla="*/ 23 h 27"/>
                  <a:gd name="T24" fmla="*/ 5 w 52"/>
                  <a:gd name="T25" fmla="*/ 15 h 27"/>
                  <a:gd name="T26" fmla="*/ 5 w 52"/>
                  <a:gd name="T27"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27">
                    <a:moveTo>
                      <a:pt x="24" y="27"/>
                    </a:moveTo>
                    <a:cubicBezTo>
                      <a:pt x="26" y="27"/>
                      <a:pt x="27" y="27"/>
                      <a:pt x="28" y="26"/>
                    </a:cubicBezTo>
                    <a:cubicBezTo>
                      <a:pt x="39" y="25"/>
                      <a:pt x="49" y="21"/>
                      <a:pt x="51" y="16"/>
                    </a:cubicBezTo>
                    <a:cubicBezTo>
                      <a:pt x="52" y="15"/>
                      <a:pt x="52" y="12"/>
                      <a:pt x="48" y="9"/>
                    </a:cubicBezTo>
                    <a:cubicBezTo>
                      <a:pt x="38" y="2"/>
                      <a:pt x="10" y="0"/>
                      <a:pt x="3" y="7"/>
                    </a:cubicBezTo>
                    <a:cubicBezTo>
                      <a:pt x="2" y="9"/>
                      <a:pt x="0" y="12"/>
                      <a:pt x="3" y="16"/>
                    </a:cubicBezTo>
                    <a:cubicBezTo>
                      <a:pt x="8" y="25"/>
                      <a:pt x="17" y="27"/>
                      <a:pt x="24" y="27"/>
                    </a:cubicBezTo>
                    <a:close/>
                    <a:moveTo>
                      <a:pt x="5" y="10"/>
                    </a:moveTo>
                    <a:cubicBezTo>
                      <a:pt x="8" y="7"/>
                      <a:pt x="14" y="6"/>
                      <a:pt x="21" y="6"/>
                    </a:cubicBezTo>
                    <a:cubicBezTo>
                      <a:pt x="30" y="6"/>
                      <a:pt x="41" y="8"/>
                      <a:pt x="46" y="11"/>
                    </a:cubicBezTo>
                    <a:cubicBezTo>
                      <a:pt x="49" y="13"/>
                      <a:pt x="48" y="15"/>
                      <a:pt x="48" y="15"/>
                    </a:cubicBezTo>
                    <a:cubicBezTo>
                      <a:pt x="47" y="18"/>
                      <a:pt x="39" y="22"/>
                      <a:pt x="28" y="23"/>
                    </a:cubicBezTo>
                    <a:cubicBezTo>
                      <a:pt x="22" y="24"/>
                      <a:pt x="11" y="24"/>
                      <a:pt x="5" y="15"/>
                    </a:cubicBezTo>
                    <a:cubicBezTo>
                      <a:pt x="3" y="12"/>
                      <a:pt x="4" y="10"/>
                      <a:pt x="5" y="1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54" name="Freeform 12">
                <a:extLst>
                  <a:ext uri="{FF2B5EF4-FFF2-40B4-BE49-F238E27FC236}">
                    <a16:creationId xmlns:a16="http://schemas.microsoft.com/office/drawing/2014/main" id="{212E5AB1-8C4E-40AA-895C-279756CF03D0}"/>
                  </a:ext>
                </a:extLst>
              </p:cNvPr>
              <p:cNvSpPr>
                <a:spLocks noEditPoints="1"/>
              </p:cNvSpPr>
              <p:nvPr/>
            </p:nvSpPr>
            <p:spPr bwMode="auto">
              <a:xfrm>
                <a:off x="4503" y="4041"/>
                <a:ext cx="70" cy="61"/>
              </a:xfrm>
              <a:custGeom>
                <a:avLst/>
                <a:gdLst>
                  <a:gd name="T0" fmla="*/ 43 w 44"/>
                  <a:gd name="T1" fmla="*/ 6 h 38"/>
                  <a:gd name="T2" fmla="*/ 38 w 44"/>
                  <a:gd name="T3" fmla="*/ 2 h 38"/>
                  <a:gd name="T4" fmla="*/ 1 w 44"/>
                  <a:gd name="T5" fmla="*/ 27 h 38"/>
                  <a:gd name="T6" fmla="*/ 5 w 44"/>
                  <a:gd name="T7" fmla="*/ 37 h 38"/>
                  <a:gd name="T8" fmla="*/ 10 w 44"/>
                  <a:gd name="T9" fmla="*/ 38 h 38"/>
                  <a:gd name="T10" fmla="*/ 27 w 44"/>
                  <a:gd name="T11" fmla="*/ 31 h 38"/>
                  <a:gd name="T12" fmla="*/ 43 w 44"/>
                  <a:gd name="T13" fmla="*/ 6 h 38"/>
                  <a:gd name="T14" fmla="*/ 25 w 44"/>
                  <a:gd name="T15" fmla="*/ 28 h 38"/>
                  <a:gd name="T16" fmla="*/ 6 w 44"/>
                  <a:gd name="T17" fmla="*/ 34 h 38"/>
                  <a:gd name="T18" fmla="*/ 4 w 44"/>
                  <a:gd name="T19" fmla="*/ 28 h 38"/>
                  <a:gd name="T20" fmla="*/ 36 w 44"/>
                  <a:gd name="T21" fmla="*/ 5 h 38"/>
                  <a:gd name="T22" fmla="*/ 38 w 44"/>
                  <a:gd name="T23" fmla="*/ 5 h 38"/>
                  <a:gd name="T24" fmla="*/ 38 w 44"/>
                  <a:gd name="T25" fmla="*/ 5 h 38"/>
                  <a:gd name="T26" fmla="*/ 40 w 44"/>
                  <a:gd name="T27" fmla="*/ 7 h 38"/>
                  <a:gd name="T28" fmla="*/ 25 w 44"/>
                  <a:gd name="T29" fmla="*/ 2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 h="38">
                    <a:moveTo>
                      <a:pt x="43" y="6"/>
                    </a:moveTo>
                    <a:cubicBezTo>
                      <a:pt x="42" y="4"/>
                      <a:pt x="40" y="3"/>
                      <a:pt x="38" y="2"/>
                    </a:cubicBezTo>
                    <a:cubicBezTo>
                      <a:pt x="27" y="0"/>
                      <a:pt x="5" y="16"/>
                      <a:pt x="1" y="27"/>
                    </a:cubicBezTo>
                    <a:cubicBezTo>
                      <a:pt x="0" y="32"/>
                      <a:pt x="1" y="35"/>
                      <a:pt x="5" y="37"/>
                    </a:cubicBezTo>
                    <a:cubicBezTo>
                      <a:pt x="7" y="38"/>
                      <a:pt x="8" y="38"/>
                      <a:pt x="10" y="38"/>
                    </a:cubicBezTo>
                    <a:cubicBezTo>
                      <a:pt x="16" y="38"/>
                      <a:pt x="23" y="34"/>
                      <a:pt x="27" y="31"/>
                    </a:cubicBezTo>
                    <a:cubicBezTo>
                      <a:pt x="36" y="24"/>
                      <a:pt x="44" y="12"/>
                      <a:pt x="43" y="6"/>
                    </a:cubicBezTo>
                    <a:close/>
                    <a:moveTo>
                      <a:pt x="25" y="28"/>
                    </a:moveTo>
                    <a:cubicBezTo>
                      <a:pt x="17" y="34"/>
                      <a:pt x="11" y="37"/>
                      <a:pt x="6" y="34"/>
                    </a:cubicBezTo>
                    <a:cubicBezTo>
                      <a:pt x="5" y="34"/>
                      <a:pt x="3" y="32"/>
                      <a:pt x="4" y="28"/>
                    </a:cubicBezTo>
                    <a:cubicBezTo>
                      <a:pt x="7" y="19"/>
                      <a:pt x="26" y="5"/>
                      <a:pt x="36" y="5"/>
                    </a:cubicBezTo>
                    <a:cubicBezTo>
                      <a:pt x="37" y="5"/>
                      <a:pt x="37" y="5"/>
                      <a:pt x="38" y="5"/>
                    </a:cubicBezTo>
                    <a:cubicBezTo>
                      <a:pt x="38" y="5"/>
                      <a:pt x="38" y="5"/>
                      <a:pt x="38" y="5"/>
                    </a:cubicBezTo>
                    <a:cubicBezTo>
                      <a:pt x="39" y="5"/>
                      <a:pt x="39" y="6"/>
                      <a:pt x="40" y="7"/>
                    </a:cubicBezTo>
                    <a:cubicBezTo>
                      <a:pt x="41" y="11"/>
                      <a:pt x="35" y="21"/>
                      <a:pt x="25" y="2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55" name="Freeform 13">
                <a:extLst>
                  <a:ext uri="{FF2B5EF4-FFF2-40B4-BE49-F238E27FC236}">
                    <a16:creationId xmlns:a16="http://schemas.microsoft.com/office/drawing/2014/main" id="{323F09D8-6DC7-413A-B230-95C31961B0ED}"/>
                  </a:ext>
                </a:extLst>
              </p:cNvPr>
              <p:cNvSpPr>
                <a:spLocks noEditPoints="1"/>
              </p:cNvSpPr>
              <p:nvPr/>
            </p:nvSpPr>
            <p:spPr bwMode="auto">
              <a:xfrm>
                <a:off x="4567" y="4055"/>
                <a:ext cx="81" cy="51"/>
              </a:xfrm>
              <a:custGeom>
                <a:avLst/>
                <a:gdLst>
                  <a:gd name="T0" fmla="*/ 34 w 51"/>
                  <a:gd name="T1" fmla="*/ 2 h 32"/>
                  <a:gd name="T2" fmla="*/ 0 w 51"/>
                  <a:gd name="T3" fmla="*/ 26 h 32"/>
                  <a:gd name="T4" fmla="*/ 2 w 51"/>
                  <a:gd name="T5" fmla="*/ 31 h 32"/>
                  <a:gd name="T6" fmla="*/ 8 w 51"/>
                  <a:gd name="T7" fmla="*/ 32 h 32"/>
                  <a:gd name="T8" fmla="*/ 47 w 51"/>
                  <a:gd name="T9" fmla="*/ 16 h 32"/>
                  <a:gd name="T10" fmla="*/ 50 w 51"/>
                  <a:gd name="T11" fmla="*/ 8 h 32"/>
                  <a:gd name="T12" fmla="*/ 34 w 51"/>
                  <a:gd name="T13" fmla="*/ 2 h 32"/>
                  <a:gd name="T14" fmla="*/ 45 w 51"/>
                  <a:gd name="T15" fmla="*/ 14 h 32"/>
                  <a:gd name="T16" fmla="*/ 3 w 51"/>
                  <a:gd name="T17" fmla="*/ 28 h 32"/>
                  <a:gd name="T18" fmla="*/ 3 w 51"/>
                  <a:gd name="T19" fmla="*/ 27 h 32"/>
                  <a:gd name="T20" fmla="*/ 35 w 51"/>
                  <a:gd name="T21" fmla="*/ 5 h 32"/>
                  <a:gd name="T22" fmla="*/ 39 w 51"/>
                  <a:gd name="T23" fmla="*/ 4 h 32"/>
                  <a:gd name="T24" fmla="*/ 47 w 51"/>
                  <a:gd name="T25" fmla="*/ 9 h 32"/>
                  <a:gd name="T26" fmla="*/ 45 w 51"/>
                  <a:gd name="T27"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32">
                    <a:moveTo>
                      <a:pt x="34" y="2"/>
                    </a:moveTo>
                    <a:cubicBezTo>
                      <a:pt x="20" y="4"/>
                      <a:pt x="1" y="19"/>
                      <a:pt x="0" y="26"/>
                    </a:cubicBezTo>
                    <a:cubicBezTo>
                      <a:pt x="0" y="28"/>
                      <a:pt x="0" y="30"/>
                      <a:pt x="2" y="31"/>
                    </a:cubicBezTo>
                    <a:cubicBezTo>
                      <a:pt x="4" y="31"/>
                      <a:pt x="5" y="32"/>
                      <a:pt x="8" y="32"/>
                    </a:cubicBezTo>
                    <a:cubicBezTo>
                      <a:pt x="19" y="32"/>
                      <a:pt x="40" y="23"/>
                      <a:pt x="47" y="16"/>
                    </a:cubicBezTo>
                    <a:cubicBezTo>
                      <a:pt x="51" y="12"/>
                      <a:pt x="51" y="9"/>
                      <a:pt x="50" y="8"/>
                    </a:cubicBezTo>
                    <a:cubicBezTo>
                      <a:pt x="47" y="2"/>
                      <a:pt x="42" y="0"/>
                      <a:pt x="34" y="2"/>
                    </a:cubicBezTo>
                    <a:close/>
                    <a:moveTo>
                      <a:pt x="45" y="14"/>
                    </a:moveTo>
                    <a:cubicBezTo>
                      <a:pt x="37" y="22"/>
                      <a:pt x="10" y="31"/>
                      <a:pt x="3" y="28"/>
                    </a:cubicBezTo>
                    <a:cubicBezTo>
                      <a:pt x="3" y="28"/>
                      <a:pt x="3" y="27"/>
                      <a:pt x="3" y="27"/>
                    </a:cubicBezTo>
                    <a:cubicBezTo>
                      <a:pt x="4" y="21"/>
                      <a:pt x="21" y="7"/>
                      <a:pt x="35" y="5"/>
                    </a:cubicBezTo>
                    <a:cubicBezTo>
                      <a:pt x="36" y="4"/>
                      <a:pt x="37" y="4"/>
                      <a:pt x="39" y="4"/>
                    </a:cubicBezTo>
                    <a:cubicBezTo>
                      <a:pt x="43" y="4"/>
                      <a:pt x="46" y="6"/>
                      <a:pt x="47" y="9"/>
                    </a:cubicBezTo>
                    <a:cubicBezTo>
                      <a:pt x="48" y="10"/>
                      <a:pt x="47" y="12"/>
                      <a:pt x="45" y="1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56" name="Freeform 14">
                <a:extLst>
                  <a:ext uri="{FF2B5EF4-FFF2-40B4-BE49-F238E27FC236}">
                    <a16:creationId xmlns:a16="http://schemas.microsoft.com/office/drawing/2014/main" id="{93A06023-1912-450A-A47D-72FB1ED361AF}"/>
                  </a:ext>
                </a:extLst>
              </p:cNvPr>
              <p:cNvSpPr>
                <a:spLocks noEditPoints="1"/>
              </p:cNvSpPr>
              <p:nvPr/>
            </p:nvSpPr>
            <p:spPr bwMode="auto">
              <a:xfrm>
                <a:off x="3132" y="1505"/>
                <a:ext cx="48" cy="64"/>
              </a:xfrm>
              <a:custGeom>
                <a:avLst/>
                <a:gdLst>
                  <a:gd name="T0" fmla="*/ 17 w 30"/>
                  <a:gd name="T1" fmla="*/ 3 h 40"/>
                  <a:gd name="T2" fmla="*/ 5 w 30"/>
                  <a:gd name="T3" fmla="*/ 8 h 40"/>
                  <a:gd name="T4" fmla="*/ 4 w 30"/>
                  <a:gd name="T5" fmla="*/ 28 h 40"/>
                  <a:gd name="T6" fmla="*/ 19 w 30"/>
                  <a:gd name="T7" fmla="*/ 40 h 40"/>
                  <a:gd name="T8" fmla="*/ 20 w 30"/>
                  <a:gd name="T9" fmla="*/ 40 h 40"/>
                  <a:gd name="T10" fmla="*/ 25 w 30"/>
                  <a:gd name="T11" fmla="*/ 38 h 40"/>
                  <a:gd name="T12" fmla="*/ 17 w 30"/>
                  <a:gd name="T13" fmla="*/ 3 h 40"/>
                  <a:gd name="T14" fmla="*/ 23 w 30"/>
                  <a:gd name="T15" fmla="*/ 36 h 40"/>
                  <a:gd name="T16" fmla="*/ 20 w 30"/>
                  <a:gd name="T17" fmla="*/ 37 h 40"/>
                  <a:gd name="T18" fmla="*/ 7 w 30"/>
                  <a:gd name="T19" fmla="*/ 27 h 40"/>
                  <a:gd name="T20" fmla="*/ 8 w 30"/>
                  <a:gd name="T21" fmla="*/ 9 h 40"/>
                  <a:gd name="T22" fmla="*/ 13 w 30"/>
                  <a:gd name="T23" fmla="*/ 5 h 40"/>
                  <a:gd name="T24" fmla="*/ 16 w 30"/>
                  <a:gd name="T25" fmla="*/ 5 h 40"/>
                  <a:gd name="T26" fmla="*/ 23 w 30"/>
                  <a:gd name="T27" fmla="*/ 3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40">
                    <a:moveTo>
                      <a:pt x="17" y="3"/>
                    </a:moveTo>
                    <a:cubicBezTo>
                      <a:pt x="15" y="1"/>
                      <a:pt x="10" y="0"/>
                      <a:pt x="5" y="8"/>
                    </a:cubicBezTo>
                    <a:cubicBezTo>
                      <a:pt x="1" y="14"/>
                      <a:pt x="0" y="21"/>
                      <a:pt x="4" y="28"/>
                    </a:cubicBezTo>
                    <a:cubicBezTo>
                      <a:pt x="7" y="35"/>
                      <a:pt x="14" y="40"/>
                      <a:pt x="19" y="40"/>
                    </a:cubicBezTo>
                    <a:cubicBezTo>
                      <a:pt x="20" y="40"/>
                      <a:pt x="20" y="40"/>
                      <a:pt x="20" y="40"/>
                    </a:cubicBezTo>
                    <a:cubicBezTo>
                      <a:pt x="22" y="40"/>
                      <a:pt x="24" y="39"/>
                      <a:pt x="25" y="38"/>
                    </a:cubicBezTo>
                    <a:cubicBezTo>
                      <a:pt x="30" y="30"/>
                      <a:pt x="25" y="8"/>
                      <a:pt x="17" y="3"/>
                    </a:cubicBezTo>
                    <a:close/>
                    <a:moveTo>
                      <a:pt x="23" y="36"/>
                    </a:moveTo>
                    <a:cubicBezTo>
                      <a:pt x="22" y="37"/>
                      <a:pt x="21" y="37"/>
                      <a:pt x="20" y="37"/>
                    </a:cubicBezTo>
                    <a:cubicBezTo>
                      <a:pt x="16" y="37"/>
                      <a:pt x="10" y="33"/>
                      <a:pt x="7" y="27"/>
                    </a:cubicBezTo>
                    <a:cubicBezTo>
                      <a:pt x="4" y="23"/>
                      <a:pt x="3" y="16"/>
                      <a:pt x="8" y="9"/>
                    </a:cubicBezTo>
                    <a:cubicBezTo>
                      <a:pt x="10" y="6"/>
                      <a:pt x="12" y="5"/>
                      <a:pt x="13" y="5"/>
                    </a:cubicBezTo>
                    <a:cubicBezTo>
                      <a:pt x="15" y="5"/>
                      <a:pt x="15" y="5"/>
                      <a:pt x="16" y="5"/>
                    </a:cubicBezTo>
                    <a:cubicBezTo>
                      <a:pt x="22" y="10"/>
                      <a:pt x="27" y="30"/>
                      <a:pt x="23" y="3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57" name="Freeform 15">
                <a:extLst>
                  <a:ext uri="{FF2B5EF4-FFF2-40B4-BE49-F238E27FC236}">
                    <a16:creationId xmlns:a16="http://schemas.microsoft.com/office/drawing/2014/main" id="{9EF422A6-3DC6-4F23-A0E2-3400C2FD4B57}"/>
                  </a:ext>
                </a:extLst>
              </p:cNvPr>
              <p:cNvSpPr>
                <a:spLocks noEditPoints="1"/>
              </p:cNvSpPr>
              <p:nvPr/>
            </p:nvSpPr>
            <p:spPr bwMode="auto">
              <a:xfrm>
                <a:off x="5537" y="4215"/>
                <a:ext cx="97" cy="64"/>
              </a:xfrm>
              <a:custGeom>
                <a:avLst/>
                <a:gdLst>
                  <a:gd name="T0" fmla="*/ 2 w 61"/>
                  <a:gd name="T1" fmla="*/ 3 h 40"/>
                  <a:gd name="T2" fmla="*/ 0 w 61"/>
                  <a:gd name="T3" fmla="*/ 6 h 40"/>
                  <a:gd name="T4" fmla="*/ 12 w 61"/>
                  <a:gd name="T5" fmla="*/ 16 h 40"/>
                  <a:gd name="T6" fmla="*/ 25 w 61"/>
                  <a:gd name="T7" fmla="*/ 22 h 40"/>
                  <a:gd name="T8" fmla="*/ 32 w 61"/>
                  <a:gd name="T9" fmla="*/ 29 h 40"/>
                  <a:gd name="T10" fmla="*/ 48 w 61"/>
                  <a:gd name="T11" fmla="*/ 40 h 40"/>
                  <a:gd name="T12" fmla="*/ 49 w 61"/>
                  <a:gd name="T13" fmla="*/ 40 h 40"/>
                  <a:gd name="T14" fmla="*/ 59 w 61"/>
                  <a:gd name="T15" fmla="*/ 33 h 40"/>
                  <a:gd name="T16" fmla="*/ 57 w 61"/>
                  <a:gd name="T17" fmla="*/ 21 h 40"/>
                  <a:gd name="T18" fmla="*/ 2 w 61"/>
                  <a:gd name="T19" fmla="*/ 3 h 40"/>
                  <a:gd name="T20" fmla="*/ 56 w 61"/>
                  <a:gd name="T21" fmla="*/ 31 h 40"/>
                  <a:gd name="T22" fmla="*/ 48 w 61"/>
                  <a:gd name="T23" fmla="*/ 37 h 40"/>
                  <a:gd name="T24" fmla="*/ 34 w 61"/>
                  <a:gd name="T25" fmla="*/ 27 h 40"/>
                  <a:gd name="T26" fmla="*/ 27 w 61"/>
                  <a:gd name="T27" fmla="*/ 20 h 40"/>
                  <a:gd name="T28" fmla="*/ 13 w 61"/>
                  <a:gd name="T29" fmla="*/ 13 h 40"/>
                  <a:gd name="T30" fmla="*/ 3 w 61"/>
                  <a:gd name="T31" fmla="*/ 6 h 40"/>
                  <a:gd name="T32" fmla="*/ 54 w 61"/>
                  <a:gd name="T33" fmla="*/ 23 h 40"/>
                  <a:gd name="T34" fmla="*/ 56 w 61"/>
                  <a:gd name="T35" fmla="*/ 3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 h="40">
                    <a:moveTo>
                      <a:pt x="2" y="3"/>
                    </a:moveTo>
                    <a:cubicBezTo>
                      <a:pt x="1" y="4"/>
                      <a:pt x="0" y="5"/>
                      <a:pt x="0" y="6"/>
                    </a:cubicBezTo>
                    <a:cubicBezTo>
                      <a:pt x="2" y="13"/>
                      <a:pt x="7" y="14"/>
                      <a:pt x="12" y="16"/>
                    </a:cubicBezTo>
                    <a:cubicBezTo>
                      <a:pt x="16" y="17"/>
                      <a:pt x="20" y="18"/>
                      <a:pt x="25" y="22"/>
                    </a:cubicBezTo>
                    <a:cubicBezTo>
                      <a:pt x="27" y="24"/>
                      <a:pt x="29" y="27"/>
                      <a:pt x="32" y="29"/>
                    </a:cubicBezTo>
                    <a:cubicBezTo>
                      <a:pt x="37" y="35"/>
                      <a:pt x="42" y="40"/>
                      <a:pt x="48" y="40"/>
                    </a:cubicBezTo>
                    <a:cubicBezTo>
                      <a:pt x="48" y="40"/>
                      <a:pt x="48" y="40"/>
                      <a:pt x="49" y="40"/>
                    </a:cubicBezTo>
                    <a:cubicBezTo>
                      <a:pt x="52" y="40"/>
                      <a:pt x="56" y="38"/>
                      <a:pt x="59" y="33"/>
                    </a:cubicBezTo>
                    <a:cubicBezTo>
                      <a:pt x="60" y="30"/>
                      <a:pt x="61" y="26"/>
                      <a:pt x="57" y="21"/>
                    </a:cubicBezTo>
                    <a:cubicBezTo>
                      <a:pt x="46" y="10"/>
                      <a:pt x="7" y="0"/>
                      <a:pt x="2" y="3"/>
                    </a:cubicBezTo>
                    <a:close/>
                    <a:moveTo>
                      <a:pt x="56" y="31"/>
                    </a:moveTo>
                    <a:cubicBezTo>
                      <a:pt x="54" y="35"/>
                      <a:pt x="51" y="37"/>
                      <a:pt x="48" y="37"/>
                    </a:cubicBezTo>
                    <a:cubicBezTo>
                      <a:pt x="44" y="38"/>
                      <a:pt x="39" y="33"/>
                      <a:pt x="34" y="27"/>
                    </a:cubicBezTo>
                    <a:cubicBezTo>
                      <a:pt x="32" y="25"/>
                      <a:pt x="29" y="22"/>
                      <a:pt x="27" y="20"/>
                    </a:cubicBezTo>
                    <a:cubicBezTo>
                      <a:pt x="22" y="16"/>
                      <a:pt x="17" y="14"/>
                      <a:pt x="13" y="13"/>
                    </a:cubicBezTo>
                    <a:cubicBezTo>
                      <a:pt x="8" y="11"/>
                      <a:pt x="5" y="10"/>
                      <a:pt x="3" y="6"/>
                    </a:cubicBezTo>
                    <a:cubicBezTo>
                      <a:pt x="9" y="5"/>
                      <a:pt x="43" y="12"/>
                      <a:pt x="54" y="23"/>
                    </a:cubicBezTo>
                    <a:cubicBezTo>
                      <a:pt x="58" y="27"/>
                      <a:pt x="57" y="30"/>
                      <a:pt x="56" y="3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58" name="Freeform 16">
                <a:extLst>
                  <a:ext uri="{FF2B5EF4-FFF2-40B4-BE49-F238E27FC236}">
                    <a16:creationId xmlns:a16="http://schemas.microsoft.com/office/drawing/2014/main" id="{73DC9B08-508C-4095-9D12-081558D19332}"/>
                  </a:ext>
                </a:extLst>
              </p:cNvPr>
              <p:cNvSpPr>
                <a:spLocks noEditPoints="1"/>
              </p:cNvSpPr>
              <p:nvPr/>
            </p:nvSpPr>
            <p:spPr bwMode="auto">
              <a:xfrm>
                <a:off x="4466" y="1033"/>
                <a:ext cx="48" cy="42"/>
              </a:xfrm>
              <a:custGeom>
                <a:avLst/>
                <a:gdLst>
                  <a:gd name="T0" fmla="*/ 2 w 30"/>
                  <a:gd name="T1" fmla="*/ 12 h 26"/>
                  <a:gd name="T2" fmla="*/ 2 w 30"/>
                  <a:gd name="T3" fmla="*/ 17 h 26"/>
                  <a:gd name="T4" fmla="*/ 2 w 30"/>
                  <a:gd name="T5" fmla="*/ 25 h 26"/>
                  <a:gd name="T6" fmla="*/ 2 w 30"/>
                  <a:gd name="T7" fmla="*/ 25 h 26"/>
                  <a:gd name="T8" fmla="*/ 8 w 30"/>
                  <a:gd name="T9" fmla="*/ 26 h 26"/>
                  <a:gd name="T10" fmla="*/ 25 w 30"/>
                  <a:gd name="T11" fmla="*/ 22 h 26"/>
                  <a:gd name="T12" fmla="*/ 30 w 30"/>
                  <a:gd name="T13" fmla="*/ 16 h 26"/>
                  <a:gd name="T14" fmla="*/ 24 w 30"/>
                  <a:gd name="T15" fmla="*/ 4 h 26"/>
                  <a:gd name="T16" fmla="*/ 5 w 30"/>
                  <a:gd name="T17" fmla="*/ 4 h 26"/>
                  <a:gd name="T18" fmla="*/ 0 w 30"/>
                  <a:gd name="T19" fmla="*/ 9 h 26"/>
                  <a:gd name="T20" fmla="*/ 2 w 30"/>
                  <a:gd name="T21" fmla="*/ 12 h 26"/>
                  <a:gd name="T22" fmla="*/ 10 w 30"/>
                  <a:gd name="T23" fmla="*/ 6 h 26"/>
                  <a:gd name="T24" fmla="*/ 22 w 30"/>
                  <a:gd name="T25" fmla="*/ 6 h 26"/>
                  <a:gd name="T26" fmla="*/ 27 w 30"/>
                  <a:gd name="T27" fmla="*/ 16 h 26"/>
                  <a:gd name="T28" fmla="*/ 24 w 30"/>
                  <a:gd name="T29" fmla="*/ 20 h 26"/>
                  <a:gd name="T30" fmla="*/ 4 w 30"/>
                  <a:gd name="T31" fmla="*/ 23 h 26"/>
                  <a:gd name="T32" fmla="*/ 5 w 30"/>
                  <a:gd name="T33" fmla="*/ 18 h 26"/>
                  <a:gd name="T34" fmla="*/ 3 w 30"/>
                  <a:gd name="T35" fmla="*/ 9 h 26"/>
                  <a:gd name="T36" fmla="*/ 3 w 30"/>
                  <a:gd name="T37" fmla="*/ 9 h 26"/>
                  <a:gd name="T38" fmla="*/ 10 w 30"/>
                  <a:gd name="T39"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 h="26">
                    <a:moveTo>
                      <a:pt x="2" y="12"/>
                    </a:moveTo>
                    <a:cubicBezTo>
                      <a:pt x="4" y="13"/>
                      <a:pt x="4" y="13"/>
                      <a:pt x="2" y="17"/>
                    </a:cubicBezTo>
                    <a:cubicBezTo>
                      <a:pt x="1" y="19"/>
                      <a:pt x="0" y="22"/>
                      <a:pt x="2" y="25"/>
                    </a:cubicBezTo>
                    <a:cubicBezTo>
                      <a:pt x="2" y="25"/>
                      <a:pt x="2" y="25"/>
                      <a:pt x="2" y="25"/>
                    </a:cubicBezTo>
                    <a:cubicBezTo>
                      <a:pt x="3" y="26"/>
                      <a:pt x="6" y="26"/>
                      <a:pt x="8" y="26"/>
                    </a:cubicBezTo>
                    <a:cubicBezTo>
                      <a:pt x="14" y="26"/>
                      <a:pt x="22" y="24"/>
                      <a:pt x="25" y="22"/>
                    </a:cubicBezTo>
                    <a:cubicBezTo>
                      <a:pt x="28" y="21"/>
                      <a:pt x="29" y="19"/>
                      <a:pt x="30" y="16"/>
                    </a:cubicBezTo>
                    <a:cubicBezTo>
                      <a:pt x="30" y="12"/>
                      <a:pt x="28" y="7"/>
                      <a:pt x="24" y="4"/>
                    </a:cubicBezTo>
                    <a:cubicBezTo>
                      <a:pt x="19" y="0"/>
                      <a:pt x="10" y="2"/>
                      <a:pt x="5" y="4"/>
                    </a:cubicBezTo>
                    <a:cubicBezTo>
                      <a:pt x="2" y="6"/>
                      <a:pt x="0" y="7"/>
                      <a:pt x="0" y="9"/>
                    </a:cubicBezTo>
                    <a:cubicBezTo>
                      <a:pt x="0" y="10"/>
                      <a:pt x="0" y="11"/>
                      <a:pt x="2" y="12"/>
                    </a:cubicBezTo>
                    <a:close/>
                    <a:moveTo>
                      <a:pt x="10" y="6"/>
                    </a:moveTo>
                    <a:cubicBezTo>
                      <a:pt x="15" y="4"/>
                      <a:pt x="20" y="4"/>
                      <a:pt x="22" y="6"/>
                    </a:cubicBezTo>
                    <a:cubicBezTo>
                      <a:pt x="25" y="9"/>
                      <a:pt x="27" y="13"/>
                      <a:pt x="27" y="16"/>
                    </a:cubicBezTo>
                    <a:cubicBezTo>
                      <a:pt x="26" y="17"/>
                      <a:pt x="26" y="19"/>
                      <a:pt x="24" y="20"/>
                    </a:cubicBezTo>
                    <a:cubicBezTo>
                      <a:pt x="17" y="23"/>
                      <a:pt x="6" y="25"/>
                      <a:pt x="4" y="23"/>
                    </a:cubicBezTo>
                    <a:cubicBezTo>
                      <a:pt x="3" y="22"/>
                      <a:pt x="4" y="21"/>
                      <a:pt x="5" y="18"/>
                    </a:cubicBezTo>
                    <a:cubicBezTo>
                      <a:pt x="6" y="16"/>
                      <a:pt x="8" y="11"/>
                      <a:pt x="3" y="9"/>
                    </a:cubicBezTo>
                    <a:cubicBezTo>
                      <a:pt x="3" y="9"/>
                      <a:pt x="3" y="9"/>
                      <a:pt x="3" y="9"/>
                    </a:cubicBezTo>
                    <a:cubicBezTo>
                      <a:pt x="3" y="8"/>
                      <a:pt x="6" y="7"/>
                      <a:pt x="10"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grpSp>
        <p:grpSp>
          <p:nvGrpSpPr>
            <p:cNvPr id="59" name="Group 4">
              <a:extLst>
                <a:ext uri="{FF2B5EF4-FFF2-40B4-BE49-F238E27FC236}">
                  <a16:creationId xmlns:a16="http://schemas.microsoft.com/office/drawing/2014/main" id="{7FF3809B-7B12-4FED-AC97-41FC9AA27CF1}"/>
                </a:ext>
              </a:extLst>
            </p:cNvPr>
            <p:cNvGrpSpPr>
              <a:grpSpLocks noChangeAspect="1"/>
            </p:cNvGrpSpPr>
            <p:nvPr/>
          </p:nvGrpSpPr>
          <p:grpSpPr bwMode="auto">
            <a:xfrm>
              <a:off x="1457364" y="796139"/>
              <a:ext cx="3951706" cy="3527166"/>
              <a:chOff x="1040" y="411"/>
              <a:chExt cx="2718" cy="2426"/>
            </a:xfrm>
          </p:grpSpPr>
          <p:sp>
            <p:nvSpPr>
              <p:cNvPr id="60" name="AutoShape 3">
                <a:extLst>
                  <a:ext uri="{FF2B5EF4-FFF2-40B4-BE49-F238E27FC236}">
                    <a16:creationId xmlns:a16="http://schemas.microsoft.com/office/drawing/2014/main" id="{001A838A-D857-4CBF-9A14-519318580DA3}"/>
                  </a:ext>
                </a:extLst>
              </p:cNvPr>
              <p:cNvSpPr>
                <a:spLocks noChangeAspect="1" noChangeArrowheads="1" noTextEdit="1"/>
              </p:cNvSpPr>
              <p:nvPr/>
            </p:nvSpPr>
            <p:spPr bwMode="auto">
              <a:xfrm>
                <a:off x="1321" y="411"/>
                <a:ext cx="2437" cy="2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b="1"/>
              </a:p>
            </p:txBody>
          </p:sp>
          <p:sp>
            <p:nvSpPr>
              <p:cNvPr id="61" name="Rectangle 5">
                <a:extLst>
                  <a:ext uri="{FF2B5EF4-FFF2-40B4-BE49-F238E27FC236}">
                    <a16:creationId xmlns:a16="http://schemas.microsoft.com/office/drawing/2014/main" id="{5E5E4E19-540A-46A7-8723-8D80EF5338AF}"/>
                  </a:ext>
                </a:extLst>
              </p:cNvPr>
              <p:cNvSpPr>
                <a:spLocks noChangeArrowheads="1"/>
              </p:cNvSpPr>
              <p:nvPr/>
            </p:nvSpPr>
            <p:spPr bwMode="auto">
              <a:xfrm>
                <a:off x="3095" y="2752"/>
                <a:ext cx="51"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800" b="1" i="0" u="none" strike="noStrike" cap="none" normalizeH="0" baseline="0">
                    <a:ln>
                      <a:noFill/>
                    </a:ln>
                    <a:solidFill>
                      <a:srgbClr val="000000"/>
                    </a:solidFill>
                    <a:effectLst/>
                    <a:latin typeface="Verdana" panose="020B0604030504040204" pitchFamily="34" charset="0"/>
                  </a:rPr>
                  <a:t>6</a:t>
                </a:r>
                <a:endParaRPr kumimoji="0" lang="pt-BR" altLang="pt-BR" sz="1800" b="1" i="0" u="none" strike="noStrike" cap="none" normalizeH="0" baseline="0">
                  <a:ln>
                    <a:noFill/>
                  </a:ln>
                  <a:solidFill>
                    <a:schemeClr val="tx1"/>
                  </a:solidFill>
                  <a:effectLst/>
                </a:endParaRPr>
              </a:p>
            </p:txBody>
          </p:sp>
          <p:sp>
            <p:nvSpPr>
              <p:cNvPr id="62" name="Rectangle 6">
                <a:extLst>
                  <a:ext uri="{FF2B5EF4-FFF2-40B4-BE49-F238E27FC236}">
                    <a16:creationId xmlns:a16="http://schemas.microsoft.com/office/drawing/2014/main" id="{2E4D1297-4BB6-41D5-A902-A76D5ED36EFD}"/>
                  </a:ext>
                </a:extLst>
              </p:cNvPr>
              <p:cNvSpPr>
                <a:spLocks noChangeArrowheads="1"/>
              </p:cNvSpPr>
              <p:nvPr/>
            </p:nvSpPr>
            <p:spPr bwMode="auto">
              <a:xfrm>
                <a:off x="3276" y="2501"/>
                <a:ext cx="51"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800" b="1" i="0" u="none" strike="noStrike" cap="none" normalizeH="0" baseline="0">
                    <a:ln>
                      <a:noFill/>
                    </a:ln>
                    <a:solidFill>
                      <a:srgbClr val="000000"/>
                    </a:solidFill>
                    <a:effectLst/>
                    <a:latin typeface="Verdana" panose="020B0604030504040204" pitchFamily="34" charset="0"/>
                  </a:rPr>
                  <a:t>2</a:t>
                </a:r>
                <a:endParaRPr kumimoji="0" lang="pt-BR" altLang="pt-BR" sz="1800" b="1" i="0" u="none" strike="noStrike" cap="none" normalizeH="0" baseline="0">
                  <a:ln>
                    <a:noFill/>
                  </a:ln>
                  <a:solidFill>
                    <a:schemeClr val="tx1"/>
                  </a:solidFill>
                  <a:effectLst/>
                </a:endParaRPr>
              </a:p>
            </p:txBody>
          </p:sp>
          <p:sp>
            <p:nvSpPr>
              <p:cNvPr id="63" name="Rectangle 7">
                <a:extLst>
                  <a:ext uri="{FF2B5EF4-FFF2-40B4-BE49-F238E27FC236}">
                    <a16:creationId xmlns:a16="http://schemas.microsoft.com/office/drawing/2014/main" id="{0577E2A3-B144-467B-9E96-2E357208BFE6}"/>
                  </a:ext>
                </a:extLst>
              </p:cNvPr>
              <p:cNvSpPr>
                <a:spLocks noChangeArrowheads="1"/>
              </p:cNvSpPr>
              <p:nvPr/>
            </p:nvSpPr>
            <p:spPr bwMode="auto">
              <a:xfrm>
                <a:off x="3375" y="2436"/>
                <a:ext cx="51"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800" b="1" i="0" u="none" strike="noStrike" cap="none" normalizeH="0" baseline="0">
                    <a:ln>
                      <a:noFill/>
                    </a:ln>
                    <a:solidFill>
                      <a:srgbClr val="000000"/>
                    </a:solidFill>
                    <a:effectLst/>
                    <a:latin typeface="Verdana" panose="020B0604030504040204" pitchFamily="34" charset="0"/>
                  </a:rPr>
                  <a:t>3</a:t>
                </a:r>
                <a:endParaRPr kumimoji="0" lang="pt-BR" altLang="pt-BR" sz="1800" b="1" i="0" u="none" strike="noStrike" cap="none" normalizeH="0" baseline="0">
                  <a:ln>
                    <a:noFill/>
                  </a:ln>
                  <a:solidFill>
                    <a:schemeClr val="tx1"/>
                  </a:solidFill>
                  <a:effectLst/>
                </a:endParaRPr>
              </a:p>
            </p:txBody>
          </p:sp>
          <p:sp>
            <p:nvSpPr>
              <p:cNvPr id="64" name="Rectangle 8">
                <a:extLst>
                  <a:ext uri="{FF2B5EF4-FFF2-40B4-BE49-F238E27FC236}">
                    <a16:creationId xmlns:a16="http://schemas.microsoft.com/office/drawing/2014/main" id="{AEA99D51-4BF1-4C83-A382-60826E563945}"/>
                  </a:ext>
                </a:extLst>
              </p:cNvPr>
              <p:cNvSpPr>
                <a:spLocks noChangeArrowheads="1"/>
              </p:cNvSpPr>
              <p:nvPr/>
            </p:nvSpPr>
            <p:spPr bwMode="auto">
              <a:xfrm>
                <a:off x="3451" y="2004"/>
                <a:ext cx="51"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800" b="1" i="0" u="none" strike="noStrike" cap="none" normalizeH="0" baseline="0">
                    <a:ln>
                      <a:noFill/>
                    </a:ln>
                    <a:solidFill>
                      <a:srgbClr val="000000"/>
                    </a:solidFill>
                    <a:effectLst/>
                    <a:latin typeface="Verdana" panose="020B0604030504040204" pitchFamily="34" charset="0"/>
                  </a:rPr>
                  <a:t>7</a:t>
                </a:r>
                <a:endParaRPr kumimoji="0" lang="pt-BR" altLang="pt-BR" sz="1800" b="1" i="0" u="none" strike="noStrike" cap="none" normalizeH="0" baseline="0">
                  <a:ln>
                    <a:noFill/>
                  </a:ln>
                  <a:solidFill>
                    <a:schemeClr val="tx1"/>
                  </a:solidFill>
                  <a:effectLst/>
                </a:endParaRPr>
              </a:p>
            </p:txBody>
          </p:sp>
          <p:sp>
            <p:nvSpPr>
              <p:cNvPr id="65" name="Rectangle 9">
                <a:extLst>
                  <a:ext uri="{FF2B5EF4-FFF2-40B4-BE49-F238E27FC236}">
                    <a16:creationId xmlns:a16="http://schemas.microsoft.com/office/drawing/2014/main" id="{37C7075D-23CF-4D58-96BE-D464B89DF58A}"/>
                  </a:ext>
                </a:extLst>
              </p:cNvPr>
              <p:cNvSpPr>
                <a:spLocks noChangeArrowheads="1"/>
              </p:cNvSpPr>
              <p:nvPr/>
            </p:nvSpPr>
            <p:spPr bwMode="auto">
              <a:xfrm>
                <a:off x="3108" y="2241"/>
                <a:ext cx="51"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800" b="1" i="0" u="none" strike="noStrike" cap="none" normalizeH="0" baseline="0">
                    <a:ln>
                      <a:noFill/>
                    </a:ln>
                    <a:solidFill>
                      <a:srgbClr val="000000"/>
                    </a:solidFill>
                    <a:effectLst/>
                    <a:latin typeface="Verdana" panose="020B0604030504040204" pitchFamily="34" charset="0"/>
                  </a:rPr>
                  <a:t>5</a:t>
                </a:r>
                <a:endParaRPr kumimoji="0" lang="pt-BR" altLang="pt-BR" sz="1800" b="1" i="0" u="none" strike="noStrike" cap="none" normalizeH="0" baseline="0">
                  <a:ln>
                    <a:noFill/>
                  </a:ln>
                  <a:solidFill>
                    <a:schemeClr val="tx1"/>
                  </a:solidFill>
                  <a:effectLst/>
                </a:endParaRPr>
              </a:p>
            </p:txBody>
          </p:sp>
          <p:sp>
            <p:nvSpPr>
              <p:cNvPr id="66" name="Rectangle 10">
                <a:extLst>
                  <a:ext uri="{FF2B5EF4-FFF2-40B4-BE49-F238E27FC236}">
                    <a16:creationId xmlns:a16="http://schemas.microsoft.com/office/drawing/2014/main" id="{AE45B6FE-84F5-4C77-BD3B-C96A466B64C9}"/>
                  </a:ext>
                </a:extLst>
              </p:cNvPr>
              <p:cNvSpPr>
                <a:spLocks noChangeArrowheads="1"/>
              </p:cNvSpPr>
              <p:nvPr/>
            </p:nvSpPr>
            <p:spPr bwMode="auto">
              <a:xfrm>
                <a:off x="2834" y="1907"/>
                <a:ext cx="51"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800" b="1" i="0" u="none" strike="noStrike" cap="none" normalizeH="0" baseline="0">
                    <a:ln>
                      <a:noFill/>
                    </a:ln>
                    <a:solidFill>
                      <a:srgbClr val="000000"/>
                    </a:solidFill>
                    <a:effectLst/>
                    <a:latin typeface="Verdana" panose="020B0604030504040204" pitchFamily="34" charset="0"/>
                  </a:rPr>
                  <a:t>4</a:t>
                </a:r>
                <a:endParaRPr kumimoji="0" lang="pt-BR" altLang="pt-BR" sz="1800" b="1" i="0" u="none" strike="noStrike" cap="none" normalizeH="0" baseline="0">
                  <a:ln>
                    <a:noFill/>
                  </a:ln>
                  <a:solidFill>
                    <a:schemeClr val="tx1"/>
                  </a:solidFill>
                  <a:effectLst/>
                </a:endParaRPr>
              </a:p>
            </p:txBody>
          </p:sp>
          <p:sp>
            <p:nvSpPr>
              <p:cNvPr id="67" name="Rectangle 11">
                <a:extLst>
                  <a:ext uri="{FF2B5EF4-FFF2-40B4-BE49-F238E27FC236}">
                    <a16:creationId xmlns:a16="http://schemas.microsoft.com/office/drawing/2014/main" id="{8F8D723B-7E23-4B25-B492-7FA6714DA923}"/>
                  </a:ext>
                </a:extLst>
              </p:cNvPr>
              <p:cNvSpPr>
                <a:spLocks noChangeArrowheads="1"/>
              </p:cNvSpPr>
              <p:nvPr/>
            </p:nvSpPr>
            <p:spPr bwMode="auto">
              <a:xfrm>
                <a:off x="2254" y="2348"/>
                <a:ext cx="101"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800" b="1" i="0" u="none" strike="noStrike" cap="none" normalizeH="0" baseline="0" dirty="0">
                    <a:ln>
                      <a:noFill/>
                    </a:ln>
                    <a:solidFill>
                      <a:srgbClr val="000000"/>
                    </a:solidFill>
                    <a:effectLst/>
                    <a:latin typeface="Verdana" panose="020B0604030504040204" pitchFamily="34" charset="0"/>
                  </a:rPr>
                  <a:t>16</a:t>
                </a:r>
                <a:endParaRPr kumimoji="0" lang="pt-BR" altLang="pt-BR" sz="1800" b="1" i="0" u="none" strike="noStrike" cap="none" normalizeH="0" baseline="0" dirty="0">
                  <a:ln>
                    <a:noFill/>
                  </a:ln>
                  <a:solidFill>
                    <a:schemeClr val="tx1"/>
                  </a:solidFill>
                  <a:effectLst/>
                </a:endParaRPr>
              </a:p>
            </p:txBody>
          </p:sp>
          <p:sp>
            <p:nvSpPr>
              <p:cNvPr id="68" name="Rectangle 12">
                <a:extLst>
                  <a:ext uri="{FF2B5EF4-FFF2-40B4-BE49-F238E27FC236}">
                    <a16:creationId xmlns:a16="http://schemas.microsoft.com/office/drawing/2014/main" id="{855C1654-BC29-4635-BDCF-C469DDC083A9}"/>
                  </a:ext>
                </a:extLst>
              </p:cNvPr>
              <p:cNvSpPr>
                <a:spLocks noChangeArrowheads="1"/>
              </p:cNvSpPr>
              <p:nvPr/>
            </p:nvSpPr>
            <p:spPr bwMode="auto">
              <a:xfrm>
                <a:off x="2092" y="2150"/>
                <a:ext cx="101"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800" b="1" i="0" u="none" strike="noStrike" cap="none" normalizeH="0" baseline="0" dirty="0">
                    <a:ln>
                      <a:noFill/>
                    </a:ln>
                    <a:solidFill>
                      <a:srgbClr val="000000"/>
                    </a:solidFill>
                    <a:effectLst/>
                    <a:latin typeface="Verdana" panose="020B0604030504040204" pitchFamily="34" charset="0"/>
                  </a:rPr>
                  <a:t>15</a:t>
                </a:r>
                <a:endParaRPr kumimoji="0" lang="pt-BR" altLang="pt-BR" sz="1800" b="1" i="0" u="none" strike="noStrike" cap="none" normalizeH="0" baseline="0" dirty="0">
                  <a:ln>
                    <a:noFill/>
                  </a:ln>
                  <a:solidFill>
                    <a:schemeClr val="tx1"/>
                  </a:solidFill>
                  <a:effectLst/>
                </a:endParaRPr>
              </a:p>
            </p:txBody>
          </p:sp>
          <p:sp>
            <p:nvSpPr>
              <p:cNvPr id="69" name="Rectangle 13">
                <a:extLst>
                  <a:ext uri="{FF2B5EF4-FFF2-40B4-BE49-F238E27FC236}">
                    <a16:creationId xmlns:a16="http://schemas.microsoft.com/office/drawing/2014/main" id="{C76CA2A3-859E-4829-A641-8C7779191E42}"/>
                  </a:ext>
                </a:extLst>
              </p:cNvPr>
              <p:cNvSpPr>
                <a:spLocks noChangeArrowheads="1"/>
              </p:cNvSpPr>
              <p:nvPr/>
            </p:nvSpPr>
            <p:spPr bwMode="auto">
              <a:xfrm>
                <a:off x="2264" y="2075"/>
                <a:ext cx="101"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800" b="1" i="0" u="none" strike="noStrike" cap="none" normalizeH="0" baseline="0" dirty="0">
                    <a:ln>
                      <a:noFill/>
                    </a:ln>
                    <a:solidFill>
                      <a:schemeClr val="bg1"/>
                    </a:solidFill>
                    <a:effectLst/>
                    <a:latin typeface="Verdana" panose="020B0604030504040204" pitchFamily="34" charset="0"/>
                  </a:rPr>
                  <a:t>17</a:t>
                </a:r>
                <a:endParaRPr kumimoji="0" lang="pt-BR" altLang="pt-BR" sz="1800" b="1" i="0" u="none" strike="noStrike" cap="none" normalizeH="0" baseline="0" dirty="0">
                  <a:ln>
                    <a:noFill/>
                  </a:ln>
                  <a:solidFill>
                    <a:schemeClr val="bg1"/>
                  </a:solidFill>
                  <a:effectLst/>
                </a:endParaRPr>
              </a:p>
            </p:txBody>
          </p:sp>
          <p:sp>
            <p:nvSpPr>
              <p:cNvPr id="70" name="Rectangle 14">
                <a:extLst>
                  <a:ext uri="{FF2B5EF4-FFF2-40B4-BE49-F238E27FC236}">
                    <a16:creationId xmlns:a16="http://schemas.microsoft.com/office/drawing/2014/main" id="{F0AEF4DD-2E34-449B-A582-1D329947C171}"/>
                  </a:ext>
                </a:extLst>
              </p:cNvPr>
              <p:cNvSpPr>
                <a:spLocks noChangeArrowheads="1"/>
              </p:cNvSpPr>
              <p:nvPr/>
            </p:nvSpPr>
            <p:spPr bwMode="auto">
              <a:xfrm>
                <a:off x="2275" y="1888"/>
                <a:ext cx="101"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800" b="1" i="0" u="none" strike="noStrike" cap="none" normalizeH="0" baseline="0" dirty="0">
                    <a:ln>
                      <a:noFill/>
                    </a:ln>
                    <a:solidFill>
                      <a:schemeClr val="bg1"/>
                    </a:solidFill>
                    <a:effectLst/>
                    <a:latin typeface="Verdana" panose="020B0604030504040204" pitchFamily="34" charset="0"/>
                  </a:rPr>
                  <a:t>18</a:t>
                </a:r>
                <a:endParaRPr kumimoji="0" lang="pt-BR" altLang="pt-BR" sz="1800" b="1" i="0" u="none" strike="noStrike" cap="none" normalizeH="0" baseline="0" dirty="0">
                  <a:ln>
                    <a:noFill/>
                  </a:ln>
                  <a:solidFill>
                    <a:schemeClr val="bg1"/>
                  </a:solidFill>
                  <a:effectLst/>
                </a:endParaRPr>
              </a:p>
            </p:txBody>
          </p:sp>
          <p:sp>
            <p:nvSpPr>
              <p:cNvPr id="71" name="Rectangle 15">
                <a:extLst>
                  <a:ext uri="{FF2B5EF4-FFF2-40B4-BE49-F238E27FC236}">
                    <a16:creationId xmlns:a16="http://schemas.microsoft.com/office/drawing/2014/main" id="{1211F5BF-980F-48CA-A1F5-7104FC3522F3}"/>
                  </a:ext>
                </a:extLst>
              </p:cNvPr>
              <p:cNvSpPr>
                <a:spLocks noChangeArrowheads="1"/>
              </p:cNvSpPr>
              <p:nvPr/>
            </p:nvSpPr>
            <p:spPr bwMode="auto">
              <a:xfrm>
                <a:off x="1542" y="1204"/>
                <a:ext cx="101"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800" b="1" i="0" u="none" strike="noStrike" cap="none" normalizeH="0" baseline="0" dirty="0">
                    <a:ln>
                      <a:noFill/>
                    </a:ln>
                    <a:solidFill>
                      <a:srgbClr val="000000"/>
                    </a:solidFill>
                    <a:effectLst/>
                    <a:latin typeface="Verdana" panose="020B0604030504040204" pitchFamily="34" charset="0"/>
                  </a:rPr>
                  <a:t>14</a:t>
                </a:r>
                <a:endParaRPr kumimoji="0" lang="pt-BR" altLang="pt-BR" sz="1800" b="1" i="0" u="none" strike="noStrike" cap="none" normalizeH="0" baseline="0" dirty="0">
                  <a:ln>
                    <a:noFill/>
                  </a:ln>
                  <a:solidFill>
                    <a:schemeClr val="tx1"/>
                  </a:solidFill>
                  <a:effectLst/>
                </a:endParaRPr>
              </a:p>
            </p:txBody>
          </p:sp>
          <p:sp>
            <p:nvSpPr>
              <p:cNvPr id="72" name="Rectangle 16">
                <a:extLst>
                  <a:ext uri="{FF2B5EF4-FFF2-40B4-BE49-F238E27FC236}">
                    <a16:creationId xmlns:a16="http://schemas.microsoft.com/office/drawing/2014/main" id="{FCBC5616-9B27-4214-AE73-8DBA667F3078}"/>
                  </a:ext>
                </a:extLst>
              </p:cNvPr>
              <p:cNvSpPr>
                <a:spLocks noChangeArrowheads="1"/>
              </p:cNvSpPr>
              <p:nvPr/>
            </p:nvSpPr>
            <p:spPr bwMode="auto">
              <a:xfrm>
                <a:off x="1476" y="1058"/>
                <a:ext cx="101"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800" b="1" i="0" u="none" strike="noStrike" cap="none" normalizeH="0" baseline="0" dirty="0">
                    <a:ln>
                      <a:noFill/>
                    </a:ln>
                    <a:solidFill>
                      <a:srgbClr val="000000"/>
                    </a:solidFill>
                    <a:effectLst/>
                    <a:latin typeface="Verdana" panose="020B0604030504040204" pitchFamily="34" charset="0"/>
                  </a:rPr>
                  <a:t>11</a:t>
                </a:r>
                <a:endParaRPr kumimoji="0" lang="pt-BR" altLang="pt-BR" sz="1800" b="1" i="0" u="none" strike="noStrike" cap="none" normalizeH="0" baseline="0" dirty="0">
                  <a:ln>
                    <a:noFill/>
                  </a:ln>
                  <a:solidFill>
                    <a:schemeClr val="tx1"/>
                  </a:solidFill>
                  <a:effectLst/>
                </a:endParaRPr>
              </a:p>
            </p:txBody>
          </p:sp>
          <p:sp>
            <p:nvSpPr>
              <p:cNvPr id="73" name="Rectangle 17">
                <a:extLst>
                  <a:ext uri="{FF2B5EF4-FFF2-40B4-BE49-F238E27FC236}">
                    <a16:creationId xmlns:a16="http://schemas.microsoft.com/office/drawing/2014/main" id="{79179002-613A-4983-9676-8563C44ECA4B}"/>
                  </a:ext>
                </a:extLst>
              </p:cNvPr>
              <p:cNvSpPr>
                <a:spLocks noChangeArrowheads="1"/>
              </p:cNvSpPr>
              <p:nvPr/>
            </p:nvSpPr>
            <p:spPr bwMode="auto">
              <a:xfrm>
                <a:off x="1321" y="736"/>
                <a:ext cx="101"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800" b="1" i="0" u="none" strike="noStrike" cap="none" normalizeH="0" baseline="0" dirty="0">
                    <a:ln>
                      <a:noFill/>
                    </a:ln>
                    <a:solidFill>
                      <a:srgbClr val="000000"/>
                    </a:solidFill>
                    <a:effectLst/>
                    <a:latin typeface="Verdana" panose="020B0604030504040204" pitchFamily="34" charset="0"/>
                  </a:rPr>
                  <a:t>10</a:t>
                </a:r>
                <a:endParaRPr kumimoji="0" lang="pt-BR" altLang="pt-BR" sz="1800" b="1" i="0" u="none" strike="noStrike" cap="none" normalizeH="0" baseline="0" dirty="0">
                  <a:ln>
                    <a:noFill/>
                  </a:ln>
                  <a:solidFill>
                    <a:schemeClr val="tx1"/>
                  </a:solidFill>
                  <a:effectLst/>
                </a:endParaRPr>
              </a:p>
            </p:txBody>
          </p:sp>
          <p:sp>
            <p:nvSpPr>
              <p:cNvPr id="74" name="Rectangle 18">
                <a:extLst>
                  <a:ext uri="{FF2B5EF4-FFF2-40B4-BE49-F238E27FC236}">
                    <a16:creationId xmlns:a16="http://schemas.microsoft.com/office/drawing/2014/main" id="{FB58FA62-D21C-45DA-83BF-9C93F34DA4E0}"/>
                  </a:ext>
                </a:extLst>
              </p:cNvPr>
              <p:cNvSpPr>
                <a:spLocks noChangeArrowheads="1"/>
              </p:cNvSpPr>
              <p:nvPr/>
            </p:nvSpPr>
            <p:spPr bwMode="auto">
              <a:xfrm>
                <a:off x="1040" y="631"/>
                <a:ext cx="101"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800" b="1" i="0" u="none" strike="noStrike" cap="none" normalizeH="0" baseline="0" dirty="0">
                    <a:ln>
                      <a:noFill/>
                    </a:ln>
                    <a:solidFill>
                      <a:srgbClr val="000000"/>
                    </a:solidFill>
                    <a:effectLst/>
                    <a:latin typeface="Verdana" panose="020B0604030504040204" pitchFamily="34" charset="0"/>
                  </a:rPr>
                  <a:t>13</a:t>
                </a:r>
                <a:endParaRPr kumimoji="0" lang="pt-BR" altLang="pt-BR" sz="1800" b="1" i="0" u="none" strike="noStrike" cap="none" normalizeH="0" baseline="0" dirty="0">
                  <a:ln>
                    <a:noFill/>
                  </a:ln>
                  <a:solidFill>
                    <a:schemeClr val="tx1"/>
                  </a:solidFill>
                  <a:effectLst/>
                </a:endParaRPr>
              </a:p>
            </p:txBody>
          </p:sp>
          <p:sp>
            <p:nvSpPr>
              <p:cNvPr id="75" name="Rectangle 19">
                <a:extLst>
                  <a:ext uri="{FF2B5EF4-FFF2-40B4-BE49-F238E27FC236}">
                    <a16:creationId xmlns:a16="http://schemas.microsoft.com/office/drawing/2014/main" id="{CAD30D63-5E4E-49C5-9495-5BABD3F15ECD}"/>
                  </a:ext>
                </a:extLst>
              </p:cNvPr>
              <p:cNvSpPr>
                <a:spLocks noChangeArrowheads="1"/>
              </p:cNvSpPr>
              <p:nvPr/>
            </p:nvSpPr>
            <p:spPr bwMode="auto">
              <a:xfrm>
                <a:off x="1344" y="886"/>
                <a:ext cx="101"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800" b="1" i="0" u="none" strike="noStrike" cap="none" normalizeH="0" baseline="0" dirty="0">
                    <a:ln>
                      <a:noFill/>
                    </a:ln>
                    <a:solidFill>
                      <a:srgbClr val="000000"/>
                    </a:solidFill>
                    <a:effectLst/>
                    <a:latin typeface="Verdana" panose="020B0604030504040204" pitchFamily="34" charset="0"/>
                  </a:rPr>
                  <a:t>12</a:t>
                </a:r>
                <a:endParaRPr kumimoji="0" lang="pt-BR" altLang="pt-BR" sz="1800" b="1" i="0" u="none" strike="noStrike" cap="none" normalizeH="0" baseline="0" dirty="0">
                  <a:ln>
                    <a:noFill/>
                  </a:ln>
                  <a:solidFill>
                    <a:schemeClr val="tx1"/>
                  </a:solidFill>
                  <a:effectLst/>
                </a:endParaRPr>
              </a:p>
            </p:txBody>
          </p:sp>
          <p:sp>
            <p:nvSpPr>
              <p:cNvPr id="76" name="Rectangle 20">
                <a:extLst>
                  <a:ext uri="{FF2B5EF4-FFF2-40B4-BE49-F238E27FC236}">
                    <a16:creationId xmlns:a16="http://schemas.microsoft.com/office/drawing/2014/main" id="{F71E2BA3-12B7-4C99-8100-C55F11475E34}"/>
                  </a:ext>
                </a:extLst>
              </p:cNvPr>
              <p:cNvSpPr>
                <a:spLocks noChangeArrowheads="1"/>
              </p:cNvSpPr>
              <p:nvPr/>
            </p:nvSpPr>
            <p:spPr bwMode="auto">
              <a:xfrm>
                <a:off x="1409" y="977"/>
                <a:ext cx="51"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800" b="1" i="0" u="none" strike="noStrike" cap="none" normalizeH="0" baseline="0" dirty="0">
                    <a:ln>
                      <a:noFill/>
                    </a:ln>
                    <a:solidFill>
                      <a:srgbClr val="000000"/>
                    </a:solidFill>
                    <a:effectLst/>
                    <a:latin typeface="Verdana" panose="020B0604030504040204" pitchFamily="34" charset="0"/>
                  </a:rPr>
                  <a:t>9</a:t>
                </a:r>
                <a:endParaRPr kumimoji="0" lang="pt-BR" altLang="pt-BR" sz="1800" b="1" i="0" u="none" strike="noStrike" cap="none" normalizeH="0" baseline="0" dirty="0">
                  <a:ln>
                    <a:noFill/>
                  </a:ln>
                  <a:solidFill>
                    <a:schemeClr val="tx1"/>
                  </a:solidFill>
                  <a:effectLst/>
                </a:endParaRPr>
              </a:p>
            </p:txBody>
          </p:sp>
          <p:sp>
            <p:nvSpPr>
              <p:cNvPr id="77" name="Rectangle 21">
                <a:extLst>
                  <a:ext uri="{FF2B5EF4-FFF2-40B4-BE49-F238E27FC236}">
                    <a16:creationId xmlns:a16="http://schemas.microsoft.com/office/drawing/2014/main" id="{FD49D685-235B-4EAB-8C97-9502CA379FDC}"/>
                  </a:ext>
                </a:extLst>
              </p:cNvPr>
              <p:cNvSpPr>
                <a:spLocks noChangeArrowheads="1"/>
              </p:cNvSpPr>
              <p:nvPr/>
            </p:nvSpPr>
            <p:spPr bwMode="auto">
              <a:xfrm>
                <a:off x="1269" y="944"/>
                <a:ext cx="51"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800" b="1" i="0" u="none" strike="noStrike" cap="none" normalizeH="0" baseline="0" dirty="0">
                    <a:ln>
                      <a:noFill/>
                    </a:ln>
                    <a:solidFill>
                      <a:srgbClr val="000000"/>
                    </a:solidFill>
                    <a:effectLst/>
                    <a:latin typeface="Verdana" panose="020B0604030504040204" pitchFamily="34" charset="0"/>
                  </a:rPr>
                  <a:t>8</a:t>
                </a:r>
                <a:endParaRPr kumimoji="0" lang="pt-BR" altLang="pt-BR" sz="1800" b="1" i="0" u="none" strike="noStrike" cap="none" normalizeH="0" baseline="0" dirty="0">
                  <a:ln>
                    <a:noFill/>
                  </a:ln>
                  <a:solidFill>
                    <a:schemeClr val="tx1"/>
                  </a:solidFill>
                  <a:effectLst/>
                </a:endParaRPr>
              </a:p>
            </p:txBody>
          </p:sp>
          <p:sp>
            <p:nvSpPr>
              <p:cNvPr id="78" name="Rectangle 22">
                <a:extLst>
                  <a:ext uri="{FF2B5EF4-FFF2-40B4-BE49-F238E27FC236}">
                    <a16:creationId xmlns:a16="http://schemas.microsoft.com/office/drawing/2014/main" id="{66E9472A-B64B-4AFD-9CFF-72123AC0A01D}"/>
                  </a:ext>
                </a:extLst>
              </p:cNvPr>
              <p:cNvSpPr>
                <a:spLocks noChangeArrowheads="1"/>
              </p:cNvSpPr>
              <p:nvPr/>
            </p:nvSpPr>
            <p:spPr bwMode="auto">
              <a:xfrm>
                <a:off x="3459" y="2594"/>
                <a:ext cx="51"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800" b="1" i="0" u="none" strike="noStrike" cap="none" normalizeH="0" baseline="0">
                    <a:ln>
                      <a:noFill/>
                    </a:ln>
                    <a:solidFill>
                      <a:srgbClr val="000000"/>
                    </a:solidFill>
                    <a:effectLst/>
                    <a:latin typeface="Verdana" panose="020B0604030504040204" pitchFamily="34" charset="0"/>
                  </a:rPr>
                  <a:t>1</a:t>
                </a:r>
                <a:endParaRPr kumimoji="0" lang="pt-BR" altLang="pt-BR" sz="1800" b="1" i="0" u="none" strike="noStrike" cap="none" normalizeH="0" baseline="0">
                  <a:ln>
                    <a:noFill/>
                  </a:ln>
                  <a:solidFill>
                    <a:schemeClr val="tx1"/>
                  </a:solidFill>
                  <a:effectLst/>
                </a:endParaRPr>
              </a:p>
            </p:txBody>
          </p:sp>
        </p:grpSp>
      </p:grpSp>
    </p:spTree>
    <p:extLst>
      <p:ext uri="{BB962C8B-B14F-4D97-AF65-F5344CB8AC3E}">
        <p14:creationId xmlns:p14="http://schemas.microsoft.com/office/powerpoint/2010/main" val="380098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FDCCFA35-9CF3-41E6-A0E2-DBE779EFA2A7}"/>
              </a:ext>
            </a:extLst>
          </p:cNvPr>
          <p:cNvSpPr txBox="1"/>
          <p:nvPr/>
        </p:nvSpPr>
        <p:spPr>
          <a:xfrm>
            <a:off x="2640013" y="6150035"/>
            <a:ext cx="6338887" cy="400110"/>
          </a:xfrm>
          <a:prstGeom prst="rect">
            <a:avLst/>
          </a:prstGeom>
          <a:noFill/>
        </p:spPr>
        <p:txBody>
          <a:bodyPr wrap="square" rtlCol="0">
            <a:spAutoFit/>
          </a:bodyPr>
          <a:lstStyle/>
          <a:p>
            <a:r>
              <a:rPr lang="pt-BR" sz="1000" dirty="0">
                <a:latin typeface="Verdana" panose="020B0604030504040204" pitchFamily="34" charset="0"/>
              </a:rPr>
              <a:t>Torres, et al. MSM </a:t>
            </a:r>
            <a:r>
              <a:rPr lang="pt-BR" sz="1000" dirty="0" err="1">
                <a:latin typeface="Verdana" panose="020B0604030504040204" pitchFamily="34" charset="0"/>
              </a:rPr>
              <a:t>at</a:t>
            </a:r>
            <a:r>
              <a:rPr lang="pt-BR" sz="1000" dirty="0">
                <a:latin typeface="Verdana" panose="020B0604030504040204" pitchFamily="34" charset="0"/>
              </a:rPr>
              <a:t> high HIV </a:t>
            </a:r>
            <a:r>
              <a:rPr lang="pt-BR" sz="1000" dirty="0" err="1">
                <a:latin typeface="Verdana" panose="020B0604030504040204" pitchFamily="34" charset="0"/>
              </a:rPr>
              <a:t>risk</a:t>
            </a:r>
            <a:r>
              <a:rPr lang="pt-BR" sz="1000" dirty="0">
                <a:latin typeface="Verdana" panose="020B0604030504040204" pitchFamily="34" charset="0"/>
              </a:rPr>
              <a:t> in </a:t>
            </a:r>
            <a:r>
              <a:rPr lang="pt-BR" sz="1000" dirty="0" err="1">
                <a:latin typeface="Verdana" panose="020B0604030504040204" pitchFamily="34" charset="0"/>
              </a:rPr>
              <a:t>Latin</a:t>
            </a:r>
            <a:r>
              <a:rPr lang="pt-BR" sz="1000" dirty="0">
                <a:latin typeface="Verdana" panose="020B0604030504040204" pitchFamily="34" charset="0"/>
              </a:rPr>
              <a:t> </a:t>
            </a:r>
            <a:r>
              <a:rPr lang="pt-BR" sz="1000" dirty="0" err="1">
                <a:latin typeface="Verdana" panose="020B0604030504040204" pitchFamily="34" charset="0"/>
              </a:rPr>
              <a:t>America</a:t>
            </a:r>
            <a:r>
              <a:rPr lang="pt-BR" sz="1000" dirty="0">
                <a:latin typeface="Verdana" panose="020B0604030504040204" pitchFamily="34" charset="0"/>
              </a:rPr>
              <a:t> </a:t>
            </a:r>
            <a:r>
              <a:rPr lang="pt-BR" sz="1000" dirty="0" err="1">
                <a:latin typeface="Verdana" panose="020B0604030504040204" pitchFamily="34" charset="0"/>
              </a:rPr>
              <a:t>prefer</a:t>
            </a:r>
            <a:r>
              <a:rPr lang="pt-BR" sz="1000" dirty="0">
                <a:latin typeface="Verdana" panose="020B0604030504040204" pitchFamily="34" charset="0"/>
              </a:rPr>
              <a:t> </a:t>
            </a:r>
            <a:r>
              <a:rPr lang="pt-BR" sz="1000" dirty="0" err="1">
                <a:latin typeface="Verdana" panose="020B0604030504040204" pitchFamily="34" charset="0"/>
              </a:rPr>
              <a:t>long-acting</a:t>
            </a:r>
            <a:r>
              <a:rPr lang="pt-BR" sz="1000" dirty="0">
                <a:latin typeface="Verdana" panose="020B0604030504040204" pitchFamily="34" charset="0"/>
              </a:rPr>
              <a:t> PrEP. AIDS </a:t>
            </a:r>
            <a:r>
              <a:rPr lang="pt-BR" sz="1000" dirty="0" err="1">
                <a:latin typeface="Verdana" panose="020B0604030504040204" pitchFamily="34" charset="0"/>
              </a:rPr>
              <a:t>Conference</a:t>
            </a:r>
            <a:r>
              <a:rPr lang="pt-BR" sz="1000" dirty="0">
                <a:latin typeface="Verdana" panose="020B0604030504040204" pitchFamily="34" charset="0"/>
              </a:rPr>
              <a:t>. Virtual, 2020. Abstract PEC0715. </a:t>
            </a:r>
            <a:endParaRPr lang="en-GB" sz="1000" dirty="0">
              <a:latin typeface="Verdana" panose="020B0604030504040204" pitchFamily="34" charset="0"/>
            </a:endParaRPr>
          </a:p>
        </p:txBody>
      </p:sp>
      <p:sp>
        <p:nvSpPr>
          <p:cNvPr id="5" name="TextBox 3">
            <a:extLst>
              <a:ext uri="{FF2B5EF4-FFF2-40B4-BE49-F238E27FC236}">
                <a16:creationId xmlns:a16="http://schemas.microsoft.com/office/drawing/2014/main" id="{63FC14D1-D90E-446C-8DFE-3AEBBF275DB8}"/>
              </a:ext>
            </a:extLst>
          </p:cNvPr>
          <p:cNvSpPr txBox="1"/>
          <p:nvPr/>
        </p:nvSpPr>
        <p:spPr>
          <a:xfrm>
            <a:off x="720041" y="2550216"/>
            <a:ext cx="4300537" cy="1754326"/>
          </a:xfrm>
          <a:prstGeom prst="rect">
            <a:avLst/>
          </a:prstGeom>
          <a:solidFill>
            <a:srgbClr val="C7F04A"/>
          </a:solidFill>
          <a:ln>
            <a:noFill/>
          </a:ln>
        </p:spPr>
        <p:txBody>
          <a:bodyPr wrap="square" rtlCol="0">
            <a:spAutoFit/>
          </a:bodyPr>
          <a:lstStyle/>
          <a:p>
            <a:pPr marL="88900" algn="ctr"/>
            <a:r>
              <a:rPr lang="en-US" sz="2400" b="1" dirty="0">
                <a:latin typeface="Verdana" panose="020B0604030504040204" pitchFamily="34" charset="0"/>
              </a:rPr>
              <a:t>N=19487</a:t>
            </a:r>
          </a:p>
          <a:p>
            <a:pPr marL="88900"/>
            <a:endParaRPr lang="en-US" sz="2400" b="1" dirty="0">
              <a:latin typeface="Verdana" panose="020B0604030504040204" pitchFamily="34" charset="0"/>
            </a:endParaRPr>
          </a:p>
          <a:p>
            <a:pPr marL="88900"/>
            <a:r>
              <a:rPr lang="en-US" sz="2000" b="1" dirty="0">
                <a:latin typeface="Verdana" panose="020B0604030504040204" pitchFamily="34" charset="0"/>
              </a:rPr>
              <a:t>42% </a:t>
            </a:r>
            <a:r>
              <a:rPr lang="en-US" sz="2000" dirty="0">
                <a:latin typeface="Verdana" panose="020B0604030504040204" pitchFamily="34" charset="0"/>
              </a:rPr>
              <a:t>injectable PrEP</a:t>
            </a:r>
          </a:p>
          <a:p>
            <a:pPr marL="88900"/>
            <a:r>
              <a:rPr lang="en-US" sz="2000" b="1" dirty="0">
                <a:latin typeface="Verdana" panose="020B0604030504040204" pitchFamily="34" charset="0"/>
              </a:rPr>
              <a:t>35% </a:t>
            </a:r>
            <a:r>
              <a:rPr lang="en-US" sz="2000" dirty="0">
                <a:latin typeface="Verdana" panose="020B0604030504040204" pitchFamily="34" charset="0"/>
              </a:rPr>
              <a:t>daily oral PrEP</a:t>
            </a:r>
          </a:p>
          <a:p>
            <a:pPr marL="88900"/>
            <a:r>
              <a:rPr lang="en-US" sz="2000" b="1" dirty="0">
                <a:latin typeface="Verdana" panose="020B0604030504040204" pitchFamily="34" charset="0"/>
              </a:rPr>
              <a:t>23% </a:t>
            </a:r>
            <a:r>
              <a:rPr lang="en-US" sz="2000" dirty="0">
                <a:latin typeface="Verdana" panose="020B0604030504040204" pitchFamily="34" charset="0"/>
              </a:rPr>
              <a:t>ED-</a:t>
            </a:r>
            <a:r>
              <a:rPr lang="en-US" sz="2000" dirty="0" err="1">
                <a:latin typeface="Verdana" panose="020B0604030504040204" pitchFamily="34" charset="0"/>
              </a:rPr>
              <a:t>PrEP</a:t>
            </a:r>
            <a:endParaRPr lang="en-US" sz="2000" dirty="0">
              <a:latin typeface="Verdana" panose="020B0604030504040204" pitchFamily="34" charset="0"/>
            </a:endParaRPr>
          </a:p>
        </p:txBody>
      </p:sp>
      <p:sp>
        <p:nvSpPr>
          <p:cNvPr id="7" name="Título 1">
            <a:extLst>
              <a:ext uri="{FF2B5EF4-FFF2-40B4-BE49-F238E27FC236}">
                <a16:creationId xmlns:a16="http://schemas.microsoft.com/office/drawing/2014/main" id="{C8AA0E3A-FD96-4BD5-8586-9F43F990C1C9}"/>
              </a:ext>
            </a:extLst>
          </p:cNvPr>
          <p:cNvSpPr txBox="1">
            <a:spLocks/>
          </p:cNvSpPr>
          <p:nvPr/>
        </p:nvSpPr>
        <p:spPr bwMode="gray">
          <a:xfrm>
            <a:off x="334963" y="404813"/>
            <a:ext cx="10567499" cy="323850"/>
          </a:xfrm>
          <a:prstGeom prst="rect">
            <a:avLst/>
          </a:prstGeom>
        </p:spPr>
        <p:txBody>
          <a:bodyPr vert="horz" lIns="0" tIns="0" rIns="0" bIns="0" rtlCol="0" anchor="ctr" anchorCtr="0">
            <a:noAutofit/>
          </a:bodyPr>
          <a:lstStyle>
            <a:lvl1pPr algn="l" defTabSz="914377" rtl="0" eaLnBrk="1" latinLnBrk="0" hangingPunct="1">
              <a:lnSpc>
                <a:spcPct val="90000"/>
              </a:lnSpc>
              <a:spcBef>
                <a:spcPct val="0"/>
              </a:spcBef>
              <a:buNone/>
              <a:tabLst/>
              <a:defRPr sz="4400" b="0" kern="1200">
                <a:solidFill>
                  <a:schemeClr val="tx1"/>
                </a:solidFill>
                <a:latin typeface="+mn-lt"/>
                <a:ea typeface="+mj-ea"/>
                <a:cs typeface="+mj-cs"/>
              </a:defRPr>
            </a:lvl1pPr>
          </a:lstStyle>
          <a:p>
            <a:pPr>
              <a:lnSpc>
                <a:spcPct val="100000"/>
              </a:lnSpc>
            </a:pPr>
            <a:r>
              <a:rPr lang="en-US" sz="3200" b="1" dirty="0"/>
              <a:t>Preferences for PrEP Technologies (2018)</a:t>
            </a:r>
          </a:p>
        </p:txBody>
      </p:sp>
      <p:sp>
        <p:nvSpPr>
          <p:cNvPr id="8" name="TextBox 9">
            <a:extLst>
              <a:ext uri="{FF2B5EF4-FFF2-40B4-BE49-F238E27FC236}">
                <a16:creationId xmlns:a16="http://schemas.microsoft.com/office/drawing/2014/main" id="{760BBD11-4D2B-4A15-B7E2-8F43293831C8}"/>
              </a:ext>
            </a:extLst>
          </p:cNvPr>
          <p:cNvSpPr txBox="1"/>
          <p:nvPr/>
        </p:nvSpPr>
        <p:spPr>
          <a:xfrm>
            <a:off x="5809456" y="2043170"/>
            <a:ext cx="4826000" cy="2523768"/>
          </a:xfrm>
          <a:prstGeom prst="rect">
            <a:avLst/>
          </a:prstGeom>
          <a:noFill/>
          <a:ln w="28575">
            <a:noFill/>
          </a:ln>
        </p:spPr>
        <p:txBody>
          <a:bodyPr wrap="square" rtlCol="0" anchor="ctr">
            <a:spAutoFit/>
          </a:bodyPr>
          <a:lstStyle/>
          <a:p>
            <a:r>
              <a:rPr lang="en-US" sz="2400" b="1" dirty="0">
                <a:latin typeface="Verdana" panose="020B0604030504040204" pitchFamily="34" charset="0"/>
              </a:rPr>
              <a:t>Factors associated with preferring injectable PrEP:</a:t>
            </a:r>
          </a:p>
          <a:p>
            <a:pPr marL="444500" indent="-266700">
              <a:spcBef>
                <a:spcPts val="1200"/>
              </a:spcBef>
              <a:buSzPct val="50000"/>
              <a:buFont typeface="Courier New" panose="02070309020205020404" pitchFamily="49" charset="0"/>
              <a:buChar char="o"/>
            </a:pPr>
            <a:r>
              <a:rPr lang="en-US" sz="2000" dirty="0"/>
              <a:t>no previous HIV testing</a:t>
            </a:r>
          </a:p>
          <a:p>
            <a:pPr marL="444500" indent="-266700">
              <a:spcBef>
                <a:spcPts val="1200"/>
              </a:spcBef>
              <a:buSzPct val="50000"/>
              <a:buFont typeface="Courier New" panose="02070309020205020404" pitchFamily="49" charset="0"/>
              <a:buChar char="o"/>
            </a:pPr>
            <a:r>
              <a:rPr lang="en-US" sz="2000" dirty="0"/>
              <a:t>higher number of sexual partners</a:t>
            </a:r>
          </a:p>
          <a:p>
            <a:pPr marL="444500" indent="-266700">
              <a:spcBef>
                <a:spcPts val="1200"/>
              </a:spcBef>
              <a:buSzPct val="50000"/>
              <a:buFont typeface="Courier New" panose="02070309020205020404" pitchFamily="49" charset="0"/>
              <a:buChar char="o"/>
            </a:pPr>
            <a:r>
              <a:rPr lang="en-US" sz="2000" dirty="0"/>
              <a:t>binge drinking</a:t>
            </a:r>
            <a:endParaRPr lang="en-US" sz="2400" dirty="0"/>
          </a:p>
        </p:txBody>
      </p:sp>
    </p:spTree>
    <p:extLst>
      <p:ext uri="{BB962C8B-B14F-4D97-AF65-F5344CB8AC3E}">
        <p14:creationId xmlns:p14="http://schemas.microsoft.com/office/powerpoint/2010/main" val="827157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Espaço Reservado para Conteúdo 3">
            <a:extLst>
              <a:ext uri="{FF2B5EF4-FFF2-40B4-BE49-F238E27FC236}">
                <a16:creationId xmlns:a16="http://schemas.microsoft.com/office/drawing/2014/main" id="{56388F48-6D31-4D8D-A4AB-9EC934F42098}"/>
              </a:ext>
            </a:extLst>
          </p:cNvPr>
          <p:cNvGraphicFramePr>
            <a:graphicFrameLocks/>
          </p:cNvGraphicFramePr>
          <p:nvPr/>
        </p:nvGraphicFramePr>
        <p:xfrm>
          <a:off x="334963" y="1088232"/>
          <a:ext cx="10561637" cy="4757735"/>
        </p:xfrm>
        <a:graphic>
          <a:graphicData uri="http://schemas.openxmlformats.org/drawingml/2006/table">
            <a:tbl>
              <a:tblPr firstRow="1" firstCol="1" bandRow="1">
                <a:tableStyleId>{5C22544A-7EE6-4342-B048-85BDC9FD1C3A}</a:tableStyleId>
              </a:tblPr>
              <a:tblGrid>
                <a:gridCol w="2903537">
                  <a:extLst>
                    <a:ext uri="{9D8B030D-6E8A-4147-A177-3AD203B41FA5}">
                      <a16:colId xmlns:a16="http://schemas.microsoft.com/office/drawing/2014/main" val="20000"/>
                    </a:ext>
                  </a:extLst>
                </a:gridCol>
                <a:gridCol w="1531620">
                  <a:extLst>
                    <a:ext uri="{9D8B030D-6E8A-4147-A177-3AD203B41FA5}">
                      <a16:colId xmlns:a16="http://schemas.microsoft.com/office/drawing/2014/main" val="4061387225"/>
                    </a:ext>
                  </a:extLst>
                </a:gridCol>
                <a:gridCol w="1531620">
                  <a:extLst>
                    <a:ext uri="{9D8B030D-6E8A-4147-A177-3AD203B41FA5}">
                      <a16:colId xmlns:a16="http://schemas.microsoft.com/office/drawing/2014/main" val="20002"/>
                    </a:ext>
                  </a:extLst>
                </a:gridCol>
                <a:gridCol w="1531620">
                  <a:extLst>
                    <a:ext uri="{9D8B030D-6E8A-4147-A177-3AD203B41FA5}">
                      <a16:colId xmlns:a16="http://schemas.microsoft.com/office/drawing/2014/main" val="20003"/>
                    </a:ext>
                  </a:extLst>
                </a:gridCol>
                <a:gridCol w="1531620">
                  <a:extLst>
                    <a:ext uri="{9D8B030D-6E8A-4147-A177-3AD203B41FA5}">
                      <a16:colId xmlns:a16="http://schemas.microsoft.com/office/drawing/2014/main" val="3986791442"/>
                    </a:ext>
                  </a:extLst>
                </a:gridCol>
                <a:gridCol w="1531620">
                  <a:extLst>
                    <a:ext uri="{9D8B030D-6E8A-4147-A177-3AD203B41FA5}">
                      <a16:colId xmlns:a16="http://schemas.microsoft.com/office/drawing/2014/main" val="413240844"/>
                    </a:ext>
                  </a:extLst>
                </a:gridCol>
              </a:tblGrid>
              <a:tr h="573346">
                <a:tc>
                  <a:txBody>
                    <a:bodyPr/>
                    <a:lstStyle/>
                    <a:p>
                      <a:pPr algn="ctr">
                        <a:lnSpc>
                          <a:spcPct val="100000"/>
                        </a:lnSpc>
                        <a:spcAft>
                          <a:spcPts val="0"/>
                        </a:spcAft>
                      </a:pPr>
                      <a:r>
                        <a:rPr lang="en-US" sz="1000" spc="0" baseline="0" dirty="0">
                          <a:effectLst/>
                          <a:latin typeface="Verdana" panose="020B0604030504040204" pitchFamily="34" charset="0"/>
                        </a:rPr>
                        <a:t> </a:t>
                      </a:r>
                      <a:endParaRPr lang="pt-BR" sz="1000" spc="0" baseline="0" dirty="0">
                        <a:effectLst/>
                        <a:latin typeface="Verdana" panose="020B0604030504040204" pitchFamily="34" charset="0"/>
                        <a:ea typeface="Verdana" panose="020B0604030504040204" pitchFamily="34" charset="0"/>
                        <a:cs typeface="Times New Roman" panose="02020603050405020304" pitchFamily="18" charset="0"/>
                      </a:endParaRPr>
                    </a:p>
                  </a:txBody>
                  <a:tcPr marL="66814" marR="6681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pt-BR" sz="1000" b="1" spc="0" baseline="0" dirty="0">
                          <a:solidFill>
                            <a:schemeClr val="tx1"/>
                          </a:solidFill>
                          <a:effectLst/>
                          <a:latin typeface="Verdana" panose="020B0604030504040204" pitchFamily="34" charset="0"/>
                        </a:rPr>
                        <a:t>Brazil</a:t>
                      </a:r>
                    </a:p>
                    <a:p>
                      <a:pPr algn="ctr">
                        <a:lnSpc>
                          <a:spcPct val="100000"/>
                        </a:lnSpc>
                        <a:spcAft>
                          <a:spcPts val="0"/>
                        </a:spcAft>
                      </a:pPr>
                      <a:r>
                        <a:rPr lang="pt-BR" sz="1000" b="1" spc="0" baseline="0" dirty="0">
                          <a:solidFill>
                            <a:schemeClr val="tx1"/>
                          </a:solidFill>
                          <a:effectLst/>
                          <a:latin typeface="Verdana" panose="020B0604030504040204" pitchFamily="34" charset="0"/>
                        </a:rPr>
                        <a:t>N=11118</a:t>
                      </a:r>
                    </a:p>
                    <a:p>
                      <a:pPr algn="ctr">
                        <a:lnSpc>
                          <a:spcPct val="100000"/>
                        </a:lnSpc>
                        <a:spcAft>
                          <a:spcPts val="0"/>
                        </a:spcAft>
                      </a:pPr>
                      <a:r>
                        <a:rPr lang="pt-BR" sz="1000" b="1" spc="0" baseline="0" dirty="0">
                          <a:solidFill>
                            <a:schemeClr val="tx1"/>
                          </a:solidFill>
                          <a:effectLst/>
                          <a:latin typeface="Verdana" panose="020B0604030504040204" pitchFamily="34" charset="0"/>
                        </a:rPr>
                        <a:t>(58.8%)</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7F04A"/>
                    </a:solidFill>
                  </a:tcPr>
                </a:tc>
                <a:tc>
                  <a:txBody>
                    <a:bodyPr/>
                    <a:lstStyle/>
                    <a:p>
                      <a:pPr algn="ctr"/>
                      <a:r>
                        <a:rPr lang="pt-BR" sz="1000" b="1" spc="0" baseline="0" dirty="0">
                          <a:solidFill>
                            <a:schemeClr val="tx1"/>
                          </a:solidFill>
                          <a:effectLst/>
                          <a:latin typeface="Verdana" panose="020B0604030504040204" pitchFamily="34" charset="0"/>
                        </a:rPr>
                        <a:t>Mexico</a:t>
                      </a:r>
                    </a:p>
                    <a:p>
                      <a:pPr algn="ctr"/>
                      <a:r>
                        <a:rPr lang="pt-BR" sz="1000" b="1" spc="0" baseline="0" dirty="0">
                          <a:solidFill>
                            <a:schemeClr val="tx1"/>
                          </a:solidFill>
                          <a:effectLst/>
                          <a:latin typeface="Verdana" panose="020B0604030504040204" pitchFamily="34" charset="0"/>
                        </a:rPr>
                        <a:t>N=5724</a:t>
                      </a:r>
                    </a:p>
                    <a:p>
                      <a:pPr algn="ctr"/>
                      <a:r>
                        <a:rPr lang="pt-BR" sz="1000" b="1" spc="0" baseline="0" dirty="0">
                          <a:solidFill>
                            <a:schemeClr val="tx1"/>
                          </a:solidFill>
                          <a:effectLst/>
                          <a:latin typeface="Verdana" panose="020B0604030504040204" pitchFamily="34" charset="0"/>
                        </a:rPr>
                        <a:t>(30.3%)</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7F04A"/>
                    </a:solidFill>
                  </a:tcPr>
                </a:tc>
                <a:tc>
                  <a:txBody>
                    <a:bodyPr/>
                    <a:lstStyle/>
                    <a:p>
                      <a:pPr algn="ctr"/>
                      <a:r>
                        <a:rPr lang="pt-BR" sz="1000" b="1" spc="0" baseline="0" dirty="0">
                          <a:solidFill>
                            <a:schemeClr val="tx1"/>
                          </a:solidFill>
                          <a:effectLst/>
                          <a:latin typeface="Verdana" panose="020B0604030504040204" pitchFamily="34" charset="0"/>
                        </a:rPr>
                        <a:t>Peru</a:t>
                      </a:r>
                    </a:p>
                    <a:p>
                      <a:pPr algn="ctr"/>
                      <a:r>
                        <a:rPr lang="pt-BR" sz="1000" b="1" spc="0" baseline="0" dirty="0">
                          <a:solidFill>
                            <a:schemeClr val="tx1"/>
                          </a:solidFill>
                          <a:effectLst/>
                          <a:latin typeface="Verdana" panose="020B0604030504040204" pitchFamily="34" charset="0"/>
                        </a:rPr>
                        <a:t>N=2074</a:t>
                      </a:r>
                    </a:p>
                    <a:p>
                      <a:pPr algn="ctr"/>
                      <a:r>
                        <a:rPr lang="pt-BR" sz="1000" b="1" spc="0" baseline="0" dirty="0">
                          <a:solidFill>
                            <a:schemeClr val="tx1"/>
                          </a:solidFill>
                          <a:effectLst/>
                          <a:latin typeface="Verdana" panose="020B0604030504040204" pitchFamily="34" charset="0"/>
                        </a:rPr>
                        <a:t>(11.0%)</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7F04A"/>
                    </a:solidFill>
                  </a:tcPr>
                </a:tc>
                <a:tc>
                  <a:txBody>
                    <a:bodyPr/>
                    <a:lstStyle/>
                    <a:p>
                      <a:pPr algn="ctr"/>
                      <a:r>
                        <a:rPr lang="pt-BR" sz="1000" b="1" spc="0" baseline="0" dirty="0">
                          <a:solidFill>
                            <a:schemeClr val="tx1"/>
                          </a:solidFill>
                          <a:effectLst/>
                          <a:latin typeface="Verdana" panose="020B0604030504040204" pitchFamily="34" charset="0"/>
                        </a:rPr>
                        <a:t>Total</a:t>
                      </a:r>
                    </a:p>
                    <a:p>
                      <a:pPr algn="ctr"/>
                      <a:r>
                        <a:rPr lang="pt-BR" sz="1000" b="1" spc="0" baseline="0" dirty="0">
                          <a:solidFill>
                            <a:schemeClr val="tx1"/>
                          </a:solidFill>
                          <a:effectLst/>
                          <a:latin typeface="Verdana" panose="020B0604030504040204" pitchFamily="34" charset="0"/>
                        </a:rPr>
                        <a:t>N=18916</a:t>
                      </a:r>
                    </a:p>
                    <a:p>
                      <a:pPr algn="ctr"/>
                      <a:r>
                        <a:rPr lang="pt-BR" sz="1000" b="1" spc="0" baseline="0" dirty="0">
                          <a:solidFill>
                            <a:schemeClr val="tx1"/>
                          </a:solidFill>
                          <a:effectLst/>
                          <a:latin typeface="Verdana" panose="020B0604030504040204" pitchFamily="34" charset="0"/>
                        </a:rPr>
                        <a:t>(100%)</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5BFA4"/>
                    </a:solidFill>
                  </a:tcPr>
                </a:tc>
                <a:tc>
                  <a:txBody>
                    <a:bodyPr/>
                    <a:lstStyle/>
                    <a:p>
                      <a:pPr algn="ctr"/>
                      <a:r>
                        <a:rPr lang="pt-BR" sz="1000" b="1" i="1" spc="0" baseline="0" dirty="0">
                          <a:solidFill>
                            <a:schemeClr val="tx1"/>
                          </a:solidFill>
                          <a:effectLst/>
                          <a:latin typeface="Verdana" panose="020B0604030504040204" pitchFamily="34" charset="0"/>
                        </a:rPr>
                        <a:t>P </a:t>
                      </a:r>
                      <a:r>
                        <a:rPr lang="pt-BR" sz="1000" b="1" spc="0" baseline="0" dirty="0" err="1">
                          <a:solidFill>
                            <a:schemeClr val="tx1"/>
                          </a:solidFill>
                          <a:effectLst/>
                          <a:latin typeface="Verdana" panose="020B0604030504040204" pitchFamily="34" charset="0"/>
                        </a:rPr>
                        <a:t>value</a:t>
                      </a:r>
                      <a:r>
                        <a:rPr lang="pt-BR" sz="1000" b="1" spc="0" baseline="0" dirty="0">
                          <a:solidFill>
                            <a:schemeClr val="tx1"/>
                          </a:solidFill>
                          <a:effectLst/>
                          <a:latin typeface="Verdana" panose="020B0604030504040204" pitchFamily="34" charset="0"/>
                        </a:rPr>
                        <a:t> </a:t>
                      </a:r>
                      <a:r>
                        <a:rPr lang="pt-BR" sz="1000" b="1" spc="0" baseline="30000" dirty="0">
                          <a:solidFill>
                            <a:schemeClr val="tx1"/>
                          </a:solidFill>
                          <a:effectLst/>
                          <a:latin typeface="Verdana" panose="020B0604030504040204" pitchFamily="34" charset="0"/>
                        </a:rPr>
                        <a:t>a</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DCDCD"/>
                    </a:solidFill>
                  </a:tcPr>
                </a:tc>
                <a:extLst>
                  <a:ext uri="{0D108BD9-81ED-4DB2-BD59-A6C34878D82A}">
                    <a16:rowId xmlns:a16="http://schemas.microsoft.com/office/drawing/2014/main" val="10000"/>
                  </a:ext>
                </a:extLst>
              </a:tr>
              <a:tr h="203060">
                <a:tc gridSpan="6">
                  <a:txBody>
                    <a:bodyPr/>
                    <a:lstStyle/>
                    <a:p>
                      <a:pPr algn="l" fontAlgn="ctr"/>
                      <a:r>
                        <a:rPr lang="en-US" sz="1000" b="1" i="0" u="none" strike="noStrike" spc="0" baseline="0" dirty="0">
                          <a:solidFill>
                            <a:schemeClr val="bg1"/>
                          </a:solidFill>
                          <a:effectLst/>
                          <a:latin typeface="Verdana" panose="020B0604030504040204" pitchFamily="34" charset="0"/>
                          <a:cs typeface="Arial" panose="020B0604020202020204" pitchFamily="34" charset="0"/>
                        </a:rPr>
                        <a:t>HIV testing (n=18780)</a:t>
                      </a:r>
                    </a:p>
                  </a:txBody>
                  <a:tcPr marL="144000" marR="9525" marT="952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2D81"/>
                    </a:solidFill>
                  </a:tcPr>
                </a:tc>
                <a:tc hMerge="1">
                  <a:txBody>
                    <a:bodyPr/>
                    <a:lstStyle/>
                    <a:p>
                      <a:endParaRPr lang="pt-BR"/>
                    </a:p>
                  </a:txBody>
                  <a:tcP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tcPr>
                </a:tc>
                <a:tc hMerge="1">
                  <a:txBody>
                    <a:bodyPr/>
                    <a:lstStyle/>
                    <a:p>
                      <a:pPr algn="ctr" fontAlgn="b"/>
                      <a:endParaRPr lang="pt-BR" sz="1900" b="0" i="0" u="none" strike="noStrike" dirty="0">
                        <a:solidFill>
                          <a:srgbClr val="000000"/>
                        </a:solidFill>
                        <a:effectLst/>
                        <a:latin typeface="Franklin Gothic Book" panose="020B0503020102020204" pitchFamily="34" charset="0"/>
                        <a:cs typeface="Arial" panose="020B0604020202020204" pitchFamily="34" charset="0"/>
                      </a:endParaRPr>
                    </a:p>
                  </a:txBody>
                  <a:tcPr marL="9525" marR="9525" marT="9525" marB="0" anchor="ctr">
                    <a:lnL w="190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0E9"/>
                    </a:solidFill>
                  </a:tcPr>
                </a:tc>
                <a:tc hMerge="1">
                  <a:txBody>
                    <a:bodyPr/>
                    <a:lstStyle/>
                    <a:p>
                      <a:pPr algn="ctr" fontAlgn="b"/>
                      <a:endParaRPr lang="pt-BR" sz="1900" b="0" i="0" u="none" strike="noStrike" dirty="0">
                        <a:solidFill>
                          <a:srgbClr val="000000"/>
                        </a:solidFill>
                        <a:effectLst/>
                        <a:latin typeface="Franklin Gothic Book" panose="020B0503020102020204" pitchFamily="34" charset="0"/>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0E9"/>
                    </a:solidFill>
                  </a:tcPr>
                </a:tc>
                <a:tc hMerge="1">
                  <a:txBody>
                    <a:bodyPr/>
                    <a:lstStyle/>
                    <a:p>
                      <a:endParaRPr lang="pt-BR"/>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hMerge="1">
                  <a:txBody>
                    <a:bodyPr/>
                    <a:lstStyle/>
                    <a:p>
                      <a:pPr algn="l" fontAlgn="ctr"/>
                      <a:endParaRPr lang="en-US" sz="1200" b="1" i="0" u="none" strike="noStrike" spc="0" baseline="0" dirty="0">
                        <a:solidFill>
                          <a:schemeClr val="bg1"/>
                        </a:solidFill>
                        <a:effectLst/>
                        <a:latin typeface="Verdana" panose="020B0604030504040204" pitchFamily="34" charset="0"/>
                        <a:cs typeface="Arial" panose="020B0604020202020204" pitchFamily="34" charset="0"/>
                      </a:endParaRPr>
                    </a:p>
                  </a:txBody>
                  <a:tcPr marL="144000" marR="9525" marT="952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2D81"/>
                    </a:solidFill>
                  </a:tcPr>
                </a:tc>
                <a:extLst>
                  <a:ext uri="{0D108BD9-81ED-4DB2-BD59-A6C34878D82A}">
                    <a16:rowId xmlns:a16="http://schemas.microsoft.com/office/drawing/2014/main" val="10001"/>
                  </a:ext>
                </a:extLst>
              </a:tr>
              <a:tr h="186417">
                <a:tc>
                  <a:txBody>
                    <a:bodyPr/>
                    <a:lstStyle/>
                    <a:p>
                      <a:pPr>
                        <a:lnSpc>
                          <a:spcPct val="107000"/>
                        </a:lnSpc>
                        <a:spcAft>
                          <a:spcPts val="800"/>
                        </a:spcAft>
                      </a:pPr>
                      <a:r>
                        <a:rPr lang="pt-BR" sz="1000" dirty="0">
                          <a:solidFill>
                            <a:schemeClr val="tx1"/>
                          </a:solidFill>
                          <a:effectLst/>
                          <a:latin typeface="+mj-lt"/>
                          <a:ea typeface="Calibri" panose="020F0502020204030204" pitchFamily="34" charset="0"/>
                          <a:cs typeface="Times New Roman" panose="02020603050405020304" pitchFamily="18" charset="0"/>
                        </a:rPr>
                        <a:t>Never</a:t>
                      </a:r>
                      <a:endParaRPr lang="pt-BR" sz="1200" dirty="0">
                        <a:solidFill>
                          <a:schemeClr val="tx1"/>
                        </a:solidFill>
                        <a:effectLst/>
                        <a:latin typeface="+mj-lt"/>
                        <a:ea typeface="Calibri" panose="020F0502020204030204" pitchFamily="34" charset="0"/>
                        <a:cs typeface="Times New Roman" panose="02020603050405020304" pitchFamily="18" charset="0"/>
                      </a:endParaRPr>
                    </a:p>
                  </a:txBody>
                  <a:tcPr marL="21600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F5F5"/>
                    </a:solidFill>
                  </a:tcPr>
                </a:tc>
                <a:tc>
                  <a:txBody>
                    <a:bodyPr/>
                    <a:lstStyle/>
                    <a:p>
                      <a:pPr algn="ctr">
                        <a:lnSpc>
                          <a:spcPct val="107000"/>
                        </a:lnSpc>
                        <a:spcAft>
                          <a:spcPts val="800"/>
                        </a:spcAft>
                      </a:pPr>
                      <a:r>
                        <a:rPr lang="pt-BR" sz="1000" dirty="0">
                          <a:solidFill>
                            <a:schemeClr val="tx1"/>
                          </a:solidFill>
                          <a:effectLst/>
                          <a:latin typeface="+mj-lt"/>
                          <a:ea typeface="Calibri" panose="020F0502020204030204" pitchFamily="34" charset="0"/>
                          <a:cs typeface="Times New Roman" panose="02020603050405020304" pitchFamily="18" charset="0"/>
                        </a:rPr>
                        <a:t>1940 </a:t>
                      </a:r>
                      <a:r>
                        <a:rPr lang="pt-BR" sz="1000" b="1" dirty="0">
                          <a:solidFill>
                            <a:schemeClr val="tx1"/>
                          </a:solidFill>
                          <a:effectLst/>
                          <a:latin typeface="+mj-lt"/>
                          <a:ea typeface="Calibri" panose="020F0502020204030204" pitchFamily="34" charset="0"/>
                          <a:cs typeface="Times New Roman" panose="02020603050405020304" pitchFamily="18" charset="0"/>
                        </a:rPr>
                        <a:t>(17.6)</a:t>
                      </a:r>
                      <a:endParaRPr lang="pt-BR" sz="12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tc>
                  <a:txBody>
                    <a:bodyPr/>
                    <a:lstStyle/>
                    <a:p>
                      <a:pPr algn="ctr">
                        <a:lnSpc>
                          <a:spcPct val="107000"/>
                        </a:lnSpc>
                        <a:spcAft>
                          <a:spcPts val="800"/>
                        </a:spcAft>
                      </a:pPr>
                      <a:r>
                        <a:rPr lang="pt-BR" sz="1000" dirty="0">
                          <a:solidFill>
                            <a:schemeClr val="tx1"/>
                          </a:solidFill>
                          <a:effectLst/>
                          <a:latin typeface="+mj-lt"/>
                          <a:ea typeface="Calibri" panose="020F0502020204030204" pitchFamily="34" charset="0"/>
                          <a:cs typeface="Times New Roman" panose="02020603050405020304" pitchFamily="18" charset="0"/>
                        </a:rPr>
                        <a:t>1277 </a:t>
                      </a:r>
                      <a:r>
                        <a:rPr lang="pt-BR" sz="1000" b="1" dirty="0">
                          <a:solidFill>
                            <a:schemeClr val="tx1"/>
                          </a:solidFill>
                          <a:effectLst/>
                          <a:latin typeface="+mj-lt"/>
                          <a:ea typeface="Calibri" panose="020F0502020204030204" pitchFamily="34" charset="0"/>
                          <a:cs typeface="Times New Roman" panose="02020603050405020304" pitchFamily="18" charset="0"/>
                        </a:rPr>
                        <a:t>(22.5)        </a:t>
                      </a:r>
                      <a:endParaRPr lang="pt-BR" sz="12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tc>
                  <a:txBody>
                    <a:bodyPr/>
                    <a:lstStyle/>
                    <a:p>
                      <a:pPr algn="ctr">
                        <a:lnSpc>
                          <a:spcPct val="107000"/>
                        </a:lnSpc>
                        <a:spcAft>
                          <a:spcPts val="800"/>
                        </a:spcAft>
                      </a:pPr>
                      <a:r>
                        <a:rPr lang="pt-BR" sz="1000" dirty="0">
                          <a:solidFill>
                            <a:schemeClr val="tx1"/>
                          </a:solidFill>
                          <a:effectLst/>
                          <a:latin typeface="+mj-lt"/>
                          <a:ea typeface="Calibri" panose="020F0502020204030204" pitchFamily="34" charset="0"/>
                          <a:cs typeface="Times New Roman" panose="02020603050405020304" pitchFamily="18" charset="0"/>
                        </a:rPr>
                        <a:t>498 </a:t>
                      </a:r>
                      <a:r>
                        <a:rPr lang="pt-BR" sz="1000" b="1" dirty="0">
                          <a:solidFill>
                            <a:schemeClr val="tx1"/>
                          </a:solidFill>
                          <a:effectLst/>
                          <a:latin typeface="+mj-lt"/>
                          <a:ea typeface="Calibri" panose="020F0502020204030204" pitchFamily="34" charset="0"/>
                          <a:cs typeface="Times New Roman" panose="02020603050405020304" pitchFamily="18" charset="0"/>
                        </a:rPr>
                        <a:t>(24.2)</a:t>
                      </a:r>
                      <a:endParaRPr lang="pt-BR" sz="12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tc>
                  <a:txBody>
                    <a:bodyPr/>
                    <a:lstStyle/>
                    <a:p>
                      <a:pPr algn="ctr">
                        <a:lnSpc>
                          <a:spcPct val="107000"/>
                        </a:lnSpc>
                        <a:spcAft>
                          <a:spcPts val="800"/>
                        </a:spcAft>
                      </a:pPr>
                      <a:r>
                        <a:rPr lang="pt-BR" sz="1000" dirty="0">
                          <a:solidFill>
                            <a:schemeClr val="tx1"/>
                          </a:solidFill>
                          <a:effectLst/>
                          <a:latin typeface="+mj-lt"/>
                          <a:ea typeface="Calibri" panose="020F0502020204030204" pitchFamily="34" charset="0"/>
                          <a:cs typeface="Times New Roman" panose="02020603050405020304" pitchFamily="18" charset="0"/>
                        </a:rPr>
                        <a:t>3715 </a:t>
                      </a:r>
                      <a:r>
                        <a:rPr lang="pt-BR" sz="1000" b="1" dirty="0">
                          <a:solidFill>
                            <a:schemeClr val="tx1"/>
                          </a:solidFill>
                          <a:effectLst/>
                          <a:latin typeface="+mj-lt"/>
                          <a:ea typeface="Calibri" panose="020F0502020204030204" pitchFamily="34" charset="0"/>
                          <a:cs typeface="Times New Roman" panose="02020603050405020304" pitchFamily="18" charset="0"/>
                        </a:rPr>
                        <a:t>(19.8)</a:t>
                      </a:r>
                      <a:endParaRPr lang="pt-BR" sz="12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F1EB"/>
                    </a:solidFill>
                  </a:tcPr>
                </a:tc>
                <a:tc>
                  <a:txBody>
                    <a:bodyPr/>
                    <a:lstStyle/>
                    <a:p>
                      <a:pPr algn="ctr">
                        <a:lnSpc>
                          <a:spcPct val="107000"/>
                        </a:lnSpc>
                        <a:spcAft>
                          <a:spcPts val="800"/>
                        </a:spcAft>
                      </a:pPr>
                      <a:r>
                        <a:rPr lang="pt-BR" sz="1000" dirty="0">
                          <a:solidFill>
                            <a:schemeClr val="tx1"/>
                          </a:solidFill>
                          <a:effectLst/>
                          <a:latin typeface="+mj-lt"/>
                          <a:ea typeface="Calibri" panose="020F0502020204030204" pitchFamily="34" charset="0"/>
                          <a:cs typeface="Times New Roman" panose="02020603050405020304" pitchFamily="18" charset="0"/>
                        </a:rPr>
                        <a:t> </a:t>
                      </a:r>
                      <a:endParaRPr lang="pt-BR" sz="12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2"/>
                  </a:ext>
                </a:extLst>
              </a:tr>
              <a:tr h="186417">
                <a:tc>
                  <a:txBody>
                    <a:bodyPr/>
                    <a:lstStyle/>
                    <a:p>
                      <a:pPr>
                        <a:lnSpc>
                          <a:spcPct val="107000"/>
                        </a:lnSpc>
                        <a:spcAft>
                          <a:spcPts val="800"/>
                        </a:spcAft>
                      </a:pPr>
                      <a:r>
                        <a:rPr lang="pt-BR" sz="1000" dirty="0" err="1">
                          <a:solidFill>
                            <a:schemeClr val="tx1"/>
                          </a:solidFill>
                          <a:effectLst/>
                          <a:latin typeface="+mj-lt"/>
                          <a:ea typeface="Calibri" panose="020F0502020204030204" pitchFamily="34" charset="0"/>
                          <a:cs typeface="Times New Roman" panose="02020603050405020304" pitchFamily="18" charset="0"/>
                        </a:rPr>
                        <a:t>Last</a:t>
                      </a:r>
                      <a:r>
                        <a:rPr lang="pt-BR" sz="1000" dirty="0">
                          <a:solidFill>
                            <a:schemeClr val="tx1"/>
                          </a:solidFill>
                          <a:effectLst/>
                          <a:latin typeface="+mj-lt"/>
                          <a:ea typeface="Calibri" panose="020F0502020204030204" pitchFamily="34" charset="0"/>
                          <a:cs typeface="Times New Roman" panose="02020603050405020304" pitchFamily="18" charset="0"/>
                        </a:rPr>
                        <a:t> 3 </a:t>
                      </a:r>
                      <a:r>
                        <a:rPr lang="pt-BR" sz="1000" dirty="0" err="1">
                          <a:solidFill>
                            <a:schemeClr val="tx1"/>
                          </a:solidFill>
                          <a:effectLst/>
                          <a:latin typeface="+mj-lt"/>
                          <a:ea typeface="Calibri" panose="020F0502020204030204" pitchFamily="34" charset="0"/>
                          <a:cs typeface="Times New Roman" panose="02020603050405020304" pitchFamily="18" charset="0"/>
                        </a:rPr>
                        <a:t>months</a:t>
                      </a:r>
                      <a:endParaRPr lang="pt-BR" sz="1200" dirty="0">
                        <a:solidFill>
                          <a:schemeClr val="tx1"/>
                        </a:solidFill>
                        <a:effectLst/>
                        <a:latin typeface="+mj-lt"/>
                        <a:ea typeface="Calibri" panose="020F0502020204030204" pitchFamily="34" charset="0"/>
                        <a:cs typeface="Times New Roman" panose="02020603050405020304" pitchFamily="18" charset="0"/>
                      </a:endParaRPr>
                    </a:p>
                  </a:txBody>
                  <a:tcPr marL="21600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F5F5"/>
                    </a:solidFill>
                  </a:tcPr>
                </a:tc>
                <a:tc>
                  <a:txBody>
                    <a:bodyPr/>
                    <a:lstStyle/>
                    <a:p>
                      <a:pPr algn="ctr">
                        <a:lnSpc>
                          <a:spcPct val="107000"/>
                        </a:lnSpc>
                        <a:spcAft>
                          <a:spcPts val="800"/>
                        </a:spcAft>
                      </a:pPr>
                      <a:r>
                        <a:rPr lang="pt-BR" sz="1000" dirty="0">
                          <a:solidFill>
                            <a:schemeClr val="tx1"/>
                          </a:solidFill>
                          <a:effectLst/>
                          <a:latin typeface="+mj-lt"/>
                          <a:ea typeface="Calibri" panose="020F0502020204030204" pitchFamily="34" charset="0"/>
                          <a:cs typeface="Times New Roman" panose="02020603050405020304" pitchFamily="18" charset="0"/>
                        </a:rPr>
                        <a:t>3436 </a:t>
                      </a:r>
                      <a:r>
                        <a:rPr lang="pt-BR" sz="1000" b="1" dirty="0">
                          <a:solidFill>
                            <a:schemeClr val="tx1"/>
                          </a:solidFill>
                          <a:effectLst/>
                          <a:latin typeface="+mj-lt"/>
                          <a:ea typeface="Calibri" panose="020F0502020204030204" pitchFamily="34" charset="0"/>
                          <a:cs typeface="Times New Roman" panose="02020603050405020304" pitchFamily="18" charset="0"/>
                        </a:rPr>
                        <a:t>(31.1)</a:t>
                      </a:r>
                      <a:endParaRPr lang="pt-BR" sz="12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tc>
                  <a:txBody>
                    <a:bodyPr/>
                    <a:lstStyle/>
                    <a:p>
                      <a:pPr algn="ctr">
                        <a:lnSpc>
                          <a:spcPct val="107000"/>
                        </a:lnSpc>
                        <a:spcAft>
                          <a:spcPts val="800"/>
                        </a:spcAft>
                      </a:pPr>
                      <a:r>
                        <a:rPr lang="pt-BR" sz="1000" dirty="0">
                          <a:solidFill>
                            <a:schemeClr val="tx1"/>
                          </a:solidFill>
                          <a:effectLst/>
                          <a:latin typeface="+mj-lt"/>
                          <a:ea typeface="Calibri" panose="020F0502020204030204" pitchFamily="34" charset="0"/>
                          <a:cs typeface="Times New Roman" panose="02020603050405020304" pitchFamily="18" charset="0"/>
                        </a:rPr>
                        <a:t>1368 </a:t>
                      </a:r>
                      <a:r>
                        <a:rPr lang="pt-BR" sz="1000" b="1" dirty="0">
                          <a:solidFill>
                            <a:schemeClr val="tx1"/>
                          </a:solidFill>
                          <a:effectLst/>
                          <a:latin typeface="+mj-lt"/>
                          <a:ea typeface="Calibri" panose="020F0502020204030204" pitchFamily="34" charset="0"/>
                          <a:cs typeface="Times New Roman" panose="02020603050405020304" pitchFamily="18" charset="0"/>
                        </a:rPr>
                        <a:t>(24.1)</a:t>
                      </a:r>
                      <a:endParaRPr lang="pt-BR" sz="12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tc>
                  <a:txBody>
                    <a:bodyPr/>
                    <a:lstStyle/>
                    <a:p>
                      <a:pPr algn="ctr">
                        <a:lnSpc>
                          <a:spcPct val="107000"/>
                        </a:lnSpc>
                        <a:spcAft>
                          <a:spcPts val="800"/>
                        </a:spcAft>
                      </a:pPr>
                      <a:r>
                        <a:rPr lang="pt-BR" sz="1000" dirty="0">
                          <a:solidFill>
                            <a:schemeClr val="tx1"/>
                          </a:solidFill>
                          <a:effectLst/>
                          <a:latin typeface="+mj-lt"/>
                          <a:ea typeface="Calibri" panose="020F0502020204030204" pitchFamily="34" charset="0"/>
                          <a:cs typeface="Times New Roman" panose="02020603050405020304" pitchFamily="18" charset="0"/>
                        </a:rPr>
                        <a:t>529 </a:t>
                      </a:r>
                      <a:r>
                        <a:rPr lang="pt-BR" sz="1000" b="1" dirty="0">
                          <a:solidFill>
                            <a:schemeClr val="tx1"/>
                          </a:solidFill>
                          <a:effectLst/>
                          <a:latin typeface="+mj-lt"/>
                          <a:ea typeface="Calibri" panose="020F0502020204030204" pitchFamily="34" charset="0"/>
                          <a:cs typeface="Times New Roman" panose="02020603050405020304" pitchFamily="18" charset="0"/>
                        </a:rPr>
                        <a:t>(25.7)</a:t>
                      </a:r>
                      <a:endParaRPr lang="pt-BR" sz="12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tc>
                  <a:txBody>
                    <a:bodyPr/>
                    <a:lstStyle/>
                    <a:p>
                      <a:pPr algn="ctr">
                        <a:lnSpc>
                          <a:spcPct val="107000"/>
                        </a:lnSpc>
                        <a:spcAft>
                          <a:spcPts val="800"/>
                        </a:spcAft>
                      </a:pPr>
                      <a:r>
                        <a:rPr lang="pt-BR" sz="1000" dirty="0">
                          <a:solidFill>
                            <a:schemeClr val="tx1"/>
                          </a:solidFill>
                          <a:effectLst/>
                          <a:latin typeface="+mj-lt"/>
                          <a:ea typeface="Calibri" panose="020F0502020204030204" pitchFamily="34" charset="0"/>
                          <a:cs typeface="Times New Roman" panose="02020603050405020304" pitchFamily="18" charset="0"/>
                        </a:rPr>
                        <a:t>5333 </a:t>
                      </a:r>
                      <a:r>
                        <a:rPr lang="pt-BR" sz="1000" b="1" dirty="0">
                          <a:solidFill>
                            <a:schemeClr val="tx1"/>
                          </a:solidFill>
                          <a:effectLst/>
                          <a:latin typeface="+mj-lt"/>
                          <a:ea typeface="Calibri" panose="020F0502020204030204" pitchFamily="34" charset="0"/>
                          <a:cs typeface="Times New Roman" panose="02020603050405020304" pitchFamily="18" charset="0"/>
                        </a:rPr>
                        <a:t>(28.4)</a:t>
                      </a:r>
                      <a:endParaRPr lang="pt-BR" sz="12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F1EB"/>
                    </a:solidFill>
                  </a:tcPr>
                </a:tc>
                <a:tc>
                  <a:txBody>
                    <a:bodyPr/>
                    <a:lstStyle/>
                    <a:p>
                      <a:pPr algn="ctr">
                        <a:lnSpc>
                          <a:spcPct val="107000"/>
                        </a:lnSpc>
                        <a:spcAft>
                          <a:spcPts val="800"/>
                        </a:spcAft>
                      </a:pPr>
                      <a:r>
                        <a:rPr lang="pt-BR" sz="1000" dirty="0">
                          <a:solidFill>
                            <a:schemeClr val="tx1"/>
                          </a:solidFill>
                          <a:effectLst/>
                          <a:latin typeface="+mj-lt"/>
                          <a:ea typeface="Calibri" panose="020F0502020204030204" pitchFamily="34" charset="0"/>
                          <a:cs typeface="Times New Roman" panose="02020603050405020304" pitchFamily="18" charset="0"/>
                        </a:rPr>
                        <a:t> </a:t>
                      </a:r>
                      <a:endParaRPr lang="pt-BR" sz="12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3"/>
                  </a:ext>
                </a:extLst>
              </a:tr>
              <a:tr h="186417">
                <a:tc>
                  <a:txBody>
                    <a:bodyPr/>
                    <a:lstStyle/>
                    <a:p>
                      <a:pPr>
                        <a:lnSpc>
                          <a:spcPct val="107000"/>
                        </a:lnSpc>
                        <a:spcAft>
                          <a:spcPts val="800"/>
                        </a:spcAft>
                      </a:pPr>
                      <a:r>
                        <a:rPr lang="pt-BR" sz="1000" dirty="0" err="1">
                          <a:solidFill>
                            <a:schemeClr val="tx1"/>
                          </a:solidFill>
                          <a:effectLst/>
                          <a:latin typeface="+mj-lt"/>
                          <a:ea typeface="Calibri" panose="020F0502020204030204" pitchFamily="34" charset="0"/>
                          <a:cs typeface="Times New Roman" panose="02020603050405020304" pitchFamily="18" charset="0"/>
                        </a:rPr>
                        <a:t>Last</a:t>
                      </a:r>
                      <a:r>
                        <a:rPr lang="pt-BR" sz="1000" dirty="0">
                          <a:solidFill>
                            <a:schemeClr val="tx1"/>
                          </a:solidFill>
                          <a:effectLst/>
                          <a:latin typeface="+mj-lt"/>
                          <a:ea typeface="Calibri" panose="020F0502020204030204" pitchFamily="34" charset="0"/>
                          <a:cs typeface="Times New Roman" panose="02020603050405020304" pitchFamily="18" charset="0"/>
                        </a:rPr>
                        <a:t> 6 </a:t>
                      </a:r>
                      <a:r>
                        <a:rPr lang="pt-BR" sz="1000" dirty="0" err="1">
                          <a:solidFill>
                            <a:schemeClr val="tx1"/>
                          </a:solidFill>
                          <a:effectLst/>
                          <a:latin typeface="+mj-lt"/>
                          <a:ea typeface="Calibri" panose="020F0502020204030204" pitchFamily="34" charset="0"/>
                          <a:cs typeface="Times New Roman" panose="02020603050405020304" pitchFamily="18" charset="0"/>
                        </a:rPr>
                        <a:t>months</a:t>
                      </a:r>
                      <a:endParaRPr lang="pt-BR" sz="1200" dirty="0">
                        <a:solidFill>
                          <a:schemeClr val="tx1"/>
                        </a:solidFill>
                        <a:effectLst/>
                        <a:latin typeface="+mj-lt"/>
                        <a:ea typeface="Calibri" panose="020F0502020204030204" pitchFamily="34" charset="0"/>
                        <a:cs typeface="Times New Roman" panose="02020603050405020304" pitchFamily="18" charset="0"/>
                      </a:endParaRPr>
                    </a:p>
                  </a:txBody>
                  <a:tcPr marL="21600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F5F5"/>
                    </a:solidFill>
                  </a:tcPr>
                </a:tc>
                <a:tc>
                  <a:txBody>
                    <a:bodyPr/>
                    <a:lstStyle/>
                    <a:p>
                      <a:pPr algn="ctr">
                        <a:lnSpc>
                          <a:spcPct val="107000"/>
                        </a:lnSpc>
                        <a:spcAft>
                          <a:spcPts val="800"/>
                        </a:spcAft>
                      </a:pPr>
                      <a:r>
                        <a:rPr lang="pt-BR" sz="1000" dirty="0">
                          <a:solidFill>
                            <a:schemeClr val="tx1"/>
                          </a:solidFill>
                          <a:effectLst/>
                          <a:latin typeface="+mj-lt"/>
                          <a:ea typeface="Calibri" panose="020F0502020204030204" pitchFamily="34" charset="0"/>
                          <a:cs typeface="Times New Roman" panose="02020603050405020304" pitchFamily="18" charset="0"/>
                        </a:rPr>
                        <a:t>1942 </a:t>
                      </a:r>
                      <a:r>
                        <a:rPr lang="pt-BR" sz="1000" b="1" dirty="0">
                          <a:solidFill>
                            <a:schemeClr val="tx1"/>
                          </a:solidFill>
                          <a:effectLst/>
                          <a:latin typeface="+mj-lt"/>
                          <a:ea typeface="Calibri" panose="020F0502020204030204" pitchFamily="34" charset="0"/>
                          <a:cs typeface="Times New Roman" panose="02020603050405020304" pitchFamily="18" charset="0"/>
                        </a:rPr>
                        <a:t>(17.6)</a:t>
                      </a:r>
                      <a:endParaRPr lang="pt-BR" sz="12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tc>
                  <a:txBody>
                    <a:bodyPr/>
                    <a:lstStyle/>
                    <a:p>
                      <a:pPr algn="ctr">
                        <a:lnSpc>
                          <a:spcPct val="107000"/>
                        </a:lnSpc>
                        <a:spcAft>
                          <a:spcPts val="800"/>
                        </a:spcAft>
                      </a:pPr>
                      <a:r>
                        <a:rPr lang="pt-BR" sz="1000" dirty="0">
                          <a:solidFill>
                            <a:schemeClr val="tx1"/>
                          </a:solidFill>
                          <a:effectLst/>
                          <a:latin typeface="+mj-lt"/>
                          <a:ea typeface="Calibri" panose="020F0502020204030204" pitchFamily="34" charset="0"/>
                          <a:cs typeface="Times New Roman" panose="02020603050405020304" pitchFamily="18" charset="0"/>
                        </a:rPr>
                        <a:t>994 </a:t>
                      </a:r>
                      <a:r>
                        <a:rPr lang="pt-BR" sz="1000" b="1" dirty="0">
                          <a:solidFill>
                            <a:schemeClr val="tx1"/>
                          </a:solidFill>
                          <a:effectLst/>
                          <a:latin typeface="+mj-lt"/>
                          <a:ea typeface="Calibri" panose="020F0502020204030204" pitchFamily="34" charset="0"/>
                          <a:cs typeface="Times New Roman" panose="02020603050405020304" pitchFamily="18" charset="0"/>
                        </a:rPr>
                        <a:t>(17.6)</a:t>
                      </a:r>
                      <a:endParaRPr lang="pt-BR" sz="12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tc>
                  <a:txBody>
                    <a:bodyPr/>
                    <a:lstStyle/>
                    <a:p>
                      <a:pPr algn="ctr">
                        <a:lnSpc>
                          <a:spcPct val="107000"/>
                        </a:lnSpc>
                        <a:spcAft>
                          <a:spcPts val="800"/>
                        </a:spcAft>
                      </a:pPr>
                      <a:r>
                        <a:rPr lang="pt-BR" sz="1000" dirty="0">
                          <a:solidFill>
                            <a:schemeClr val="tx1"/>
                          </a:solidFill>
                          <a:effectLst/>
                          <a:latin typeface="+mj-lt"/>
                          <a:ea typeface="Calibri" panose="020F0502020204030204" pitchFamily="34" charset="0"/>
                          <a:cs typeface="Times New Roman" panose="02020603050405020304" pitchFamily="18" charset="0"/>
                        </a:rPr>
                        <a:t>312 </a:t>
                      </a:r>
                      <a:r>
                        <a:rPr lang="pt-BR" sz="1000" b="1" dirty="0">
                          <a:solidFill>
                            <a:schemeClr val="tx1"/>
                          </a:solidFill>
                          <a:effectLst/>
                          <a:latin typeface="+mj-lt"/>
                          <a:ea typeface="Calibri" panose="020F0502020204030204" pitchFamily="34" charset="0"/>
                          <a:cs typeface="Times New Roman" panose="02020603050405020304" pitchFamily="18" charset="0"/>
                        </a:rPr>
                        <a:t>(15.2)</a:t>
                      </a:r>
                      <a:endParaRPr lang="pt-BR" sz="12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tc>
                  <a:txBody>
                    <a:bodyPr/>
                    <a:lstStyle/>
                    <a:p>
                      <a:pPr algn="ctr">
                        <a:lnSpc>
                          <a:spcPct val="107000"/>
                        </a:lnSpc>
                        <a:spcAft>
                          <a:spcPts val="800"/>
                        </a:spcAft>
                      </a:pPr>
                      <a:r>
                        <a:rPr lang="pt-BR" sz="1000" dirty="0">
                          <a:solidFill>
                            <a:schemeClr val="tx1"/>
                          </a:solidFill>
                          <a:effectLst/>
                          <a:latin typeface="+mj-lt"/>
                          <a:ea typeface="Calibri" panose="020F0502020204030204" pitchFamily="34" charset="0"/>
                          <a:cs typeface="Times New Roman" panose="02020603050405020304" pitchFamily="18" charset="0"/>
                        </a:rPr>
                        <a:t>3248 </a:t>
                      </a:r>
                      <a:r>
                        <a:rPr lang="pt-BR" sz="1000" b="1" dirty="0">
                          <a:solidFill>
                            <a:schemeClr val="tx1"/>
                          </a:solidFill>
                          <a:effectLst/>
                          <a:latin typeface="+mj-lt"/>
                          <a:ea typeface="Calibri" panose="020F0502020204030204" pitchFamily="34" charset="0"/>
                          <a:cs typeface="Times New Roman" panose="02020603050405020304" pitchFamily="18" charset="0"/>
                        </a:rPr>
                        <a:t>(17.3)</a:t>
                      </a:r>
                      <a:endParaRPr lang="pt-BR" sz="12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F1EB"/>
                    </a:solidFill>
                  </a:tcPr>
                </a:tc>
                <a:tc>
                  <a:txBody>
                    <a:bodyPr/>
                    <a:lstStyle/>
                    <a:p>
                      <a:pPr algn="ctr">
                        <a:lnSpc>
                          <a:spcPct val="107000"/>
                        </a:lnSpc>
                        <a:spcAft>
                          <a:spcPts val="800"/>
                        </a:spcAft>
                      </a:pPr>
                      <a:r>
                        <a:rPr lang="pt-BR" sz="1000" dirty="0">
                          <a:solidFill>
                            <a:schemeClr val="tx1"/>
                          </a:solidFill>
                          <a:effectLst/>
                          <a:latin typeface="+mj-lt"/>
                          <a:ea typeface="Calibri" panose="020F0502020204030204" pitchFamily="34" charset="0"/>
                          <a:cs typeface="Times New Roman" panose="02020603050405020304" pitchFamily="18" charset="0"/>
                        </a:rPr>
                        <a:t> </a:t>
                      </a:r>
                      <a:endParaRPr lang="pt-BR" sz="12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4"/>
                  </a:ext>
                </a:extLst>
              </a:tr>
              <a:tr h="186417">
                <a:tc>
                  <a:txBody>
                    <a:bodyPr/>
                    <a:lstStyle/>
                    <a:p>
                      <a:pPr>
                        <a:lnSpc>
                          <a:spcPct val="107000"/>
                        </a:lnSpc>
                        <a:spcAft>
                          <a:spcPts val="800"/>
                        </a:spcAft>
                      </a:pPr>
                      <a:r>
                        <a:rPr lang="pt-BR" sz="1000" dirty="0" err="1">
                          <a:solidFill>
                            <a:schemeClr val="tx1"/>
                          </a:solidFill>
                          <a:effectLst/>
                          <a:latin typeface="+mj-lt"/>
                          <a:ea typeface="Calibri" panose="020F0502020204030204" pitchFamily="34" charset="0"/>
                          <a:cs typeface="Times New Roman" panose="02020603050405020304" pitchFamily="18" charset="0"/>
                        </a:rPr>
                        <a:t>Last</a:t>
                      </a:r>
                      <a:r>
                        <a:rPr lang="pt-BR" sz="1000" dirty="0">
                          <a:solidFill>
                            <a:schemeClr val="tx1"/>
                          </a:solidFill>
                          <a:effectLst/>
                          <a:latin typeface="+mj-lt"/>
                          <a:ea typeface="Calibri" panose="020F0502020204030204" pitchFamily="34" charset="0"/>
                          <a:cs typeface="Times New Roman" panose="02020603050405020304" pitchFamily="18" charset="0"/>
                        </a:rPr>
                        <a:t> 12 </a:t>
                      </a:r>
                      <a:r>
                        <a:rPr lang="pt-BR" sz="1000" dirty="0" err="1">
                          <a:solidFill>
                            <a:schemeClr val="tx1"/>
                          </a:solidFill>
                          <a:effectLst/>
                          <a:latin typeface="+mj-lt"/>
                          <a:ea typeface="Calibri" panose="020F0502020204030204" pitchFamily="34" charset="0"/>
                          <a:cs typeface="Times New Roman" panose="02020603050405020304" pitchFamily="18" charset="0"/>
                        </a:rPr>
                        <a:t>motnhs</a:t>
                      </a:r>
                      <a:endParaRPr lang="pt-BR" sz="1200" dirty="0">
                        <a:solidFill>
                          <a:schemeClr val="tx1"/>
                        </a:solidFill>
                        <a:effectLst/>
                        <a:latin typeface="+mj-lt"/>
                        <a:ea typeface="Calibri" panose="020F0502020204030204" pitchFamily="34" charset="0"/>
                        <a:cs typeface="Times New Roman" panose="02020603050405020304" pitchFamily="18" charset="0"/>
                      </a:endParaRPr>
                    </a:p>
                  </a:txBody>
                  <a:tcPr marL="21600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F5F5"/>
                    </a:solidFill>
                  </a:tcPr>
                </a:tc>
                <a:tc>
                  <a:txBody>
                    <a:bodyPr/>
                    <a:lstStyle/>
                    <a:p>
                      <a:pPr algn="ctr">
                        <a:lnSpc>
                          <a:spcPct val="107000"/>
                        </a:lnSpc>
                        <a:spcAft>
                          <a:spcPts val="800"/>
                        </a:spcAft>
                      </a:pPr>
                      <a:r>
                        <a:rPr lang="pt-BR" sz="1000" dirty="0">
                          <a:solidFill>
                            <a:schemeClr val="tx1"/>
                          </a:solidFill>
                          <a:effectLst/>
                          <a:latin typeface="+mj-lt"/>
                          <a:ea typeface="Calibri" panose="020F0502020204030204" pitchFamily="34" charset="0"/>
                          <a:cs typeface="Times New Roman" panose="02020603050405020304" pitchFamily="18" charset="0"/>
                        </a:rPr>
                        <a:t>1790 </a:t>
                      </a:r>
                      <a:r>
                        <a:rPr lang="pt-BR" sz="1000" b="1" dirty="0">
                          <a:solidFill>
                            <a:schemeClr val="tx1"/>
                          </a:solidFill>
                          <a:effectLst/>
                          <a:latin typeface="+mj-lt"/>
                          <a:ea typeface="Calibri" panose="020F0502020204030204" pitchFamily="34" charset="0"/>
                          <a:cs typeface="Times New Roman" panose="02020603050405020304" pitchFamily="18" charset="0"/>
                        </a:rPr>
                        <a:t>(16.2)</a:t>
                      </a:r>
                      <a:endParaRPr lang="pt-BR" sz="12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tc>
                  <a:txBody>
                    <a:bodyPr/>
                    <a:lstStyle/>
                    <a:p>
                      <a:pPr algn="ctr">
                        <a:lnSpc>
                          <a:spcPct val="107000"/>
                        </a:lnSpc>
                        <a:spcAft>
                          <a:spcPts val="800"/>
                        </a:spcAft>
                      </a:pPr>
                      <a:r>
                        <a:rPr lang="pt-BR" sz="1000" dirty="0">
                          <a:solidFill>
                            <a:schemeClr val="tx1"/>
                          </a:solidFill>
                          <a:effectLst/>
                          <a:latin typeface="+mj-lt"/>
                          <a:ea typeface="Calibri" panose="020F0502020204030204" pitchFamily="34" charset="0"/>
                          <a:cs typeface="Times New Roman" panose="02020603050405020304" pitchFamily="18" charset="0"/>
                        </a:rPr>
                        <a:t>818 </a:t>
                      </a:r>
                      <a:r>
                        <a:rPr lang="pt-BR" sz="1000" b="1" dirty="0">
                          <a:solidFill>
                            <a:schemeClr val="tx1"/>
                          </a:solidFill>
                          <a:effectLst/>
                          <a:latin typeface="+mj-lt"/>
                          <a:ea typeface="Calibri" panose="020F0502020204030204" pitchFamily="34" charset="0"/>
                          <a:cs typeface="Times New Roman" panose="02020603050405020304" pitchFamily="18" charset="0"/>
                        </a:rPr>
                        <a:t>(14.4)</a:t>
                      </a:r>
                      <a:endParaRPr lang="pt-BR" sz="12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tc>
                  <a:txBody>
                    <a:bodyPr/>
                    <a:lstStyle/>
                    <a:p>
                      <a:pPr algn="ctr">
                        <a:lnSpc>
                          <a:spcPct val="107000"/>
                        </a:lnSpc>
                        <a:spcAft>
                          <a:spcPts val="800"/>
                        </a:spcAft>
                      </a:pPr>
                      <a:r>
                        <a:rPr lang="pt-BR" sz="1000" dirty="0">
                          <a:solidFill>
                            <a:schemeClr val="tx1"/>
                          </a:solidFill>
                          <a:effectLst/>
                          <a:latin typeface="+mj-lt"/>
                          <a:ea typeface="Calibri" panose="020F0502020204030204" pitchFamily="34" charset="0"/>
                          <a:cs typeface="Times New Roman" panose="02020603050405020304" pitchFamily="18" charset="0"/>
                        </a:rPr>
                        <a:t>270 </a:t>
                      </a:r>
                      <a:r>
                        <a:rPr lang="pt-BR" sz="1000" b="1" dirty="0">
                          <a:solidFill>
                            <a:schemeClr val="tx1"/>
                          </a:solidFill>
                          <a:effectLst/>
                          <a:latin typeface="+mj-lt"/>
                          <a:ea typeface="Calibri" panose="020F0502020204030204" pitchFamily="34" charset="0"/>
                          <a:cs typeface="Times New Roman" panose="02020603050405020304" pitchFamily="18" charset="0"/>
                        </a:rPr>
                        <a:t>(13.1)</a:t>
                      </a:r>
                      <a:endParaRPr lang="pt-BR" sz="12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tc>
                  <a:txBody>
                    <a:bodyPr/>
                    <a:lstStyle/>
                    <a:p>
                      <a:pPr algn="ctr">
                        <a:lnSpc>
                          <a:spcPct val="107000"/>
                        </a:lnSpc>
                        <a:spcAft>
                          <a:spcPts val="800"/>
                        </a:spcAft>
                      </a:pPr>
                      <a:r>
                        <a:rPr lang="pt-BR" sz="1000" dirty="0">
                          <a:solidFill>
                            <a:schemeClr val="tx1"/>
                          </a:solidFill>
                          <a:effectLst/>
                          <a:latin typeface="+mj-lt"/>
                          <a:ea typeface="Calibri" panose="020F0502020204030204" pitchFamily="34" charset="0"/>
                          <a:cs typeface="Times New Roman" panose="02020603050405020304" pitchFamily="18" charset="0"/>
                        </a:rPr>
                        <a:t>2878 </a:t>
                      </a:r>
                      <a:r>
                        <a:rPr lang="pt-BR" sz="1000" b="1" dirty="0">
                          <a:solidFill>
                            <a:schemeClr val="tx1"/>
                          </a:solidFill>
                          <a:effectLst/>
                          <a:latin typeface="+mj-lt"/>
                          <a:ea typeface="Calibri" panose="020F0502020204030204" pitchFamily="34" charset="0"/>
                          <a:cs typeface="Times New Roman" panose="02020603050405020304" pitchFamily="18" charset="0"/>
                        </a:rPr>
                        <a:t>(15.3)</a:t>
                      </a:r>
                      <a:endParaRPr lang="pt-BR" sz="12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F1EB"/>
                    </a:solidFill>
                  </a:tcPr>
                </a:tc>
                <a:tc>
                  <a:txBody>
                    <a:bodyPr/>
                    <a:lstStyle/>
                    <a:p>
                      <a:pPr algn="ctr">
                        <a:lnSpc>
                          <a:spcPct val="107000"/>
                        </a:lnSpc>
                        <a:spcAft>
                          <a:spcPts val="800"/>
                        </a:spcAft>
                      </a:pPr>
                      <a:r>
                        <a:rPr lang="pt-BR" sz="1000" dirty="0">
                          <a:solidFill>
                            <a:schemeClr val="tx1"/>
                          </a:solidFill>
                          <a:effectLst/>
                          <a:latin typeface="+mj-lt"/>
                          <a:ea typeface="Calibri" panose="020F0502020204030204" pitchFamily="34" charset="0"/>
                          <a:cs typeface="Times New Roman" panose="02020603050405020304" pitchFamily="18" charset="0"/>
                        </a:rPr>
                        <a:t> </a:t>
                      </a:r>
                      <a:endParaRPr lang="pt-BR" sz="12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468295524"/>
                  </a:ext>
                </a:extLst>
              </a:tr>
              <a:tr h="186417">
                <a:tc>
                  <a:txBody>
                    <a:bodyPr/>
                    <a:lstStyle/>
                    <a:p>
                      <a:pPr>
                        <a:lnSpc>
                          <a:spcPct val="107000"/>
                        </a:lnSpc>
                        <a:spcAft>
                          <a:spcPts val="800"/>
                        </a:spcAft>
                      </a:pPr>
                      <a:r>
                        <a:rPr lang="pt-BR" sz="1000" dirty="0">
                          <a:solidFill>
                            <a:schemeClr val="tx1"/>
                          </a:solidFill>
                          <a:effectLst/>
                          <a:latin typeface="+mj-lt"/>
                          <a:ea typeface="Calibri" panose="020F0502020204030204" pitchFamily="34" charset="0"/>
                          <a:cs typeface="Times New Roman" panose="02020603050405020304" pitchFamily="18" charset="0"/>
                        </a:rPr>
                        <a:t>More </a:t>
                      </a:r>
                      <a:r>
                        <a:rPr lang="pt-BR" sz="1000" dirty="0" err="1">
                          <a:solidFill>
                            <a:schemeClr val="tx1"/>
                          </a:solidFill>
                          <a:effectLst/>
                          <a:latin typeface="+mj-lt"/>
                          <a:ea typeface="Calibri" panose="020F0502020204030204" pitchFamily="34" charset="0"/>
                          <a:cs typeface="Times New Roman" panose="02020603050405020304" pitchFamily="18" charset="0"/>
                        </a:rPr>
                        <a:t>than</a:t>
                      </a:r>
                      <a:r>
                        <a:rPr lang="pt-BR" sz="1000" dirty="0">
                          <a:solidFill>
                            <a:schemeClr val="tx1"/>
                          </a:solidFill>
                          <a:effectLst/>
                          <a:latin typeface="+mj-lt"/>
                          <a:ea typeface="Calibri" panose="020F0502020204030204" pitchFamily="34" charset="0"/>
                          <a:cs typeface="Times New Roman" panose="02020603050405020304" pitchFamily="18" charset="0"/>
                        </a:rPr>
                        <a:t> 12 </a:t>
                      </a:r>
                      <a:r>
                        <a:rPr lang="pt-BR" sz="1000" dirty="0" err="1">
                          <a:solidFill>
                            <a:schemeClr val="tx1"/>
                          </a:solidFill>
                          <a:effectLst/>
                          <a:latin typeface="+mj-lt"/>
                          <a:ea typeface="Calibri" panose="020F0502020204030204" pitchFamily="34" charset="0"/>
                          <a:cs typeface="Times New Roman" panose="02020603050405020304" pitchFamily="18" charset="0"/>
                        </a:rPr>
                        <a:t>months</a:t>
                      </a:r>
                      <a:endParaRPr lang="pt-BR" sz="1200" dirty="0">
                        <a:solidFill>
                          <a:schemeClr val="tx1"/>
                        </a:solidFill>
                        <a:effectLst/>
                        <a:latin typeface="+mj-lt"/>
                        <a:ea typeface="Calibri" panose="020F0502020204030204" pitchFamily="34" charset="0"/>
                        <a:cs typeface="Times New Roman" panose="02020603050405020304" pitchFamily="18" charset="0"/>
                      </a:endParaRPr>
                    </a:p>
                  </a:txBody>
                  <a:tcPr marL="21600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F5F5"/>
                    </a:solidFill>
                  </a:tcPr>
                </a:tc>
                <a:tc>
                  <a:txBody>
                    <a:bodyPr/>
                    <a:lstStyle/>
                    <a:p>
                      <a:pPr algn="ctr">
                        <a:lnSpc>
                          <a:spcPct val="107000"/>
                        </a:lnSpc>
                        <a:spcAft>
                          <a:spcPts val="800"/>
                        </a:spcAft>
                      </a:pPr>
                      <a:r>
                        <a:rPr lang="pt-BR" sz="1000" dirty="0">
                          <a:solidFill>
                            <a:schemeClr val="tx1"/>
                          </a:solidFill>
                          <a:effectLst/>
                          <a:latin typeface="+mj-lt"/>
                          <a:ea typeface="Calibri" panose="020F0502020204030204" pitchFamily="34" charset="0"/>
                          <a:cs typeface="Times New Roman" panose="02020603050405020304" pitchFamily="18" charset="0"/>
                        </a:rPr>
                        <a:t>1945 </a:t>
                      </a:r>
                      <a:r>
                        <a:rPr lang="pt-BR" sz="1000" b="1" dirty="0">
                          <a:solidFill>
                            <a:schemeClr val="tx1"/>
                          </a:solidFill>
                          <a:effectLst/>
                          <a:latin typeface="+mj-lt"/>
                          <a:ea typeface="Calibri" panose="020F0502020204030204" pitchFamily="34" charset="0"/>
                          <a:cs typeface="Times New Roman" panose="02020603050405020304" pitchFamily="18" charset="0"/>
                        </a:rPr>
                        <a:t>(17.6)</a:t>
                      </a:r>
                      <a:endParaRPr lang="pt-BR" sz="12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tc>
                  <a:txBody>
                    <a:bodyPr/>
                    <a:lstStyle/>
                    <a:p>
                      <a:pPr algn="ctr">
                        <a:lnSpc>
                          <a:spcPct val="107000"/>
                        </a:lnSpc>
                        <a:spcAft>
                          <a:spcPts val="800"/>
                        </a:spcAft>
                      </a:pPr>
                      <a:r>
                        <a:rPr lang="pt-BR" sz="1000" dirty="0">
                          <a:solidFill>
                            <a:schemeClr val="tx1"/>
                          </a:solidFill>
                          <a:effectLst/>
                          <a:latin typeface="+mj-lt"/>
                          <a:ea typeface="Calibri" panose="020F0502020204030204" pitchFamily="34" charset="0"/>
                          <a:cs typeface="Times New Roman" panose="02020603050405020304" pitchFamily="18" charset="0"/>
                        </a:rPr>
                        <a:t>1211 </a:t>
                      </a:r>
                      <a:r>
                        <a:rPr lang="pt-BR" sz="1000" b="1" dirty="0">
                          <a:solidFill>
                            <a:schemeClr val="tx1"/>
                          </a:solidFill>
                          <a:effectLst/>
                          <a:latin typeface="+mj-lt"/>
                          <a:ea typeface="Calibri" panose="020F0502020204030204" pitchFamily="34" charset="0"/>
                          <a:cs typeface="Times New Roman" panose="02020603050405020304" pitchFamily="18" charset="0"/>
                        </a:rPr>
                        <a:t>(21.4)</a:t>
                      </a:r>
                      <a:endParaRPr lang="pt-BR" sz="12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tc>
                  <a:txBody>
                    <a:bodyPr/>
                    <a:lstStyle/>
                    <a:p>
                      <a:pPr algn="ctr">
                        <a:lnSpc>
                          <a:spcPct val="107000"/>
                        </a:lnSpc>
                        <a:spcAft>
                          <a:spcPts val="800"/>
                        </a:spcAft>
                      </a:pPr>
                      <a:r>
                        <a:rPr lang="pt-BR" sz="1000" dirty="0">
                          <a:solidFill>
                            <a:schemeClr val="tx1"/>
                          </a:solidFill>
                          <a:effectLst/>
                          <a:latin typeface="+mj-lt"/>
                          <a:ea typeface="Calibri" panose="020F0502020204030204" pitchFamily="34" charset="0"/>
                          <a:cs typeface="Times New Roman" panose="02020603050405020304" pitchFamily="18" charset="0"/>
                        </a:rPr>
                        <a:t>450 </a:t>
                      </a:r>
                      <a:r>
                        <a:rPr lang="pt-BR" sz="1000" b="1" dirty="0">
                          <a:solidFill>
                            <a:schemeClr val="tx1"/>
                          </a:solidFill>
                          <a:effectLst/>
                          <a:latin typeface="+mj-lt"/>
                          <a:ea typeface="Calibri" panose="020F0502020204030204" pitchFamily="34" charset="0"/>
                          <a:cs typeface="Times New Roman" panose="02020603050405020304" pitchFamily="18" charset="0"/>
                        </a:rPr>
                        <a:t>(21.9)</a:t>
                      </a:r>
                      <a:endParaRPr lang="pt-BR" sz="12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tc>
                  <a:txBody>
                    <a:bodyPr/>
                    <a:lstStyle/>
                    <a:p>
                      <a:pPr algn="ctr">
                        <a:lnSpc>
                          <a:spcPct val="107000"/>
                        </a:lnSpc>
                        <a:spcAft>
                          <a:spcPts val="800"/>
                        </a:spcAft>
                      </a:pPr>
                      <a:r>
                        <a:rPr lang="pt-BR" sz="1000" dirty="0">
                          <a:solidFill>
                            <a:schemeClr val="tx1"/>
                          </a:solidFill>
                          <a:effectLst/>
                          <a:latin typeface="+mj-lt"/>
                          <a:ea typeface="Calibri" panose="020F0502020204030204" pitchFamily="34" charset="0"/>
                          <a:cs typeface="Times New Roman" panose="02020603050405020304" pitchFamily="18" charset="0"/>
                        </a:rPr>
                        <a:t>3606 </a:t>
                      </a:r>
                      <a:r>
                        <a:rPr lang="pt-BR" sz="1000" b="1" dirty="0">
                          <a:solidFill>
                            <a:schemeClr val="tx1"/>
                          </a:solidFill>
                          <a:effectLst/>
                          <a:latin typeface="+mj-lt"/>
                          <a:ea typeface="Calibri" panose="020F0502020204030204" pitchFamily="34" charset="0"/>
                          <a:cs typeface="Times New Roman" panose="02020603050405020304" pitchFamily="18" charset="0"/>
                        </a:rPr>
                        <a:t>(19.2)</a:t>
                      </a:r>
                      <a:endParaRPr lang="pt-BR" sz="12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F1EB"/>
                    </a:solidFill>
                  </a:tcPr>
                </a:tc>
                <a:tc>
                  <a:txBody>
                    <a:bodyPr/>
                    <a:lstStyle/>
                    <a:p>
                      <a:pPr algn="ctr">
                        <a:lnSpc>
                          <a:spcPct val="107000"/>
                        </a:lnSpc>
                        <a:spcAft>
                          <a:spcPts val="800"/>
                        </a:spcAft>
                      </a:pPr>
                      <a:r>
                        <a:rPr lang="pt-BR" sz="1000" b="1" dirty="0">
                          <a:solidFill>
                            <a:schemeClr val="tx1"/>
                          </a:solidFill>
                          <a:effectLst/>
                          <a:latin typeface="+mj-lt"/>
                          <a:ea typeface="Calibri" panose="020F0502020204030204" pitchFamily="34" charset="0"/>
                          <a:cs typeface="Times New Roman" panose="02020603050405020304" pitchFamily="18" charset="0"/>
                        </a:rPr>
                        <a:t>&lt;0.001</a:t>
                      </a:r>
                      <a:endParaRPr lang="pt-BR" sz="12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5"/>
                  </a:ext>
                </a:extLst>
              </a:tr>
              <a:tr h="203060">
                <a:tc gridSpan="6">
                  <a:txBody>
                    <a:bodyPr/>
                    <a:lstStyle/>
                    <a:p>
                      <a:pPr algn="l" fontAlgn="ctr"/>
                      <a:r>
                        <a:rPr lang="en-US" sz="1000" b="1" i="0" u="none" strike="noStrike" spc="0" baseline="0" dirty="0">
                          <a:solidFill>
                            <a:schemeClr val="bg1"/>
                          </a:solidFill>
                          <a:effectLst/>
                          <a:latin typeface="Verdana" panose="020B0604030504040204" pitchFamily="34" charset="0"/>
                          <a:cs typeface="Arial" panose="020B0604020202020204" pitchFamily="34" charset="0"/>
                        </a:rPr>
                        <a:t>Reasons for not testing (n=3469)</a:t>
                      </a:r>
                    </a:p>
                  </a:txBody>
                  <a:tcPr marL="144000" marR="9525" marT="952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2D81"/>
                    </a:solidFill>
                  </a:tcPr>
                </a:tc>
                <a:tc hMerge="1">
                  <a:txBody>
                    <a:bodyPr/>
                    <a:lstStyle/>
                    <a:p>
                      <a:endParaRPr lang="pt-BR"/>
                    </a:p>
                  </a:txBody>
                  <a:tcP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tcPr>
                </a:tc>
                <a:tc hMerge="1">
                  <a:txBody>
                    <a:bodyPr/>
                    <a:lstStyle/>
                    <a:p>
                      <a:pPr algn="ctr" fontAlgn="b"/>
                      <a:endParaRPr lang="pt-BR" sz="1900" b="0" i="0" u="none" strike="noStrike" dirty="0">
                        <a:solidFill>
                          <a:srgbClr val="000000"/>
                        </a:solidFill>
                        <a:effectLst/>
                        <a:latin typeface="Franklin Gothic Book" panose="020B0503020102020204" pitchFamily="34" charset="0"/>
                        <a:cs typeface="Arial" panose="020B0604020202020204" pitchFamily="34" charset="0"/>
                      </a:endParaRPr>
                    </a:p>
                  </a:txBody>
                  <a:tcPr marL="9525" marR="9525" marT="9525" marB="0" anchor="ctr">
                    <a:lnL w="190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0E9"/>
                    </a:solidFill>
                  </a:tcPr>
                </a:tc>
                <a:tc hMerge="1">
                  <a:txBody>
                    <a:bodyPr/>
                    <a:lstStyle/>
                    <a:p>
                      <a:pPr algn="ctr" fontAlgn="b"/>
                      <a:endParaRPr lang="pt-BR" sz="1900" b="0" i="0" u="none" strike="noStrike" dirty="0">
                        <a:solidFill>
                          <a:srgbClr val="000000"/>
                        </a:solidFill>
                        <a:effectLst/>
                        <a:latin typeface="Franklin Gothic Book" panose="020B0503020102020204" pitchFamily="34" charset="0"/>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0E9"/>
                    </a:solidFill>
                  </a:tcPr>
                </a:tc>
                <a:tc hMerge="1">
                  <a:txBody>
                    <a:bodyPr/>
                    <a:lstStyle/>
                    <a:p>
                      <a:endParaRPr lang="pt-BR"/>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hMerge="1">
                  <a:txBody>
                    <a:bodyPr/>
                    <a:lstStyle/>
                    <a:p>
                      <a:pPr algn="l" fontAlgn="ctr"/>
                      <a:endParaRPr lang="en-US" sz="1200" b="1" i="0" u="none" strike="noStrike" spc="0" baseline="0" dirty="0">
                        <a:solidFill>
                          <a:schemeClr val="bg1"/>
                        </a:solidFill>
                        <a:effectLst/>
                        <a:latin typeface="Verdana" panose="020B0604030504040204" pitchFamily="34" charset="0"/>
                        <a:cs typeface="Arial" panose="020B0604020202020204" pitchFamily="34" charset="0"/>
                      </a:endParaRPr>
                    </a:p>
                  </a:txBody>
                  <a:tcPr marL="144000" marR="9525" marT="952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2D81"/>
                    </a:solidFill>
                  </a:tcPr>
                </a:tc>
                <a:extLst>
                  <a:ext uri="{0D108BD9-81ED-4DB2-BD59-A6C34878D82A}">
                    <a16:rowId xmlns:a16="http://schemas.microsoft.com/office/drawing/2014/main" val="10006"/>
                  </a:ext>
                </a:extLst>
              </a:tr>
              <a:tr h="186417">
                <a:tc>
                  <a:txBody>
                    <a:bodyPr/>
                    <a:lstStyle/>
                    <a:p>
                      <a:pPr>
                        <a:lnSpc>
                          <a:spcPct val="107000"/>
                        </a:lnSpc>
                        <a:spcAft>
                          <a:spcPts val="800"/>
                        </a:spcAft>
                      </a:pPr>
                      <a:r>
                        <a:rPr lang="pt-BR" sz="1000" dirty="0">
                          <a:solidFill>
                            <a:schemeClr val="tx1"/>
                          </a:solidFill>
                          <a:effectLst/>
                          <a:latin typeface="+mj-lt"/>
                          <a:ea typeface="Calibri" panose="020F0502020204030204" pitchFamily="34" charset="0"/>
                          <a:cs typeface="Times New Roman" panose="02020603050405020304" pitchFamily="18" charset="0"/>
                        </a:rPr>
                        <a:t>No </a:t>
                      </a:r>
                      <a:r>
                        <a:rPr lang="pt-BR" sz="1000" dirty="0" err="1">
                          <a:solidFill>
                            <a:schemeClr val="tx1"/>
                          </a:solidFill>
                          <a:effectLst/>
                          <a:latin typeface="+mj-lt"/>
                          <a:ea typeface="Calibri" panose="020F0502020204030204" pitchFamily="34" charset="0"/>
                          <a:cs typeface="Times New Roman" panose="02020603050405020304" pitchFamily="18" charset="0"/>
                        </a:rPr>
                        <a:t>risk</a:t>
                      </a:r>
                      <a:endParaRPr lang="pt-BR" sz="1200" dirty="0">
                        <a:solidFill>
                          <a:schemeClr val="tx1"/>
                        </a:solidFill>
                        <a:effectLst/>
                        <a:latin typeface="+mj-lt"/>
                        <a:ea typeface="Calibri" panose="020F0502020204030204" pitchFamily="34" charset="0"/>
                        <a:cs typeface="Times New Roman" panose="02020603050405020304" pitchFamily="18" charset="0"/>
                      </a:endParaRPr>
                    </a:p>
                  </a:txBody>
                  <a:tcPr marL="21600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F5F5"/>
                    </a:solidFill>
                  </a:tcPr>
                </a:tc>
                <a:tc>
                  <a:txBody>
                    <a:bodyPr/>
                    <a:lstStyle/>
                    <a:p>
                      <a:pPr algn="ctr">
                        <a:lnSpc>
                          <a:spcPct val="107000"/>
                        </a:lnSpc>
                        <a:spcAft>
                          <a:spcPts val="800"/>
                        </a:spcAft>
                      </a:pPr>
                      <a:r>
                        <a:rPr lang="pt-BR" sz="1000">
                          <a:solidFill>
                            <a:schemeClr val="tx1"/>
                          </a:solidFill>
                          <a:effectLst/>
                          <a:latin typeface="+mj-lt"/>
                          <a:ea typeface="Calibri" panose="020F0502020204030204" pitchFamily="34" charset="0"/>
                          <a:cs typeface="Times New Roman" panose="02020603050405020304" pitchFamily="18" charset="0"/>
                        </a:rPr>
                        <a:t>411 </a:t>
                      </a:r>
                      <a:r>
                        <a:rPr lang="pt-BR" sz="1000" b="1">
                          <a:solidFill>
                            <a:schemeClr val="tx1"/>
                          </a:solidFill>
                          <a:effectLst/>
                          <a:latin typeface="+mj-lt"/>
                          <a:ea typeface="Calibri" panose="020F0502020204030204" pitchFamily="34" charset="0"/>
                          <a:cs typeface="Times New Roman" panose="02020603050405020304" pitchFamily="18" charset="0"/>
                        </a:rPr>
                        <a:t>(21.2)</a:t>
                      </a:r>
                      <a:endParaRPr lang="pt-BR" sz="12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tc>
                  <a:txBody>
                    <a:bodyPr/>
                    <a:lstStyle/>
                    <a:p>
                      <a:pPr algn="ctr">
                        <a:lnSpc>
                          <a:spcPct val="107000"/>
                        </a:lnSpc>
                        <a:spcAft>
                          <a:spcPts val="800"/>
                        </a:spcAft>
                      </a:pPr>
                      <a:r>
                        <a:rPr lang="pt-BR" sz="1000" dirty="0">
                          <a:solidFill>
                            <a:schemeClr val="tx1"/>
                          </a:solidFill>
                          <a:effectLst/>
                          <a:latin typeface="+mj-lt"/>
                          <a:ea typeface="Calibri" panose="020F0502020204030204" pitchFamily="34" charset="0"/>
                          <a:cs typeface="Times New Roman" panose="02020603050405020304" pitchFamily="18" charset="0"/>
                        </a:rPr>
                        <a:t>295 </a:t>
                      </a:r>
                      <a:r>
                        <a:rPr lang="pt-BR" sz="1000" b="1" dirty="0">
                          <a:solidFill>
                            <a:schemeClr val="tx1"/>
                          </a:solidFill>
                          <a:effectLst/>
                          <a:latin typeface="+mj-lt"/>
                          <a:ea typeface="Calibri" panose="020F0502020204030204" pitchFamily="34" charset="0"/>
                          <a:cs typeface="Times New Roman" panose="02020603050405020304" pitchFamily="18" charset="0"/>
                        </a:rPr>
                        <a:t>(24.3)</a:t>
                      </a:r>
                      <a:endParaRPr lang="pt-BR" sz="12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tc>
                  <a:txBody>
                    <a:bodyPr/>
                    <a:lstStyle/>
                    <a:p>
                      <a:pPr algn="ctr">
                        <a:lnSpc>
                          <a:spcPct val="107000"/>
                        </a:lnSpc>
                        <a:spcAft>
                          <a:spcPts val="800"/>
                        </a:spcAft>
                      </a:pPr>
                      <a:r>
                        <a:rPr lang="pt-BR" sz="1000" dirty="0">
                          <a:solidFill>
                            <a:schemeClr val="tx1"/>
                          </a:solidFill>
                          <a:effectLst/>
                          <a:latin typeface="+mj-lt"/>
                          <a:ea typeface="Calibri" panose="020F0502020204030204" pitchFamily="34" charset="0"/>
                          <a:cs typeface="Times New Roman" panose="02020603050405020304" pitchFamily="18" charset="0"/>
                        </a:rPr>
                        <a:t>103 </a:t>
                      </a:r>
                      <a:r>
                        <a:rPr lang="pt-BR" sz="1000" b="1" dirty="0">
                          <a:solidFill>
                            <a:schemeClr val="tx1"/>
                          </a:solidFill>
                          <a:effectLst/>
                          <a:latin typeface="+mj-lt"/>
                          <a:ea typeface="Calibri" panose="020F0502020204030204" pitchFamily="34" charset="0"/>
                          <a:cs typeface="Times New Roman" panose="02020603050405020304" pitchFamily="18" charset="0"/>
                        </a:rPr>
                        <a:t>(21.1)</a:t>
                      </a:r>
                      <a:endParaRPr lang="pt-BR" sz="12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tc>
                  <a:txBody>
                    <a:bodyPr/>
                    <a:lstStyle/>
                    <a:p>
                      <a:pPr algn="ctr">
                        <a:lnSpc>
                          <a:spcPct val="107000"/>
                        </a:lnSpc>
                        <a:spcAft>
                          <a:spcPts val="800"/>
                        </a:spcAft>
                      </a:pPr>
                      <a:r>
                        <a:rPr lang="pt-BR" sz="1000" dirty="0">
                          <a:solidFill>
                            <a:schemeClr val="tx1"/>
                          </a:solidFill>
                          <a:effectLst/>
                          <a:latin typeface="+mj-lt"/>
                          <a:ea typeface="Calibri" panose="020F0502020204030204" pitchFamily="34" charset="0"/>
                          <a:cs typeface="Times New Roman" panose="02020603050405020304" pitchFamily="18" charset="0"/>
                        </a:rPr>
                        <a:t>809 </a:t>
                      </a:r>
                      <a:r>
                        <a:rPr lang="pt-BR" sz="1000" b="1" dirty="0">
                          <a:solidFill>
                            <a:schemeClr val="tx1"/>
                          </a:solidFill>
                          <a:effectLst/>
                          <a:latin typeface="+mj-lt"/>
                          <a:ea typeface="Calibri" panose="020F0502020204030204" pitchFamily="34" charset="0"/>
                          <a:cs typeface="Times New Roman" panose="02020603050405020304" pitchFamily="18" charset="0"/>
                        </a:rPr>
                        <a:t>(22.2)</a:t>
                      </a:r>
                      <a:endParaRPr lang="pt-BR" sz="12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F1EB"/>
                    </a:solidFill>
                  </a:tcPr>
                </a:tc>
                <a:tc>
                  <a:txBody>
                    <a:bodyPr/>
                    <a:lstStyle/>
                    <a:p>
                      <a:pPr algn="ctr">
                        <a:lnSpc>
                          <a:spcPct val="107000"/>
                        </a:lnSpc>
                        <a:spcAft>
                          <a:spcPts val="800"/>
                        </a:spcAft>
                      </a:pPr>
                      <a:r>
                        <a:rPr lang="pt-BR" sz="1000" dirty="0">
                          <a:solidFill>
                            <a:schemeClr val="tx1"/>
                          </a:solidFill>
                          <a:effectLst/>
                          <a:latin typeface="+mj-lt"/>
                          <a:ea typeface="Calibri" panose="020F0502020204030204" pitchFamily="34" charset="0"/>
                          <a:cs typeface="Times New Roman" panose="02020603050405020304" pitchFamily="18" charset="0"/>
                        </a:rPr>
                        <a:t> </a:t>
                      </a:r>
                      <a:endParaRPr lang="pt-BR" sz="12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7"/>
                  </a:ext>
                </a:extLst>
              </a:tr>
              <a:tr h="186417">
                <a:tc>
                  <a:txBody>
                    <a:bodyPr/>
                    <a:lstStyle/>
                    <a:p>
                      <a:pPr>
                        <a:lnSpc>
                          <a:spcPct val="107000"/>
                        </a:lnSpc>
                        <a:spcAft>
                          <a:spcPts val="800"/>
                        </a:spcAft>
                      </a:pPr>
                      <a:r>
                        <a:rPr lang="pt-BR" sz="1000" dirty="0" err="1">
                          <a:solidFill>
                            <a:schemeClr val="tx1"/>
                          </a:solidFill>
                          <a:effectLst/>
                          <a:latin typeface="+mj-lt"/>
                          <a:ea typeface="Calibri" panose="020F0502020204030204" pitchFamily="34" charset="0"/>
                          <a:cs typeface="Times New Roman" panose="02020603050405020304" pitchFamily="18" charset="0"/>
                        </a:rPr>
                        <a:t>Not</a:t>
                      </a:r>
                      <a:r>
                        <a:rPr lang="pt-BR" sz="1000" dirty="0">
                          <a:solidFill>
                            <a:schemeClr val="tx1"/>
                          </a:solidFill>
                          <a:effectLst/>
                          <a:latin typeface="+mj-lt"/>
                          <a:ea typeface="Calibri" panose="020F0502020204030204" pitchFamily="34" charset="0"/>
                          <a:cs typeface="Times New Roman" panose="02020603050405020304" pitchFamily="18" charset="0"/>
                        </a:rPr>
                        <a:t> </a:t>
                      </a:r>
                      <a:r>
                        <a:rPr lang="pt-BR" sz="1000" dirty="0" err="1">
                          <a:solidFill>
                            <a:schemeClr val="tx1"/>
                          </a:solidFill>
                          <a:effectLst/>
                          <a:latin typeface="+mj-lt"/>
                          <a:ea typeface="Calibri" panose="020F0502020204030204" pitchFamily="34" charset="0"/>
                          <a:cs typeface="Times New Roman" panose="02020603050405020304" pitchFamily="18" charset="0"/>
                        </a:rPr>
                        <a:t>easy</a:t>
                      </a:r>
                      <a:r>
                        <a:rPr lang="pt-BR" sz="1000" dirty="0">
                          <a:solidFill>
                            <a:schemeClr val="tx1"/>
                          </a:solidFill>
                          <a:effectLst/>
                          <a:latin typeface="+mj-lt"/>
                          <a:ea typeface="Calibri" panose="020F0502020204030204" pitchFamily="34" charset="0"/>
                          <a:cs typeface="Times New Roman" panose="02020603050405020304" pitchFamily="18" charset="0"/>
                        </a:rPr>
                        <a:t> / </a:t>
                      </a:r>
                      <a:r>
                        <a:rPr lang="pt-BR" sz="1000" dirty="0" err="1">
                          <a:solidFill>
                            <a:schemeClr val="tx1"/>
                          </a:solidFill>
                          <a:effectLst/>
                          <a:latin typeface="+mj-lt"/>
                          <a:ea typeface="Calibri" panose="020F0502020204030204" pitchFamily="34" charset="0"/>
                          <a:cs typeface="Times New Roman" panose="02020603050405020304" pitchFamily="18" charset="0"/>
                        </a:rPr>
                        <a:t>lazy</a:t>
                      </a:r>
                      <a:endParaRPr lang="pt-BR" sz="1200" dirty="0">
                        <a:solidFill>
                          <a:schemeClr val="tx1"/>
                        </a:solidFill>
                        <a:effectLst/>
                        <a:latin typeface="+mj-lt"/>
                        <a:ea typeface="Calibri" panose="020F0502020204030204" pitchFamily="34" charset="0"/>
                        <a:cs typeface="Times New Roman" panose="02020603050405020304" pitchFamily="18" charset="0"/>
                      </a:endParaRPr>
                    </a:p>
                  </a:txBody>
                  <a:tcPr marL="21600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F5F5"/>
                    </a:solidFill>
                  </a:tcPr>
                </a:tc>
                <a:tc>
                  <a:txBody>
                    <a:bodyPr/>
                    <a:lstStyle/>
                    <a:p>
                      <a:pPr algn="ctr">
                        <a:lnSpc>
                          <a:spcPct val="107000"/>
                        </a:lnSpc>
                        <a:spcAft>
                          <a:spcPts val="800"/>
                        </a:spcAft>
                      </a:pPr>
                      <a:r>
                        <a:rPr lang="pt-BR" sz="1000">
                          <a:solidFill>
                            <a:schemeClr val="tx1"/>
                          </a:solidFill>
                          <a:effectLst/>
                          <a:latin typeface="+mj-lt"/>
                          <a:ea typeface="Calibri" panose="020F0502020204030204" pitchFamily="34" charset="0"/>
                          <a:cs typeface="Times New Roman" panose="02020603050405020304" pitchFamily="18" charset="0"/>
                        </a:rPr>
                        <a:t>400 </a:t>
                      </a:r>
                      <a:r>
                        <a:rPr lang="pt-BR" sz="1000" b="1">
                          <a:solidFill>
                            <a:schemeClr val="tx1"/>
                          </a:solidFill>
                          <a:effectLst/>
                          <a:latin typeface="+mj-lt"/>
                          <a:ea typeface="Calibri" panose="020F0502020204030204" pitchFamily="34" charset="0"/>
                          <a:cs typeface="Times New Roman" panose="02020603050405020304" pitchFamily="18" charset="0"/>
                        </a:rPr>
                        <a:t>(20.6)</a:t>
                      </a:r>
                      <a:endParaRPr lang="pt-BR" sz="12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tc>
                  <a:txBody>
                    <a:bodyPr/>
                    <a:lstStyle/>
                    <a:p>
                      <a:pPr algn="ctr">
                        <a:lnSpc>
                          <a:spcPct val="107000"/>
                        </a:lnSpc>
                        <a:spcAft>
                          <a:spcPts val="800"/>
                        </a:spcAft>
                      </a:pPr>
                      <a:r>
                        <a:rPr lang="pt-BR" sz="1000" dirty="0">
                          <a:solidFill>
                            <a:schemeClr val="tx1"/>
                          </a:solidFill>
                          <a:effectLst/>
                          <a:latin typeface="+mj-lt"/>
                          <a:ea typeface="Calibri" panose="020F0502020204030204" pitchFamily="34" charset="0"/>
                          <a:cs typeface="Times New Roman" panose="02020603050405020304" pitchFamily="18" charset="0"/>
                        </a:rPr>
                        <a:t>152 </a:t>
                      </a:r>
                      <a:r>
                        <a:rPr lang="pt-BR" sz="1000" b="1" dirty="0">
                          <a:solidFill>
                            <a:schemeClr val="tx1"/>
                          </a:solidFill>
                          <a:effectLst/>
                          <a:latin typeface="+mj-lt"/>
                          <a:ea typeface="Calibri" panose="020F0502020204030204" pitchFamily="34" charset="0"/>
                          <a:cs typeface="Times New Roman" panose="02020603050405020304" pitchFamily="18" charset="0"/>
                        </a:rPr>
                        <a:t>(12.5)</a:t>
                      </a:r>
                      <a:endParaRPr lang="pt-BR" sz="12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tc>
                  <a:txBody>
                    <a:bodyPr/>
                    <a:lstStyle/>
                    <a:p>
                      <a:pPr algn="ctr">
                        <a:lnSpc>
                          <a:spcPct val="107000"/>
                        </a:lnSpc>
                        <a:spcAft>
                          <a:spcPts val="800"/>
                        </a:spcAft>
                      </a:pPr>
                      <a:r>
                        <a:rPr lang="pt-BR" sz="1000" dirty="0">
                          <a:solidFill>
                            <a:schemeClr val="tx1"/>
                          </a:solidFill>
                          <a:effectLst/>
                          <a:latin typeface="+mj-lt"/>
                          <a:ea typeface="Calibri" panose="020F0502020204030204" pitchFamily="34" charset="0"/>
                          <a:cs typeface="Times New Roman" panose="02020603050405020304" pitchFamily="18" charset="0"/>
                        </a:rPr>
                        <a:t>81 </a:t>
                      </a:r>
                      <a:r>
                        <a:rPr lang="pt-BR" sz="1000" b="1" dirty="0">
                          <a:solidFill>
                            <a:schemeClr val="tx1"/>
                          </a:solidFill>
                          <a:effectLst/>
                          <a:latin typeface="+mj-lt"/>
                          <a:ea typeface="Calibri" panose="020F0502020204030204" pitchFamily="34" charset="0"/>
                          <a:cs typeface="Times New Roman" panose="02020603050405020304" pitchFamily="18" charset="0"/>
                        </a:rPr>
                        <a:t>(16.6)</a:t>
                      </a:r>
                      <a:endParaRPr lang="pt-BR" sz="12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tc>
                  <a:txBody>
                    <a:bodyPr/>
                    <a:lstStyle/>
                    <a:p>
                      <a:pPr algn="ctr">
                        <a:lnSpc>
                          <a:spcPct val="107000"/>
                        </a:lnSpc>
                        <a:spcAft>
                          <a:spcPts val="800"/>
                        </a:spcAft>
                      </a:pPr>
                      <a:r>
                        <a:rPr lang="pt-BR" sz="1000" dirty="0">
                          <a:solidFill>
                            <a:schemeClr val="tx1"/>
                          </a:solidFill>
                          <a:effectLst/>
                          <a:latin typeface="+mj-lt"/>
                          <a:ea typeface="Calibri" panose="020F0502020204030204" pitchFamily="34" charset="0"/>
                          <a:cs typeface="Times New Roman" panose="02020603050405020304" pitchFamily="18" charset="0"/>
                        </a:rPr>
                        <a:t>633 </a:t>
                      </a:r>
                      <a:r>
                        <a:rPr lang="pt-BR" sz="1000" b="1" dirty="0">
                          <a:solidFill>
                            <a:schemeClr val="tx1"/>
                          </a:solidFill>
                          <a:effectLst/>
                          <a:latin typeface="+mj-lt"/>
                          <a:ea typeface="Calibri" panose="020F0502020204030204" pitchFamily="34" charset="0"/>
                          <a:cs typeface="Times New Roman" panose="02020603050405020304" pitchFamily="18" charset="0"/>
                        </a:rPr>
                        <a:t>(17.4)</a:t>
                      </a:r>
                      <a:endParaRPr lang="pt-BR" sz="12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F1EB"/>
                    </a:solidFill>
                  </a:tcPr>
                </a:tc>
                <a:tc>
                  <a:txBody>
                    <a:bodyPr/>
                    <a:lstStyle/>
                    <a:p>
                      <a:pPr algn="ctr">
                        <a:lnSpc>
                          <a:spcPct val="107000"/>
                        </a:lnSpc>
                        <a:spcAft>
                          <a:spcPts val="800"/>
                        </a:spcAft>
                      </a:pPr>
                      <a:r>
                        <a:rPr lang="pt-BR" sz="1000" dirty="0">
                          <a:solidFill>
                            <a:schemeClr val="tx1"/>
                          </a:solidFill>
                          <a:effectLst/>
                          <a:latin typeface="+mj-lt"/>
                          <a:ea typeface="Calibri" panose="020F0502020204030204" pitchFamily="34" charset="0"/>
                          <a:cs typeface="Times New Roman" panose="02020603050405020304" pitchFamily="18" charset="0"/>
                        </a:rPr>
                        <a:t> </a:t>
                      </a:r>
                      <a:endParaRPr lang="pt-BR" sz="12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8"/>
                  </a:ext>
                </a:extLst>
              </a:tr>
              <a:tr h="186417">
                <a:tc>
                  <a:txBody>
                    <a:bodyPr/>
                    <a:lstStyle/>
                    <a:p>
                      <a:pPr>
                        <a:lnSpc>
                          <a:spcPct val="107000"/>
                        </a:lnSpc>
                        <a:spcAft>
                          <a:spcPts val="800"/>
                        </a:spcAft>
                      </a:pPr>
                      <a:r>
                        <a:rPr lang="pt-BR" sz="1000" dirty="0" err="1">
                          <a:solidFill>
                            <a:schemeClr val="tx1"/>
                          </a:solidFill>
                          <a:effectLst/>
                          <a:latin typeface="+mj-lt"/>
                          <a:ea typeface="Calibri" panose="020F0502020204030204" pitchFamily="34" charset="0"/>
                          <a:cs typeface="Times New Roman" panose="02020603050405020304" pitchFamily="18" charset="0"/>
                        </a:rPr>
                        <a:t>Shame</a:t>
                      </a:r>
                      <a:endParaRPr lang="pt-BR" sz="1200" dirty="0">
                        <a:solidFill>
                          <a:schemeClr val="tx1"/>
                        </a:solidFill>
                        <a:effectLst/>
                        <a:latin typeface="+mj-lt"/>
                        <a:ea typeface="Calibri" panose="020F0502020204030204" pitchFamily="34" charset="0"/>
                        <a:cs typeface="Times New Roman" panose="02020603050405020304" pitchFamily="18" charset="0"/>
                      </a:endParaRPr>
                    </a:p>
                  </a:txBody>
                  <a:tcPr marL="21600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F5F5"/>
                    </a:solidFill>
                  </a:tcPr>
                </a:tc>
                <a:tc>
                  <a:txBody>
                    <a:bodyPr/>
                    <a:lstStyle/>
                    <a:p>
                      <a:pPr algn="ctr">
                        <a:lnSpc>
                          <a:spcPct val="107000"/>
                        </a:lnSpc>
                        <a:spcAft>
                          <a:spcPts val="800"/>
                        </a:spcAft>
                      </a:pPr>
                      <a:r>
                        <a:rPr lang="pt-BR" sz="1000">
                          <a:solidFill>
                            <a:schemeClr val="tx1"/>
                          </a:solidFill>
                          <a:effectLst/>
                          <a:latin typeface="+mj-lt"/>
                          <a:ea typeface="Calibri" panose="020F0502020204030204" pitchFamily="34" charset="0"/>
                          <a:cs typeface="Times New Roman" panose="02020603050405020304" pitchFamily="18" charset="0"/>
                        </a:rPr>
                        <a:t>423 </a:t>
                      </a:r>
                      <a:r>
                        <a:rPr lang="pt-BR" sz="1000" b="1">
                          <a:solidFill>
                            <a:schemeClr val="tx1"/>
                          </a:solidFill>
                          <a:effectLst/>
                          <a:latin typeface="+mj-lt"/>
                          <a:ea typeface="Calibri" panose="020F0502020204030204" pitchFamily="34" charset="0"/>
                          <a:cs typeface="Times New Roman" panose="02020603050405020304" pitchFamily="18" charset="0"/>
                        </a:rPr>
                        <a:t>(21.7)</a:t>
                      </a:r>
                      <a:endParaRPr lang="pt-BR" sz="12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tc>
                  <a:txBody>
                    <a:bodyPr/>
                    <a:lstStyle/>
                    <a:p>
                      <a:pPr algn="ctr">
                        <a:lnSpc>
                          <a:spcPct val="107000"/>
                        </a:lnSpc>
                        <a:spcAft>
                          <a:spcPts val="800"/>
                        </a:spcAft>
                      </a:pPr>
                      <a:r>
                        <a:rPr lang="pt-BR" sz="1000" dirty="0">
                          <a:solidFill>
                            <a:schemeClr val="tx1"/>
                          </a:solidFill>
                          <a:effectLst/>
                          <a:latin typeface="+mj-lt"/>
                          <a:ea typeface="Calibri" panose="020F0502020204030204" pitchFamily="34" charset="0"/>
                          <a:cs typeface="Times New Roman" panose="02020603050405020304" pitchFamily="18" charset="0"/>
                        </a:rPr>
                        <a:t>233 </a:t>
                      </a:r>
                      <a:r>
                        <a:rPr lang="pt-BR" sz="1000" b="1" dirty="0">
                          <a:solidFill>
                            <a:schemeClr val="tx1"/>
                          </a:solidFill>
                          <a:effectLst/>
                          <a:latin typeface="+mj-lt"/>
                          <a:ea typeface="Calibri" panose="020F0502020204030204" pitchFamily="34" charset="0"/>
                          <a:cs typeface="Times New Roman" panose="02020603050405020304" pitchFamily="18" charset="0"/>
                        </a:rPr>
                        <a:t>(19.2)</a:t>
                      </a:r>
                      <a:endParaRPr lang="pt-BR" sz="12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tc>
                  <a:txBody>
                    <a:bodyPr/>
                    <a:lstStyle/>
                    <a:p>
                      <a:pPr algn="ctr">
                        <a:lnSpc>
                          <a:spcPct val="107000"/>
                        </a:lnSpc>
                        <a:spcAft>
                          <a:spcPts val="800"/>
                        </a:spcAft>
                      </a:pPr>
                      <a:r>
                        <a:rPr lang="pt-BR" sz="1000" dirty="0">
                          <a:solidFill>
                            <a:schemeClr val="tx1"/>
                          </a:solidFill>
                          <a:effectLst/>
                          <a:latin typeface="+mj-lt"/>
                          <a:ea typeface="Calibri" panose="020F0502020204030204" pitchFamily="34" charset="0"/>
                          <a:cs typeface="Times New Roman" panose="02020603050405020304" pitchFamily="18" charset="0"/>
                        </a:rPr>
                        <a:t>119 </a:t>
                      </a:r>
                      <a:r>
                        <a:rPr lang="pt-BR" sz="1000" b="1" dirty="0">
                          <a:solidFill>
                            <a:schemeClr val="tx1"/>
                          </a:solidFill>
                          <a:effectLst/>
                          <a:latin typeface="+mj-lt"/>
                          <a:ea typeface="Calibri" panose="020F0502020204030204" pitchFamily="34" charset="0"/>
                          <a:cs typeface="Times New Roman" panose="02020603050405020304" pitchFamily="18" charset="0"/>
                        </a:rPr>
                        <a:t>(24.3)</a:t>
                      </a:r>
                      <a:endParaRPr lang="pt-BR" sz="12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tc>
                  <a:txBody>
                    <a:bodyPr/>
                    <a:lstStyle/>
                    <a:p>
                      <a:pPr algn="ctr">
                        <a:lnSpc>
                          <a:spcPct val="107000"/>
                        </a:lnSpc>
                        <a:spcAft>
                          <a:spcPts val="800"/>
                        </a:spcAft>
                      </a:pPr>
                      <a:r>
                        <a:rPr lang="pt-BR" sz="1000" dirty="0">
                          <a:solidFill>
                            <a:schemeClr val="tx1"/>
                          </a:solidFill>
                          <a:effectLst/>
                          <a:latin typeface="+mj-lt"/>
                          <a:ea typeface="Calibri" panose="020F0502020204030204" pitchFamily="34" charset="0"/>
                          <a:cs typeface="Times New Roman" panose="02020603050405020304" pitchFamily="18" charset="0"/>
                        </a:rPr>
                        <a:t>775 </a:t>
                      </a:r>
                      <a:r>
                        <a:rPr lang="pt-BR" sz="1000" b="1" dirty="0">
                          <a:solidFill>
                            <a:schemeClr val="tx1"/>
                          </a:solidFill>
                          <a:effectLst/>
                          <a:latin typeface="+mj-lt"/>
                          <a:ea typeface="Calibri" panose="020F0502020204030204" pitchFamily="34" charset="0"/>
                          <a:cs typeface="Times New Roman" panose="02020603050405020304" pitchFamily="18" charset="0"/>
                        </a:rPr>
                        <a:t>(21.3)</a:t>
                      </a:r>
                      <a:endParaRPr lang="pt-BR" sz="12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F1EB"/>
                    </a:solidFill>
                  </a:tcPr>
                </a:tc>
                <a:tc>
                  <a:txBody>
                    <a:bodyPr/>
                    <a:lstStyle/>
                    <a:p>
                      <a:pPr algn="ctr">
                        <a:lnSpc>
                          <a:spcPct val="107000"/>
                        </a:lnSpc>
                        <a:spcAft>
                          <a:spcPts val="800"/>
                        </a:spcAft>
                      </a:pPr>
                      <a:r>
                        <a:rPr lang="pt-BR" sz="1000" dirty="0">
                          <a:solidFill>
                            <a:schemeClr val="tx1"/>
                          </a:solidFill>
                          <a:effectLst/>
                          <a:latin typeface="+mj-lt"/>
                          <a:ea typeface="Calibri" panose="020F0502020204030204" pitchFamily="34" charset="0"/>
                          <a:cs typeface="Times New Roman" panose="02020603050405020304" pitchFamily="18" charset="0"/>
                        </a:rPr>
                        <a:t> </a:t>
                      </a:r>
                      <a:endParaRPr lang="pt-BR" sz="12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595496411"/>
                  </a:ext>
                </a:extLst>
              </a:tr>
              <a:tr h="186417">
                <a:tc>
                  <a:txBody>
                    <a:bodyPr/>
                    <a:lstStyle/>
                    <a:p>
                      <a:pPr>
                        <a:lnSpc>
                          <a:spcPct val="107000"/>
                        </a:lnSpc>
                        <a:spcAft>
                          <a:spcPts val="800"/>
                        </a:spcAft>
                      </a:pPr>
                      <a:r>
                        <a:rPr lang="pt-BR" sz="1000" dirty="0" err="1">
                          <a:solidFill>
                            <a:schemeClr val="tx1"/>
                          </a:solidFill>
                          <a:effectLst/>
                          <a:latin typeface="+mj-lt"/>
                          <a:ea typeface="Calibri" panose="020F0502020204030204" pitchFamily="34" charset="0"/>
                          <a:cs typeface="Times New Roman" panose="02020603050405020304" pitchFamily="18" charset="0"/>
                        </a:rPr>
                        <a:t>Afraid</a:t>
                      </a:r>
                      <a:endParaRPr lang="pt-BR" sz="1200" dirty="0">
                        <a:solidFill>
                          <a:schemeClr val="tx1"/>
                        </a:solidFill>
                        <a:effectLst/>
                        <a:latin typeface="+mj-lt"/>
                        <a:ea typeface="Calibri" panose="020F0502020204030204" pitchFamily="34" charset="0"/>
                        <a:cs typeface="Times New Roman" panose="02020603050405020304" pitchFamily="18" charset="0"/>
                      </a:endParaRPr>
                    </a:p>
                  </a:txBody>
                  <a:tcPr marL="21600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F5F5"/>
                    </a:solidFill>
                  </a:tcPr>
                </a:tc>
                <a:tc>
                  <a:txBody>
                    <a:bodyPr/>
                    <a:lstStyle/>
                    <a:p>
                      <a:pPr algn="ctr">
                        <a:lnSpc>
                          <a:spcPct val="107000"/>
                        </a:lnSpc>
                        <a:spcAft>
                          <a:spcPts val="800"/>
                        </a:spcAft>
                      </a:pPr>
                      <a:r>
                        <a:rPr lang="pt-BR" sz="1000">
                          <a:solidFill>
                            <a:schemeClr val="tx1"/>
                          </a:solidFill>
                          <a:effectLst/>
                          <a:latin typeface="+mj-lt"/>
                          <a:ea typeface="Calibri" panose="020F0502020204030204" pitchFamily="34" charset="0"/>
                          <a:cs typeface="Times New Roman" panose="02020603050405020304" pitchFamily="18" charset="0"/>
                        </a:rPr>
                        <a:t>448 </a:t>
                      </a:r>
                      <a:r>
                        <a:rPr lang="pt-BR" sz="1000" b="1">
                          <a:solidFill>
                            <a:schemeClr val="tx1"/>
                          </a:solidFill>
                          <a:effectLst/>
                          <a:latin typeface="+mj-lt"/>
                          <a:ea typeface="Calibri" panose="020F0502020204030204" pitchFamily="34" charset="0"/>
                          <a:cs typeface="Times New Roman" panose="02020603050405020304" pitchFamily="18" charset="0"/>
                        </a:rPr>
                        <a:t>(23.1)</a:t>
                      </a:r>
                      <a:endParaRPr lang="pt-BR" sz="12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tc>
                  <a:txBody>
                    <a:bodyPr/>
                    <a:lstStyle/>
                    <a:p>
                      <a:pPr algn="ctr">
                        <a:lnSpc>
                          <a:spcPct val="107000"/>
                        </a:lnSpc>
                        <a:spcAft>
                          <a:spcPts val="800"/>
                        </a:spcAft>
                      </a:pPr>
                      <a:r>
                        <a:rPr lang="pt-BR" sz="1000" dirty="0">
                          <a:solidFill>
                            <a:schemeClr val="tx1"/>
                          </a:solidFill>
                          <a:effectLst/>
                          <a:latin typeface="+mj-lt"/>
                          <a:ea typeface="Calibri" panose="020F0502020204030204" pitchFamily="34" charset="0"/>
                          <a:cs typeface="Times New Roman" panose="02020603050405020304" pitchFamily="18" charset="0"/>
                        </a:rPr>
                        <a:t>431 </a:t>
                      </a:r>
                      <a:r>
                        <a:rPr lang="pt-BR" sz="1000" b="1" dirty="0">
                          <a:solidFill>
                            <a:schemeClr val="tx1"/>
                          </a:solidFill>
                          <a:effectLst/>
                          <a:latin typeface="+mj-lt"/>
                          <a:ea typeface="Calibri" panose="020F0502020204030204" pitchFamily="34" charset="0"/>
                          <a:cs typeface="Times New Roman" panose="02020603050405020304" pitchFamily="18" charset="0"/>
                        </a:rPr>
                        <a:t>(35.5)</a:t>
                      </a:r>
                      <a:endParaRPr lang="pt-BR" sz="12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tc>
                  <a:txBody>
                    <a:bodyPr/>
                    <a:lstStyle/>
                    <a:p>
                      <a:pPr algn="ctr">
                        <a:lnSpc>
                          <a:spcPct val="107000"/>
                        </a:lnSpc>
                        <a:spcAft>
                          <a:spcPts val="800"/>
                        </a:spcAft>
                      </a:pPr>
                      <a:r>
                        <a:rPr lang="pt-BR" sz="1000" dirty="0">
                          <a:solidFill>
                            <a:schemeClr val="tx1"/>
                          </a:solidFill>
                          <a:effectLst/>
                          <a:latin typeface="+mj-lt"/>
                          <a:ea typeface="Calibri" panose="020F0502020204030204" pitchFamily="34" charset="0"/>
                          <a:cs typeface="Times New Roman" panose="02020603050405020304" pitchFamily="18" charset="0"/>
                        </a:rPr>
                        <a:t>158 </a:t>
                      </a:r>
                      <a:r>
                        <a:rPr lang="pt-BR" sz="1000" b="1" dirty="0">
                          <a:solidFill>
                            <a:schemeClr val="tx1"/>
                          </a:solidFill>
                          <a:effectLst/>
                          <a:latin typeface="+mj-lt"/>
                          <a:ea typeface="Calibri" panose="020F0502020204030204" pitchFamily="34" charset="0"/>
                          <a:cs typeface="Times New Roman" panose="02020603050405020304" pitchFamily="18" charset="0"/>
                        </a:rPr>
                        <a:t>(32.3)</a:t>
                      </a:r>
                      <a:endParaRPr lang="pt-BR" sz="12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tc>
                  <a:txBody>
                    <a:bodyPr/>
                    <a:lstStyle/>
                    <a:p>
                      <a:pPr algn="ctr">
                        <a:lnSpc>
                          <a:spcPct val="107000"/>
                        </a:lnSpc>
                        <a:spcAft>
                          <a:spcPts val="800"/>
                        </a:spcAft>
                      </a:pPr>
                      <a:r>
                        <a:rPr lang="pt-BR" sz="1000" dirty="0">
                          <a:solidFill>
                            <a:schemeClr val="tx1"/>
                          </a:solidFill>
                          <a:effectLst/>
                          <a:latin typeface="+mj-lt"/>
                          <a:ea typeface="Calibri" panose="020F0502020204030204" pitchFamily="34" charset="0"/>
                          <a:cs typeface="Times New Roman" panose="02020603050405020304" pitchFamily="18" charset="0"/>
                        </a:rPr>
                        <a:t>1037 </a:t>
                      </a:r>
                      <a:r>
                        <a:rPr lang="pt-BR" sz="1000" b="1" dirty="0">
                          <a:solidFill>
                            <a:schemeClr val="tx1"/>
                          </a:solidFill>
                          <a:effectLst/>
                          <a:latin typeface="+mj-lt"/>
                          <a:ea typeface="Calibri" panose="020F0502020204030204" pitchFamily="34" charset="0"/>
                          <a:cs typeface="Times New Roman" panose="02020603050405020304" pitchFamily="18" charset="0"/>
                        </a:rPr>
                        <a:t>(28.4)</a:t>
                      </a:r>
                      <a:endParaRPr lang="pt-BR" sz="12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F1EB"/>
                    </a:solidFill>
                  </a:tcPr>
                </a:tc>
                <a:tc>
                  <a:txBody>
                    <a:bodyPr/>
                    <a:lstStyle/>
                    <a:p>
                      <a:pPr algn="ctr">
                        <a:lnSpc>
                          <a:spcPct val="107000"/>
                        </a:lnSpc>
                        <a:spcAft>
                          <a:spcPts val="800"/>
                        </a:spcAft>
                      </a:pPr>
                      <a:r>
                        <a:rPr lang="pt-BR" sz="1000" dirty="0">
                          <a:solidFill>
                            <a:schemeClr val="tx1"/>
                          </a:solidFill>
                          <a:effectLst/>
                          <a:latin typeface="+mj-lt"/>
                          <a:ea typeface="Calibri" panose="020F0502020204030204" pitchFamily="34" charset="0"/>
                          <a:cs typeface="Times New Roman" panose="02020603050405020304" pitchFamily="18" charset="0"/>
                        </a:rPr>
                        <a:t> </a:t>
                      </a:r>
                      <a:endParaRPr lang="pt-BR" sz="12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003910684"/>
                  </a:ext>
                </a:extLst>
              </a:tr>
              <a:tr h="186417">
                <a:tc>
                  <a:txBody>
                    <a:bodyPr/>
                    <a:lstStyle/>
                    <a:p>
                      <a:pPr>
                        <a:lnSpc>
                          <a:spcPct val="107000"/>
                        </a:lnSpc>
                        <a:spcAft>
                          <a:spcPts val="800"/>
                        </a:spcAft>
                      </a:pPr>
                      <a:r>
                        <a:rPr lang="pt-BR" sz="1000" dirty="0">
                          <a:solidFill>
                            <a:schemeClr val="tx1"/>
                          </a:solidFill>
                          <a:effectLst/>
                          <a:latin typeface="+mj-lt"/>
                          <a:ea typeface="Calibri" panose="020F0502020204030204" pitchFamily="34" charset="0"/>
                          <a:cs typeface="Times New Roman" panose="02020603050405020304" pitchFamily="18" charset="0"/>
                        </a:rPr>
                        <a:t>Other</a:t>
                      </a:r>
                      <a:endParaRPr lang="pt-BR" sz="1200" dirty="0">
                        <a:solidFill>
                          <a:schemeClr val="tx1"/>
                        </a:solidFill>
                        <a:effectLst/>
                        <a:latin typeface="+mj-lt"/>
                        <a:ea typeface="Calibri" panose="020F0502020204030204" pitchFamily="34" charset="0"/>
                        <a:cs typeface="Times New Roman" panose="02020603050405020304" pitchFamily="18" charset="0"/>
                      </a:endParaRPr>
                    </a:p>
                  </a:txBody>
                  <a:tcPr marL="21600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F5F5"/>
                    </a:solidFill>
                  </a:tcPr>
                </a:tc>
                <a:tc>
                  <a:txBody>
                    <a:bodyPr/>
                    <a:lstStyle/>
                    <a:p>
                      <a:pPr algn="ctr">
                        <a:lnSpc>
                          <a:spcPct val="107000"/>
                        </a:lnSpc>
                        <a:spcAft>
                          <a:spcPts val="800"/>
                        </a:spcAft>
                      </a:pPr>
                      <a:r>
                        <a:rPr lang="pt-BR" sz="1000">
                          <a:solidFill>
                            <a:schemeClr val="tx1"/>
                          </a:solidFill>
                          <a:effectLst/>
                          <a:latin typeface="+mj-lt"/>
                          <a:ea typeface="Calibri" panose="020F0502020204030204" pitchFamily="34" charset="0"/>
                          <a:cs typeface="Times New Roman" panose="02020603050405020304" pitchFamily="18" charset="0"/>
                        </a:rPr>
                        <a:t>261 </a:t>
                      </a:r>
                      <a:r>
                        <a:rPr lang="pt-BR" sz="1000" b="1">
                          <a:solidFill>
                            <a:schemeClr val="tx1"/>
                          </a:solidFill>
                          <a:effectLst/>
                          <a:latin typeface="+mj-lt"/>
                          <a:ea typeface="Calibri" panose="020F0502020204030204" pitchFamily="34" charset="0"/>
                          <a:cs typeface="Times New Roman" panose="02020603050405020304" pitchFamily="18" charset="0"/>
                        </a:rPr>
                        <a:t>(13.4)</a:t>
                      </a:r>
                      <a:endParaRPr lang="pt-BR" sz="12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tc>
                  <a:txBody>
                    <a:bodyPr/>
                    <a:lstStyle/>
                    <a:p>
                      <a:pPr algn="ctr">
                        <a:lnSpc>
                          <a:spcPct val="107000"/>
                        </a:lnSpc>
                        <a:spcAft>
                          <a:spcPts val="800"/>
                        </a:spcAft>
                      </a:pPr>
                      <a:r>
                        <a:rPr lang="pt-BR" sz="1000" dirty="0">
                          <a:solidFill>
                            <a:schemeClr val="tx1"/>
                          </a:solidFill>
                          <a:effectLst/>
                          <a:latin typeface="+mj-lt"/>
                          <a:ea typeface="Calibri" panose="020F0502020204030204" pitchFamily="34" charset="0"/>
                          <a:cs typeface="Times New Roman" panose="02020603050405020304" pitchFamily="18" charset="0"/>
                        </a:rPr>
                        <a:t>104 </a:t>
                      </a:r>
                      <a:r>
                        <a:rPr lang="pt-BR" sz="1000" b="1" dirty="0">
                          <a:solidFill>
                            <a:schemeClr val="tx1"/>
                          </a:solidFill>
                          <a:effectLst/>
                          <a:latin typeface="+mj-lt"/>
                          <a:ea typeface="Calibri" panose="020F0502020204030204" pitchFamily="34" charset="0"/>
                          <a:cs typeface="Times New Roman" panose="02020603050405020304" pitchFamily="18" charset="0"/>
                        </a:rPr>
                        <a:t>(8.6)</a:t>
                      </a:r>
                      <a:endParaRPr lang="pt-BR" sz="12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tc>
                  <a:txBody>
                    <a:bodyPr/>
                    <a:lstStyle/>
                    <a:p>
                      <a:pPr algn="ctr">
                        <a:lnSpc>
                          <a:spcPct val="107000"/>
                        </a:lnSpc>
                        <a:spcAft>
                          <a:spcPts val="800"/>
                        </a:spcAft>
                      </a:pPr>
                      <a:r>
                        <a:rPr lang="pt-BR" sz="1000" dirty="0">
                          <a:solidFill>
                            <a:schemeClr val="tx1"/>
                          </a:solidFill>
                          <a:effectLst/>
                          <a:latin typeface="+mj-lt"/>
                          <a:ea typeface="Calibri" panose="020F0502020204030204" pitchFamily="34" charset="0"/>
                          <a:cs typeface="Times New Roman" panose="02020603050405020304" pitchFamily="18" charset="0"/>
                        </a:rPr>
                        <a:t>28 </a:t>
                      </a:r>
                      <a:r>
                        <a:rPr lang="pt-BR" sz="1000" b="1" dirty="0">
                          <a:solidFill>
                            <a:schemeClr val="tx1"/>
                          </a:solidFill>
                          <a:effectLst/>
                          <a:latin typeface="+mj-lt"/>
                          <a:ea typeface="Calibri" panose="020F0502020204030204" pitchFamily="34" charset="0"/>
                          <a:cs typeface="Times New Roman" panose="02020603050405020304" pitchFamily="18" charset="0"/>
                        </a:rPr>
                        <a:t>(5.7)</a:t>
                      </a:r>
                      <a:endParaRPr lang="pt-BR" sz="12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tc>
                  <a:txBody>
                    <a:bodyPr/>
                    <a:lstStyle/>
                    <a:p>
                      <a:pPr algn="ctr">
                        <a:lnSpc>
                          <a:spcPct val="107000"/>
                        </a:lnSpc>
                        <a:spcAft>
                          <a:spcPts val="800"/>
                        </a:spcAft>
                      </a:pPr>
                      <a:r>
                        <a:rPr lang="pt-BR" sz="1000" dirty="0">
                          <a:solidFill>
                            <a:schemeClr val="tx1"/>
                          </a:solidFill>
                          <a:effectLst/>
                          <a:latin typeface="+mj-lt"/>
                          <a:ea typeface="Calibri" panose="020F0502020204030204" pitchFamily="34" charset="0"/>
                          <a:cs typeface="Times New Roman" panose="02020603050405020304" pitchFamily="18" charset="0"/>
                        </a:rPr>
                        <a:t>393 </a:t>
                      </a:r>
                      <a:r>
                        <a:rPr lang="pt-BR" sz="1000" b="1" dirty="0">
                          <a:solidFill>
                            <a:schemeClr val="tx1"/>
                          </a:solidFill>
                          <a:effectLst/>
                          <a:latin typeface="+mj-lt"/>
                          <a:ea typeface="Calibri" panose="020F0502020204030204" pitchFamily="34" charset="0"/>
                          <a:cs typeface="Times New Roman" panose="02020603050405020304" pitchFamily="18" charset="0"/>
                        </a:rPr>
                        <a:t>(10.8)</a:t>
                      </a:r>
                      <a:endParaRPr lang="pt-BR" sz="12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F1EB"/>
                    </a:solidFill>
                  </a:tcPr>
                </a:tc>
                <a:tc>
                  <a:txBody>
                    <a:bodyPr/>
                    <a:lstStyle/>
                    <a:p>
                      <a:pPr algn="ctr">
                        <a:lnSpc>
                          <a:spcPct val="107000"/>
                        </a:lnSpc>
                        <a:spcAft>
                          <a:spcPts val="800"/>
                        </a:spcAft>
                      </a:pPr>
                      <a:r>
                        <a:rPr lang="pt-BR" sz="1000" b="1" dirty="0">
                          <a:solidFill>
                            <a:schemeClr val="tx1"/>
                          </a:solidFill>
                          <a:effectLst/>
                          <a:latin typeface="+mj-lt"/>
                          <a:ea typeface="Calibri" panose="020F0502020204030204" pitchFamily="34" charset="0"/>
                          <a:cs typeface="Times New Roman" panose="02020603050405020304" pitchFamily="18" charset="0"/>
                        </a:rPr>
                        <a:t>&lt;0.001</a:t>
                      </a:r>
                      <a:endParaRPr lang="pt-BR" sz="12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94089954"/>
                  </a:ext>
                </a:extLst>
              </a:tr>
              <a:tr h="203060">
                <a:tc>
                  <a:txBody>
                    <a:bodyPr/>
                    <a:lstStyle/>
                    <a:p>
                      <a:pPr algn="l" fontAlgn="ctr"/>
                      <a:r>
                        <a:rPr lang="en-US" sz="1000" b="1" i="0" u="none" strike="noStrike" spc="0" baseline="0" dirty="0">
                          <a:solidFill>
                            <a:schemeClr val="bg1"/>
                          </a:solidFill>
                          <a:effectLst/>
                          <a:latin typeface="Verdana" panose="020B0604030504040204" pitchFamily="34" charset="0"/>
                          <a:cs typeface="Arial" panose="020B0604020202020204" pitchFamily="34" charset="0"/>
                        </a:rPr>
                        <a:t>HIVST awareness (yes; n=18678)</a:t>
                      </a:r>
                      <a:endParaRPr lang="pt-BR" sz="1000" b="1" i="0" u="none" strike="noStrike" spc="0" baseline="0" dirty="0">
                        <a:solidFill>
                          <a:schemeClr val="bg1"/>
                        </a:solidFill>
                        <a:effectLst/>
                        <a:latin typeface="Verdana" panose="020B0604030504040204" pitchFamily="34" charset="0"/>
                        <a:cs typeface="Arial" panose="020B0604020202020204" pitchFamily="34" charset="0"/>
                      </a:endParaRPr>
                    </a:p>
                  </a:txBody>
                  <a:tcPr marL="144000" marR="9525" marT="952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2D81"/>
                    </a:solidFill>
                  </a:tcPr>
                </a:tc>
                <a:tc>
                  <a:txBody>
                    <a:bodyPr/>
                    <a:lstStyle/>
                    <a:p>
                      <a:pPr algn="ctr">
                        <a:lnSpc>
                          <a:spcPct val="107000"/>
                        </a:lnSpc>
                        <a:spcAft>
                          <a:spcPts val="800"/>
                        </a:spcAft>
                      </a:pPr>
                      <a:r>
                        <a:rPr lang="en-US" sz="1000">
                          <a:effectLst/>
                          <a:latin typeface="+mj-lt"/>
                          <a:ea typeface="Calibri" panose="020F0502020204030204" pitchFamily="34" charset="0"/>
                          <a:cs typeface="Times New Roman" panose="02020603050405020304" pitchFamily="18" charset="0"/>
                        </a:rPr>
                        <a:t>4488 </a:t>
                      </a:r>
                      <a:r>
                        <a:rPr lang="en-US" sz="1000" b="1">
                          <a:effectLst/>
                          <a:latin typeface="+mj-lt"/>
                          <a:ea typeface="Calibri" panose="020F0502020204030204" pitchFamily="34" charset="0"/>
                          <a:cs typeface="Times New Roman" panose="02020603050405020304" pitchFamily="18" charset="0"/>
                        </a:rPr>
                        <a:t>(41.0)</a:t>
                      </a:r>
                      <a:endParaRPr lang="pt-BR" sz="1000" b="1" dirty="0">
                        <a:effectLst/>
                        <a:latin typeface="+mj-lt"/>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ct val="107000"/>
                        </a:lnSpc>
                        <a:spcAft>
                          <a:spcPts val="800"/>
                        </a:spcAft>
                      </a:pPr>
                      <a:r>
                        <a:rPr lang="en-US" sz="1000" dirty="0">
                          <a:effectLst/>
                          <a:latin typeface="+mj-lt"/>
                          <a:ea typeface="Calibri" panose="020F0502020204030204" pitchFamily="34" charset="0"/>
                          <a:cs typeface="Times New Roman" panose="02020603050405020304" pitchFamily="18" charset="0"/>
                        </a:rPr>
                        <a:t>1582 </a:t>
                      </a:r>
                      <a:r>
                        <a:rPr lang="en-US" sz="1000" b="1" dirty="0">
                          <a:effectLst/>
                          <a:latin typeface="+mj-lt"/>
                          <a:ea typeface="Calibri" panose="020F0502020204030204" pitchFamily="34" charset="0"/>
                          <a:cs typeface="Times New Roman" panose="02020603050405020304" pitchFamily="18" charset="0"/>
                        </a:rPr>
                        <a:t>(27.9)</a:t>
                      </a:r>
                      <a:endParaRPr lang="pt-BR" sz="1000" b="1" dirty="0">
                        <a:effectLst/>
                        <a:latin typeface="+mj-lt"/>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ct val="107000"/>
                        </a:lnSpc>
                        <a:spcAft>
                          <a:spcPts val="800"/>
                        </a:spcAft>
                      </a:pPr>
                      <a:r>
                        <a:rPr lang="en-US" sz="1000" dirty="0">
                          <a:effectLst/>
                          <a:latin typeface="+mj-lt"/>
                          <a:ea typeface="Calibri" panose="020F0502020204030204" pitchFamily="34" charset="0"/>
                          <a:cs typeface="Times New Roman" panose="02020603050405020304" pitchFamily="18" charset="0"/>
                        </a:rPr>
                        <a:t>508 </a:t>
                      </a:r>
                      <a:r>
                        <a:rPr lang="en-US" sz="1000" b="1" dirty="0">
                          <a:effectLst/>
                          <a:latin typeface="+mj-lt"/>
                          <a:ea typeface="Calibri" panose="020F0502020204030204" pitchFamily="34" charset="0"/>
                          <a:cs typeface="Times New Roman" panose="02020603050405020304" pitchFamily="18" charset="0"/>
                        </a:rPr>
                        <a:t>(24.8)</a:t>
                      </a:r>
                      <a:endParaRPr lang="pt-BR" sz="1000" b="1" dirty="0">
                        <a:effectLst/>
                        <a:latin typeface="+mj-lt"/>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ct val="107000"/>
                        </a:lnSpc>
                        <a:spcAft>
                          <a:spcPts val="800"/>
                        </a:spcAft>
                      </a:pPr>
                      <a:r>
                        <a:rPr lang="en-US" sz="1000" dirty="0">
                          <a:effectLst/>
                          <a:latin typeface="+mj-lt"/>
                          <a:ea typeface="Calibri" panose="020F0502020204030204" pitchFamily="34" charset="0"/>
                          <a:cs typeface="Times New Roman" panose="02020603050405020304" pitchFamily="18" charset="0"/>
                        </a:rPr>
                        <a:t>6578 </a:t>
                      </a:r>
                      <a:r>
                        <a:rPr lang="en-US" sz="1000" b="1" dirty="0">
                          <a:effectLst/>
                          <a:latin typeface="+mj-lt"/>
                          <a:ea typeface="Calibri" panose="020F0502020204030204" pitchFamily="34" charset="0"/>
                          <a:cs typeface="Times New Roman" panose="02020603050405020304" pitchFamily="18" charset="0"/>
                        </a:rPr>
                        <a:t>(35.2)</a:t>
                      </a:r>
                      <a:endParaRPr lang="pt-BR" sz="1000" b="1" dirty="0">
                        <a:effectLst/>
                        <a:latin typeface="+mj-lt"/>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ct val="107000"/>
                        </a:lnSpc>
                        <a:spcAft>
                          <a:spcPts val="800"/>
                        </a:spcAft>
                      </a:pPr>
                      <a:r>
                        <a:rPr lang="pt-BR" sz="1000" b="1" dirty="0">
                          <a:effectLst/>
                          <a:latin typeface="+mj-lt"/>
                          <a:ea typeface="Calibri" panose="020F0502020204030204" pitchFamily="34" charset="0"/>
                          <a:cs typeface="Times New Roman" panose="02020603050405020304" pitchFamily="18" charset="0"/>
                        </a:rPr>
                        <a:t>&lt;0.001</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9"/>
                  </a:ext>
                </a:extLst>
              </a:tr>
              <a:tr h="203060">
                <a:tc>
                  <a:txBody>
                    <a:bodyPr/>
                    <a:lstStyle/>
                    <a:p>
                      <a:pPr algn="l" fontAlgn="ctr"/>
                      <a:r>
                        <a:rPr lang="pt-BR" sz="1000" b="1" i="0" u="none" strike="noStrike" spc="0" baseline="0" dirty="0">
                          <a:solidFill>
                            <a:schemeClr val="bg1"/>
                          </a:solidFill>
                          <a:effectLst/>
                          <a:latin typeface="Verdana" panose="020B0604030504040204" pitchFamily="34" charset="0"/>
                          <a:cs typeface="Arial" panose="020B0604020202020204" pitchFamily="34" charset="0"/>
                        </a:rPr>
                        <a:t>HIVST willingness (n=18916)</a:t>
                      </a:r>
                    </a:p>
                  </a:txBody>
                  <a:tcPr marL="144000" marR="9525" marT="952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2D81"/>
                    </a:solidFill>
                  </a:tcPr>
                </a:tc>
                <a:tc>
                  <a:txBody>
                    <a:bodyPr/>
                    <a:lstStyle/>
                    <a:p>
                      <a:pPr algn="ctr">
                        <a:lnSpc>
                          <a:spcPct val="107000"/>
                        </a:lnSpc>
                        <a:spcAft>
                          <a:spcPts val="800"/>
                        </a:spcAft>
                      </a:pPr>
                      <a:r>
                        <a:rPr lang="pt-BR" sz="1000" dirty="0">
                          <a:effectLst/>
                          <a:latin typeface="+mj-lt"/>
                          <a:ea typeface="Calibri" panose="020F0502020204030204" pitchFamily="34" charset="0"/>
                          <a:cs typeface="Times New Roman" panose="02020603050405020304" pitchFamily="18" charset="0"/>
                        </a:rPr>
                        <a:t>4864 </a:t>
                      </a:r>
                      <a:r>
                        <a:rPr lang="pt-BR" sz="1000" b="1" dirty="0">
                          <a:effectLst/>
                          <a:latin typeface="+mj-lt"/>
                          <a:ea typeface="Calibri" panose="020F0502020204030204" pitchFamily="34" charset="0"/>
                          <a:cs typeface="Times New Roman" panose="02020603050405020304" pitchFamily="18" charset="0"/>
                        </a:rPr>
                        <a:t>(43.7)</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ct val="107000"/>
                        </a:lnSpc>
                        <a:spcAft>
                          <a:spcPts val="800"/>
                        </a:spcAft>
                      </a:pPr>
                      <a:r>
                        <a:rPr lang="pt-BR" sz="1000" dirty="0">
                          <a:effectLst/>
                          <a:latin typeface="+mj-lt"/>
                          <a:ea typeface="Calibri" panose="020F0502020204030204" pitchFamily="34" charset="0"/>
                          <a:cs typeface="Times New Roman" panose="02020603050405020304" pitchFamily="18" charset="0"/>
                        </a:rPr>
                        <a:t>2080 </a:t>
                      </a:r>
                      <a:r>
                        <a:rPr lang="pt-BR" sz="1000" b="1" dirty="0">
                          <a:effectLst/>
                          <a:latin typeface="+mj-lt"/>
                          <a:ea typeface="Calibri" panose="020F0502020204030204" pitchFamily="34" charset="0"/>
                          <a:cs typeface="Times New Roman" panose="02020603050405020304" pitchFamily="18" charset="0"/>
                        </a:rPr>
                        <a:t>(36.3)</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ct val="107000"/>
                        </a:lnSpc>
                        <a:spcAft>
                          <a:spcPts val="800"/>
                        </a:spcAft>
                      </a:pPr>
                      <a:r>
                        <a:rPr lang="pt-BR" sz="1000" dirty="0">
                          <a:effectLst/>
                          <a:latin typeface="+mj-lt"/>
                          <a:ea typeface="Calibri" panose="020F0502020204030204" pitchFamily="34" charset="0"/>
                          <a:cs typeface="Times New Roman" panose="02020603050405020304" pitchFamily="18" charset="0"/>
                        </a:rPr>
                        <a:t>665 </a:t>
                      </a:r>
                      <a:r>
                        <a:rPr lang="pt-BR" sz="1000" b="1" dirty="0">
                          <a:effectLst/>
                          <a:latin typeface="+mj-lt"/>
                          <a:ea typeface="Calibri" panose="020F0502020204030204" pitchFamily="34" charset="0"/>
                          <a:cs typeface="Times New Roman" panose="02020603050405020304" pitchFamily="18" charset="0"/>
                        </a:rPr>
                        <a:t>(32.1)</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ct val="107000"/>
                        </a:lnSpc>
                        <a:spcAft>
                          <a:spcPts val="800"/>
                        </a:spcAft>
                      </a:pPr>
                      <a:r>
                        <a:rPr lang="pt-BR" sz="1000" dirty="0">
                          <a:effectLst/>
                          <a:latin typeface="+mj-lt"/>
                          <a:ea typeface="Calibri" panose="020F0502020204030204" pitchFamily="34" charset="0"/>
                          <a:cs typeface="Times New Roman" panose="02020603050405020304" pitchFamily="18" charset="0"/>
                        </a:rPr>
                        <a:t>7609 </a:t>
                      </a:r>
                      <a:r>
                        <a:rPr lang="pt-BR" sz="1000" b="1" dirty="0">
                          <a:effectLst/>
                          <a:latin typeface="+mj-lt"/>
                          <a:ea typeface="Calibri" panose="020F0502020204030204" pitchFamily="34" charset="0"/>
                          <a:cs typeface="Times New Roman" panose="02020603050405020304" pitchFamily="18" charset="0"/>
                        </a:rPr>
                        <a:t>(40.2)</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ct val="107000"/>
                        </a:lnSpc>
                        <a:spcAft>
                          <a:spcPts val="800"/>
                        </a:spcAft>
                      </a:pPr>
                      <a:r>
                        <a:rPr lang="pt-BR" sz="1000" b="1" dirty="0">
                          <a:effectLst/>
                          <a:latin typeface="+mj-lt"/>
                          <a:ea typeface="Calibri" panose="020F0502020204030204" pitchFamily="34" charset="0"/>
                          <a:cs typeface="Times New Roman" panose="02020603050405020304" pitchFamily="18" charset="0"/>
                        </a:rPr>
                        <a:t>&lt;0.001 </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272054345"/>
                  </a:ext>
                </a:extLst>
              </a:tr>
              <a:tr h="203060">
                <a:tc gridSpan="6">
                  <a:txBody>
                    <a:bodyPr/>
                    <a:lstStyle/>
                    <a:p>
                      <a:pPr algn="l" fontAlgn="ctr"/>
                      <a:r>
                        <a:rPr lang="pt-BR" sz="1000" b="1" i="0" u="none" strike="noStrike" spc="0" baseline="0" dirty="0">
                          <a:solidFill>
                            <a:schemeClr val="bg1"/>
                          </a:solidFill>
                          <a:effectLst/>
                          <a:latin typeface="Verdana" panose="020B0604030504040204" pitchFamily="34" charset="0"/>
                          <a:cs typeface="Arial" panose="020B0604020202020204" pitchFamily="34" charset="0"/>
                        </a:rPr>
                        <a:t>BARRIERS TO HIVST</a:t>
                      </a:r>
                    </a:p>
                  </a:txBody>
                  <a:tcPr marL="144000" marR="9525" marT="952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2D81"/>
                    </a:solidFill>
                  </a:tcPr>
                </a:tc>
                <a:tc hMerge="1">
                  <a:txBody>
                    <a:bodyPr/>
                    <a:lstStyle/>
                    <a:p>
                      <a:endParaRPr lang="pt-BR"/>
                    </a:p>
                  </a:txBody>
                  <a:tcP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tcPr>
                </a:tc>
                <a:tc hMerge="1">
                  <a:txBody>
                    <a:bodyPr/>
                    <a:lstStyle/>
                    <a:p>
                      <a:pPr algn="ctr">
                        <a:lnSpc>
                          <a:spcPct val="107000"/>
                        </a:lnSpc>
                        <a:spcAft>
                          <a:spcPts val="800"/>
                        </a:spcAft>
                      </a:pPr>
                      <a:endParaRPr lang="pt-BR" sz="1000" b="1" dirty="0">
                        <a:effectLst/>
                        <a:latin typeface="+mj-lt"/>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hMerge="1">
                  <a:txBody>
                    <a:bodyPr/>
                    <a:lstStyle/>
                    <a:p>
                      <a:pPr algn="ctr">
                        <a:lnSpc>
                          <a:spcPct val="107000"/>
                        </a:lnSpc>
                        <a:spcAft>
                          <a:spcPts val="800"/>
                        </a:spcAft>
                      </a:pPr>
                      <a:endParaRPr lang="pt-BR" sz="1000" b="1" dirty="0">
                        <a:effectLst/>
                        <a:latin typeface="+mj-lt"/>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hMerge="1">
                  <a:txBody>
                    <a:bodyPr/>
                    <a:lstStyle/>
                    <a:p>
                      <a:pPr algn="ctr">
                        <a:lnSpc>
                          <a:spcPct val="107000"/>
                        </a:lnSpc>
                        <a:spcAft>
                          <a:spcPts val="800"/>
                        </a:spcAft>
                      </a:pPr>
                      <a:endParaRPr lang="pt-BR" sz="1000" b="1" dirty="0">
                        <a:effectLst/>
                        <a:latin typeface="+mj-lt"/>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hMerge="1">
                  <a:txBody>
                    <a:bodyPr/>
                    <a:lstStyle/>
                    <a:p>
                      <a:pPr algn="ctr">
                        <a:lnSpc>
                          <a:spcPct val="107000"/>
                        </a:lnSpc>
                        <a:spcAft>
                          <a:spcPts val="800"/>
                        </a:spcAft>
                      </a:pPr>
                      <a:endParaRPr lang="pt-BR" sz="1000" b="1" dirty="0">
                        <a:effectLst/>
                        <a:latin typeface="+mj-lt"/>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3644730661"/>
                  </a:ext>
                </a:extLst>
              </a:tr>
              <a:tr h="186417">
                <a:tc>
                  <a:txBody>
                    <a:bodyPr/>
                    <a:lstStyle/>
                    <a:p>
                      <a:pPr>
                        <a:lnSpc>
                          <a:spcPct val="107000"/>
                        </a:lnSpc>
                        <a:spcAft>
                          <a:spcPts val="800"/>
                        </a:spcAft>
                      </a:pPr>
                      <a:r>
                        <a:rPr lang="en-US" sz="1000" dirty="0">
                          <a:solidFill>
                            <a:schemeClr val="tx1"/>
                          </a:solidFill>
                          <a:effectLst/>
                          <a:latin typeface="+mj-lt"/>
                          <a:ea typeface="Calibri" panose="020F0502020204030204" pitchFamily="34" charset="0"/>
                          <a:cs typeface="Times New Roman" panose="02020603050405020304" pitchFamily="18" charset="0"/>
                        </a:rPr>
                        <a:t>afraid to use</a:t>
                      </a:r>
                      <a:endParaRPr lang="pt-BR" sz="1200" dirty="0">
                        <a:solidFill>
                          <a:schemeClr val="tx1"/>
                        </a:solidFill>
                        <a:effectLst/>
                        <a:latin typeface="+mj-lt"/>
                        <a:ea typeface="Calibri" panose="020F0502020204030204" pitchFamily="34" charset="0"/>
                        <a:cs typeface="Times New Roman" panose="02020603050405020304" pitchFamily="18" charset="0"/>
                      </a:endParaRPr>
                    </a:p>
                  </a:txBody>
                  <a:tcPr marL="21600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F5F5"/>
                    </a:solidFill>
                  </a:tcPr>
                </a:tc>
                <a:tc>
                  <a:txBody>
                    <a:bodyPr/>
                    <a:lstStyle/>
                    <a:p>
                      <a:pPr algn="ctr">
                        <a:lnSpc>
                          <a:spcPct val="107000"/>
                        </a:lnSpc>
                        <a:spcAft>
                          <a:spcPts val="800"/>
                        </a:spcAft>
                      </a:pPr>
                      <a:r>
                        <a:rPr lang="pt-BR" sz="1000">
                          <a:solidFill>
                            <a:schemeClr val="tx1"/>
                          </a:solidFill>
                          <a:effectLst/>
                          <a:latin typeface="+mj-lt"/>
                          <a:ea typeface="Calibri" panose="020F0502020204030204" pitchFamily="34" charset="0"/>
                          <a:cs typeface="Times New Roman" panose="02020603050405020304" pitchFamily="18" charset="0"/>
                        </a:rPr>
                        <a:t>2819(25.4)</a:t>
                      </a:r>
                      <a:endParaRPr lang="pt-BR" sz="12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tc>
                  <a:txBody>
                    <a:bodyPr/>
                    <a:lstStyle/>
                    <a:p>
                      <a:pPr algn="ctr">
                        <a:lnSpc>
                          <a:spcPct val="107000"/>
                        </a:lnSpc>
                        <a:spcAft>
                          <a:spcPts val="800"/>
                        </a:spcAft>
                      </a:pPr>
                      <a:r>
                        <a:rPr lang="pt-BR" sz="1000">
                          <a:solidFill>
                            <a:schemeClr val="tx1"/>
                          </a:solidFill>
                          <a:effectLst/>
                          <a:latin typeface="+mj-lt"/>
                          <a:ea typeface="Calibri" panose="020F0502020204030204" pitchFamily="34" charset="0"/>
                          <a:cs typeface="Times New Roman" panose="02020603050405020304" pitchFamily="18" charset="0"/>
                        </a:rPr>
                        <a:t>1914 (33.4)</a:t>
                      </a:r>
                      <a:endParaRPr lang="pt-BR" sz="12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tc>
                  <a:txBody>
                    <a:bodyPr/>
                    <a:lstStyle/>
                    <a:p>
                      <a:pPr algn="ctr">
                        <a:lnSpc>
                          <a:spcPct val="107000"/>
                        </a:lnSpc>
                        <a:spcAft>
                          <a:spcPts val="800"/>
                        </a:spcAft>
                      </a:pPr>
                      <a:r>
                        <a:rPr lang="pt-BR" sz="1000">
                          <a:solidFill>
                            <a:schemeClr val="tx1"/>
                          </a:solidFill>
                          <a:effectLst/>
                          <a:latin typeface="+mj-lt"/>
                          <a:ea typeface="Calibri" panose="020F0502020204030204" pitchFamily="34" charset="0"/>
                          <a:cs typeface="Times New Roman" panose="02020603050405020304" pitchFamily="18" charset="0"/>
                        </a:rPr>
                        <a:t>781 (37.7)</a:t>
                      </a:r>
                      <a:endParaRPr lang="pt-BR" sz="12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tc>
                  <a:txBody>
                    <a:bodyPr/>
                    <a:lstStyle/>
                    <a:p>
                      <a:pPr algn="ctr">
                        <a:lnSpc>
                          <a:spcPct val="107000"/>
                        </a:lnSpc>
                        <a:spcAft>
                          <a:spcPts val="800"/>
                        </a:spcAft>
                      </a:pPr>
                      <a:r>
                        <a:rPr lang="pt-BR" sz="1000">
                          <a:solidFill>
                            <a:schemeClr val="tx1"/>
                          </a:solidFill>
                          <a:effectLst/>
                          <a:latin typeface="+mj-lt"/>
                          <a:ea typeface="Calibri" panose="020F0502020204030204" pitchFamily="34" charset="0"/>
                          <a:cs typeface="Times New Roman" panose="02020603050405020304" pitchFamily="18" charset="0"/>
                        </a:rPr>
                        <a:t>5514 (29.1)</a:t>
                      </a:r>
                      <a:endParaRPr lang="pt-BR" sz="12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F1EB"/>
                    </a:solidFill>
                  </a:tcPr>
                </a:tc>
                <a:tc>
                  <a:txBody>
                    <a:bodyPr/>
                    <a:lstStyle/>
                    <a:p>
                      <a:pPr algn="ctr">
                        <a:lnSpc>
                          <a:spcPct val="107000"/>
                        </a:lnSpc>
                        <a:spcAft>
                          <a:spcPts val="800"/>
                        </a:spcAft>
                      </a:pPr>
                      <a:r>
                        <a:rPr lang="pt-BR" sz="1000" b="1" dirty="0">
                          <a:solidFill>
                            <a:schemeClr val="tx1"/>
                          </a:solidFill>
                          <a:effectLst/>
                          <a:latin typeface="+mj-lt"/>
                          <a:ea typeface="Calibri" panose="020F0502020204030204" pitchFamily="34" charset="0"/>
                          <a:cs typeface="Times New Roman" panose="02020603050405020304" pitchFamily="18" charset="0"/>
                        </a:rPr>
                        <a:t>&lt;0.001</a:t>
                      </a:r>
                      <a:endParaRPr lang="pt-BR" sz="12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10"/>
                  </a:ext>
                </a:extLst>
              </a:tr>
              <a:tr h="186417">
                <a:tc>
                  <a:txBody>
                    <a:bodyPr/>
                    <a:lstStyle/>
                    <a:p>
                      <a:pPr>
                        <a:lnSpc>
                          <a:spcPct val="107000"/>
                        </a:lnSpc>
                        <a:spcAft>
                          <a:spcPts val="800"/>
                        </a:spcAft>
                      </a:pPr>
                      <a:r>
                        <a:rPr lang="en-US" sz="1000" dirty="0">
                          <a:solidFill>
                            <a:schemeClr val="tx1"/>
                          </a:solidFill>
                          <a:effectLst/>
                          <a:latin typeface="+mj-lt"/>
                          <a:ea typeface="Calibri" panose="020F0502020204030204" pitchFamily="34" charset="0"/>
                          <a:cs typeface="Times New Roman" panose="02020603050405020304" pitchFamily="18" charset="0"/>
                        </a:rPr>
                        <a:t>Shame</a:t>
                      </a:r>
                      <a:endParaRPr lang="pt-BR" sz="1200" dirty="0">
                        <a:solidFill>
                          <a:schemeClr val="tx1"/>
                        </a:solidFill>
                        <a:effectLst/>
                        <a:latin typeface="+mj-lt"/>
                        <a:ea typeface="Calibri" panose="020F0502020204030204" pitchFamily="34" charset="0"/>
                        <a:cs typeface="Times New Roman" panose="02020603050405020304" pitchFamily="18" charset="0"/>
                      </a:endParaRPr>
                    </a:p>
                  </a:txBody>
                  <a:tcPr marL="21600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F5F5"/>
                    </a:solidFill>
                  </a:tcPr>
                </a:tc>
                <a:tc>
                  <a:txBody>
                    <a:bodyPr/>
                    <a:lstStyle/>
                    <a:p>
                      <a:pPr algn="ctr">
                        <a:lnSpc>
                          <a:spcPct val="107000"/>
                        </a:lnSpc>
                        <a:spcAft>
                          <a:spcPts val="800"/>
                        </a:spcAft>
                      </a:pPr>
                      <a:r>
                        <a:rPr lang="en-US" sz="1000">
                          <a:solidFill>
                            <a:schemeClr val="tx1"/>
                          </a:solidFill>
                          <a:effectLst/>
                          <a:latin typeface="+mj-lt"/>
                          <a:ea typeface="Calibri" panose="020F0502020204030204" pitchFamily="34" charset="0"/>
                          <a:cs typeface="Times New Roman" panose="02020603050405020304" pitchFamily="18" charset="0"/>
                        </a:rPr>
                        <a:t>3942(35.5)</a:t>
                      </a:r>
                      <a:endParaRPr lang="pt-BR" sz="12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tc>
                  <a:txBody>
                    <a:bodyPr/>
                    <a:lstStyle/>
                    <a:p>
                      <a:pPr algn="ctr">
                        <a:lnSpc>
                          <a:spcPct val="107000"/>
                        </a:lnSpc>
                        <a:spcAft>
                          <a:spcPts val="800"/>
                        </a:spcAft>
                      </a:pPr>
                      <a:r>
                        <a:rPr lang="en-US" sz="1000">
                          <a:solidFill>
                            <a:schemeClr val="tx1"/>
                          </a:solidFill>
                          <a:effectLst/>
                          <a:latin typeface="+mj-lt"/>
                          <a:ea typeface="Calibri" panose="020F0502020204030204" pitchFamily="34" charset="0"/>
                          <a:cs typeface="Times New Roman" panose="02020603050405020304" pitchFamily="18" charset="0"/>
                        </a:rPr>
                        <a:t>1129(19.7)</a:t>
                      </a:r>
                      <a:endParaRPr lang="pt-BR" sz="12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tc>
                  <a:txBody>
                    <a:bodyPr/>
                    <a:lstStyle/>
                    <a:p>
                      <a:pPr algn="ctr">
                        <a:lnSpc>
                          <a:spcPct val="107000"/>
                        </a:lnSpc>
                        <a:spcAft>
                          <a:spcPts val="800"/>
                        </a:spcAft>
                      </a:pPr>
                      <a:r>
                        <a:rPr lang="en-US" sz="1000">
                          <a:solidFill>
                            <a:schemeClr val="tx1"/>
                          </a:solidFill>
                          <a:effectLst/>
                          <a:latin typeface="+mj-lt"/>
                          <a:ea typeface="Calibri" panose="020F0502020204030204" pitchFamily="34" charset="0"/>
                          <a:cs typeface="Times New Roman" panose="02020603050405020304" pitchFamily="18" charset="0"/>
                        </a:rPr>
                        <a:t>743(35.8)</a:t>
                      </a:r>
                      <a:endParaRPr lang="pt-BR" sz="12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tc>
                  <a:txBody>
                    <a:bodyPr/>
                    <a:lstStyle/>
                    <a:p>
                      <a:pPr algn="ctr">
                        <a:lnSpc>
                          <a:spcPct val="107000"/>
                        </a:lnSpc>
                        <a:spcAft>
                          <a:spcPts val="800"/>
                        </a:spcAft>
                      </a:pPr>
                      <a:r>
                        <a:rPr lang="en-US" sz="1000" dirty="0">
                          <a:solidFill>
                            <a:schemeClr val="tx1"/>
                          </a:solidFill>
                          <a:effectLst/>
                          <a:latin typeface="+mj-lt"/>
                          <a:ea typeface="Calibri" panose="020F0502020204030204" pitchFamily="34" charset="0"/>
                          <a:cs typeface="Times New Roman" panose="02020603050405020304" pitchFamily="18" charset="0"/>
                        </a:rPr>
                        <a:t>5814(30.7)</a:t>
                      </a:r>
                      <a:endParaRPr lang="pt-BR" sz="12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F1EB"/>
                    </a:solidFill>
                  </a:tcPr>
                </a:tc>
                <a:tc>
                  <a:txBody>
                    <a:bodyPr/>
                    <a:lstStyle/>
                    <a:p>
                      <a:pPr algn="ctr">
                        <a:lnSpc>
                          <a:spcPct val="107000"/>
                        </a:lnSpc>
                        <a:spcAft>
                          <a:spcPts val="800"/>
                        </a:spcAft>
                      </a:pPr>
                      <a:r>
                        <a:rPr lang="pt-BR" sz="1000" b="1" dirty="0">
                          <a:solidFill>
                            <a:schemeClr val="tx1"/>
                          </a:solidFill>
                          <a:effectLst/>
                          <a:latin typeface="+mj-lt"/>
                          <a:ea typeface="Calibri" panose="020F0502020204030204" pitchFamily="34" charset="0"/>
                          <a:cs typeface="Times New Roman" panose="02020603050405020304" pitchFamily="18" charset="0"/>
                        </a:rPr>
                        <a:t>&lt;0.001</a:t>
                      </a:r>
                      <a:endParaRPr lang="pt-BR" sz="12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11"/>
                  </a:ext>
                </a:extLst>
              </a:tr>
              <a:tr h="186417">
                <a:tc>
                  <a:txBody>
                    <a:bodyPr/>
                    <a:lstStyle/>
                    <a:p>
                      <a:pPr>
                        <a:lnSpc>
                          <a:spcPct val="107000"/>
                        </a:lnSpc>
                        <a:spcAft>
                          <a:spcPts val="800"/>
                        </a:spcAft>
                        <a:tabLst>
                          <a:tab pos="1250950" algn="l"/>
                        </a:tabLst>
                      </a:pPr>
                      <a:r>
                        <a:rPr lang="en-US" sz="1000" dirty="0">
                          <a:solidFill>
                            <a:schemeClr val="tx1"/>
                          </a:solidFill>
                          <a:effectLst/>
                          <a:latin typeface="+mj-lt"/>
                          <a:ea typeface="Calibri" panose="020F0502020204030204" pitchFamily="34" charset="0"/>
                          <a:cs typeface="Times New Roman" panose="02020603050405020304" pitchFamily="18" charset="0"/>
                        </a:rPr>
                        <a:t>know how to deal + result</a:t>
                      </a:r>
                      <a:endParaRPr lang="pt-BR" sz="1200" dirty="0">
                        <a:solidFill>
                          <a:schemeClr val="tx1"/>
                        </a:solidFill>
                        <a:effectLst/>
                        <a:latin typeface="+mj-lt"/>
                        <a:ea typeface="Calibri" panose="020F0502020204030204" pitchFamily="34" charset="0"/>
                        <a:cs typeface="Times New Roman" panose="02020603050405020304" pitchFamily="18" charset="0"/>
                      </a:endParaRPr>
                    </a:p>
                  </a:txBody>
                  <a:tcPr marL="21600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F5F5"/>
                    </a:solidFill>
                  </a:tcPr>
                </a:tc>
                <a:tc>
                  <a:txBody>
                    <a:bodyPr/>
                    <a:lstStyle/>
                    <a:p>
                      <a:pPr algn="ctr">
                        <a:lnSpc>
                          <a:spcPct val="107000"/>
                        </a:lnSpc>
                        <a:spcAft>
                          <a:spcPts val="800"/>
                        </a:spcAft>
                      </a:pPr>
                      <a:r>
                        <a:rPr lang="en-US" sz="1000">
                          <a:solidFill>
                            <a:schemeClr val="tx1"/>
                          </a:solidFill>
                          <a:effectLst/>
                          <a:latin typeface="+mj-lt"/>
                          <a:ea typeface="Calibri" panose="020F0502020204030204" pitchFamily="34" charset="0"/>
                          <a:cs typeface="Times New Roman" panose="02020603050405020304" pitchFamily="18" charset="0"/>
                        </a:rPr>
                        <a:t>4814(43.3)</a:t>
                      </a:r>
                      <a:endParaRPr lang="pt-BR" sz="12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tc>
                  <a:txBody>
                    <a:bodyPr/>
                    <a:lstStyle/>
                    <a:p>
                      <a:pPr algn="ctr">
                        <a:lnSpc>
                          <a:spcPct val="107000"/>
                        </a:lnSpc>
                        <a:spcAft>
                          <a:spcPts val="800"/>
                        </a:spcAft>
                      </a:pPr>
                      <a:r>
                        <a:rPr lang="en-US" sz="1000">
                          <a:solidFill>
                            <a:schemeClr val="tx1"/>
                          </a:solidFill>
                          <a:effectLst/>
                          <a:latin typeface="+mj-lt"/>
                          <a:ea typeface="Calibri" panose="020F0502020204030204" pitchFamily="34" charset="0"/>
                          <a:cs typeface="Times New Roman" panose="02020603050405020304" pitchFamily="18" charset="0"/>
                        </a:rPr>
                        <a:t>2588(45.2)</a:t>
                      </a:r>
                      <a:endParaRPr lang="pt-BR" sz="12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tc>
                  <a:txBody>
                    <a:bodyPr/>
                    <a:lstStyle/>
                    <a:p>
                      <a:pPr algn="ctr">
                        <a:lnSpc>
                          <a:spcPct val="107000"/>
                        </a:lnSpc>
                        <a:spcAft>
                          <a:spcPts val="800"/>
                        </a:spcAft>
                      </a:pPr>
                      <a:r>
                        <a:rPr lang="en-US" sz="1000">
                          <a:solidFill>
                            <a:schemeClr val="tx1"/>
                          </a:solidFill>
                          <a:effectLst/>
                          <a:latin typeface="+mj-lt"/>
                          <a:ea typeface="Calibri" panose="020F0502020204030204" pitchFamily="34" charset="0"/>
                          <a:cs typeface="Times New Roman" panose="02020603050405020304" pitchFamily="18" charset="0"/>
                        </a:rPr>
                        <a:t>856(41.3)</a:t>
                      </a:r>
                      <a:endParaRPr lang="pt-BR" sz="12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tc>
                  <a:txBody>
                    <a:bodyPr/>
                    <a:lstStyle/>
                    <a:p>
                      <a:pPr algn="ctr">
                        <a:lnSpc>
                          <a:spcPct val="107000"/>
                        </a:lnSpc>
                        <a:spcAft>
                          <a:spcPts val="800"/>
                        </a:spcAft>
                      </a:pPr>
                      <a:r>
                        <a:rPr lang="en-US" sz="1000" dirty="0">
                          <a:solidFill>
                            <a:schemeClr val="tx1"/>
                          </a:solidFill>
                          <a:effectLst/>
                          <a:latin typeface="+mj-lt"/>
                          <a:ea typeface="Calibri" panose="020F0502020204030204" pitchFamily="34" charset="0"/>
                          <a:cs typeface="Times New Roman" panose="02020603050405020304" pitchFamily="18" charset="0"/>
                        </a:rPr>
                        <a:t>8258(43.7)</a:t>
                      </a:r>
                      <a:endParaRPr lang="pt-BR" sz="12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F1EB"/>
                    </a:solidFill>
                  </a:tcPr>
                </a:tc>
                <a:tc>
                  <a:txBody>
                    <a:bodyPr/>
                    <a:lstStyle/>
                    <a:p>
                      <a:pPr algn="ctr">
                        <a:lnSpc>
                          <a:spcPct val="107000"/>
                        </a:lnSpc>
                        <a:spcAft>
                          <a:spcPts val="800"/>
                        </a:spcAft>
                      </a:pPr>
                      <a:r>
                        <a:rPr lang="pt-BR" sz="1000" b="1" dirty="0">
                          <a:solidFill>
                            <a:schemeClr val="tx1"/>
                          </a:solidFill>
                          <a:effectLst/>
                          <a:latin typeface="+mj-lt"/>
                          <a:ea typeface="Calibri" panose="020F0502020204030204" pitchFamily="34" charset="0"/>
                          <a:cs typeface="Times New Roman" panose="02020603050405020304" pitchFamily="18" charset="0"/>
                        </a:rPr>
                        <a:t>&lt;0.001</a:t>
                      </a:r>
                      <a:endParaRPr lang="pt-BR" sz="12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559418219"/>
                  </a:ext>
                </a:extLst>
              </a:tr>
              <a:tr h="186417">
                <a:tc>
                  <a:txBody>
                    <a:bodyPr/>
                    <a:lstStyle/>
                    <a:p>
                      <a:pPr>
                        <a:lnSpc>
                          <a:spcPct val="107000"/>
                        </a:lnSpc>
                        <a:spcAft>
                          <a:spcPts val="800"/>
                        </a:spcAft>
                        <a:tabLst>
                          <a:tab pos="1206500" algn="l"/>
                        </a:tabLst>
                      </a:pPr>
                      <a:r>
                        <a:rPr lang="en-US" sz="1000" dirty="0">
                          <a:solidFill>
                            <a:schemeClr val="tx1"/>
                          </a:solidFill>
                          <a:effectLst/>
                          <a:latin typeface="+mj-lt"/>
                          <a:ea typeface="Calibri" panose="020F0502020204030204" pitchFamily="34" charset="0"/>
                          <a:cs typeface="Times New Roman" panose="02020603050405020304" pitchFamily="18" charset="0"/>
                        </a:rPr>
                        <a:t>people have difficult to deal with +</a:t>
                      </a:r>
                      <a:endParaRPr lang="pt-BR" sz="1200" dirty="0">
                        <a:solidFill>
                          <a:schemeClr val="tx1"/>
                        </a:solidFill>
                        <a:effectLst/>
                        <a:latin typeface="+mj-lt"/>
                        <a:ea typeface="Calibri" panose="020F0502020204030204" pitchFamily="34" charset="0"/>
                        <a:cs typeface="Times New Roman" panose="02020603050405020304" pitchFamily="18" charset="0"/>
                      </a:endParaRPr>
                    </a:p>
                  </a:txBody>
                  <a:tcPr marL="21600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F5F5"/>
                    </a:solidFill>
                  </a:tcPr>
                </a:tc>
                <a:tc>
                  <a:txBody>
                    <a:bodyPr/>
                    <a:lstStyle/>
                    <a:p>
                      <a:pPr algn="ctr">
                        <a:lnSpc>
                          <a:spcPct val="107000"/>
                        </a:lnSpc>
                        <a:spcAft>
                          <a:spcPts val="800"/>
                        </a:spcAft>
                      </a:pPr>
                      <a:r>
                        <a:rPr lang="en-US" sz="1000">
                          <a:solidFill>
                            <a:schemeClr val="tx1"/>
                          </a:solidFill>
                          <a:effectLst/>
                          <a:latin typeface="+mj-lt"/>
                          <a:ea typeface="Calibri" panose="020F0502020204030204" pitchFamily="34" charset="0"/>
                          <a:cs typeface="Times New Roman" panose="02020603050405020304" pitchFamily="18" charset="0"/>
                        </a:rPr>
                        <a:t>9388(84.4)</a:t>
                      </a:r>
                      <a:endParaRPr lang="pt-BR" sz="12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tc>
                  <a:txBody>
                    <a:bodyPr/>
                    <a:lstStyle/>
                    <a:p>
                      <a:pPr algn="ctr">
                        <a:lnSpc>
                          <a:spcPct val="107000"/>
                        </a:lnSpc>
                        <a:spcAft>
                          <a:spcPts val="800"/>
                        </a:spcAft>
                      </a:pPr>
                      <a:r>
                        <a:rPr lang="en-US" sz="1000">
                          <a:solidFill>
                            <a:schemeClr val="tx1"/>
                          </a:solidFill>
                          <a:effectLst/>
                          <a:latin typeface="+mj-lt"/>
                          <a:ea typeface="Calibri" panose="020F0502020204030204" pitchFamily="34" charset="0"/>
                          <a:cs typeface="Times New Roman" panose="02020603050405020304" pitchFamily="18" charset="0"/>
                        </a:rPr>
                        <a:t>4105(71.7)</a:t>
                      </a:r>
                      <a:endParaRPr lang="pt-BR" sz="12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tc>
                  <a:txBody>
                    <a:bodyPr/>
                    <a:lstStyle/>
                    <a:p>
                      <a:pPr algn="ctr">
                        <a:lnSpc>
                          <a:spcPct val="107000"/>
                        </a:lnSpc>
                        <a:spcAft>
                          <a:spcPts val="800"/>
                        </a:spcAft>
                      </a:pPr>
                      <a:r>
                        <a:rPr lang="en-US" sz="1000">
                          <a:solidFill>
                            <a:schemeClr val="tx1"/>
                          </a:solidFill>
                          <a:effectLst/>
                          <a:latin typeface="+mj-lt"/>
                          <a:ea typeface="Calibri" panose="020F0502020204030204" pitchFamily="34" charset="0"/>
                          <a:cs typeface="Times New Roman" panose="02020603050405020304" pitchFamily="18" charset="0"/>
                        </a:rPr>
                        <a:t>1607(77.5)</a:t>
                      </a:r>
                      <a:endParaRPr lang="pt-BR" sz="12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tc>
                  <a:txBody>
                    <a:bodyPr/>
                    <a:lstStyle/>
                    <a:p>
                      <a:pPr algn="ctr">
                        <a:lnSpc>
                          <a:spcPct val="107000"/>
                        </a:lnSpc>
                        <a:spcAft>
                          <a:spcPts val="800"/>
                        </a:spcAft>
                      </a:pPr>
                      <a:r>
                        <a:rPr lang="en-US" sz="1000" dirty="0">
                          <a:solidFill>
                            <a:schemeClr val="tx1"/>
                          </a:solidFill>
                          <a:effectLst/>
                          <a:latin typeface="+mj-lt"/>
                          <a:ea typeface="Calibri" panose="020F0502020204030204" pitchFamily="34" charset="0"/>
                          <a:cs typeface="Times New Roman" panose="02020603050405020304" pitchFamily="18" charset="0"/>
                        </a:rPr>
                        <a:t>15100(79.8)</a:t>
                      </a:r>
                      <a:endParaRPr lang="pt-BR" sz="12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F1EB"/>
                    </a:solidFill>
                  </a:tcPr>
                </a:tc>
                <a:tc>
                  <a:txBody>
                    <a:bodyPr/>
                    <a:lstStyle/>
                    <a:p>
                      <a:pPr algn="ctr">
                        <a:lnSpc>
                          <a:spcPct val="107000"/>
                        </a:lnSpc>
                        <a:spcAft>
                          <a:spcPts val="800"/>
                        </a:spcAft>
                      </a:pPr>
                      <a:r>
                        <a:rPr lang="pt-BR" sz="1000" b="1" dirty="0">
                          <a:solidFill>
                            <a:schemeClr val="tx1"/>
                          </a:solidFill>
                          <a:effectLst/>
                          <a:latin typeface="+mj-lt"/>
                          <a:ea typeface="Calibri" panose="020F0502020204030204" pitchFamily="34" charset="0"/>
                          <a:cs typeface="Times New Roman" panose="02020603050405020304" pitchFamily="18" charset="0"/>
                        </a:rPr>
                        <a:t>&lt;0.001</a:t>
                      </a:r>
                      <a:endParaRPr lang="pt-BR" sz="12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513745383"/>
                  </a:ext>
                </a:extLst>
              </a:tr>
              <a:tr h="186417">
                <a:tc>
                  <a:txBody>
                    <a:bodyPr/>
                    <a:lstStyle/>
                    <a:p>
                      <a:pPr>
                        <a:lnSpc>
                          <a:spcPct val="107000"/>
                        </a:lnSpc>
                        <a:spcAft>
                          <a:spcPts val="800"/>
                        </a:spcAft>
                        <a:tabLst>
                          <a:tab pos="1206500" algn="l"/>
                        </a:tabLst>
                      </a:pPr>
                      <a:r>
                        <a:rPr lang="en-US" sz="1000" dirty="0">
                          <a:solidFill>
                            <a:schemeClr val="tx1"/>
                          </a:solidFill>
                          <a:effectLst/>
                          <a:latin typeface="+mj-lt"/>
                          <a:ea typeface="Calibri" panose="020F0502020204030204" pitchFamily="34" charset="0"/>
                          <a:cs typeface="Times New Roman" panose="02020603050405020304" pitchFamily="18" charset="0"/>
                        </a:rPr>
                        <a:t>I </a:t>
                      </a:r>
                      <a:r>
                        <a:rPr lang="en-US" sz="1000" dirty="0" err="1">
                          <a:solidFill>
                            <a:schemeClr val="tx1"/>
                          </a:solidFill>
                          <a:effectLst/>
                          <a:latin typeface="+mj-lt"/>
                          <a:ea typeface="Calibri" panose="020F0502020204030204" pitchFamily="34" charset="0"/>
                          <a:cs typeface="Times New Roman" panose="02020603050405020304" pitchFamily="18" charset="0"/>
                        </a:rPr>
                        <a:t>dont</a:t>
                      </a:r>
                      <a:r>
                        <a:rPr lang="en-US" sz="1000" dirty="0">
                          <a:solidFill>
                            <a:schemeClr val="tx1"/>
                          </a:solidFill>
                          <a:effectLst/>
                          <a:latin typeface="+mj-lt"/>
                          <a:ea typeface="Calibri" panose="020F0502020204030204" pitchFamily="34" charset="0"/>
                          <a:cs typeface="Times New Roman" panose="02020603050405020304" pitchFamily="18" charset="0"/>
                        </a:rPr>
                        <a:t> trust HIVST</a:t>
                      </a:r>
                      <a:endParaRPr lang="pt-BR" sz="1200" dirty="0">
                        <a:solidFill>
                          <a:schemeClr val="tx1"/>
                        </a:solidFill>
                        <a:effectLst/>
                        <a:latin typeface="+mj-lt"/>
                        <a:ea typeface="Calibri" panose="020F0502020204030204" pitchFamily="34" charset="0"/>
                        <a:cs typeface="Times New Roman" panose="02020603050405020304" pitchFamily="18" charset="0"/>
                      </a:endParaRPr>
                    </a:p>
                  </a:txBody>
                  <a:tcPr marL="21600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F5F5"/>
                    </a:solidFill>
                  </a:tcPr>
                </a:tc>
                <a:tc>
                  <a:txBody>
                    <a:bodyPr/>
                    <a:lstStyle/>
                    <a:p>
                      <a:pPr algn="ctr">
                        <a:lnSpc>
                          <a:spcPct val="107000"/>
                        </a:lnSpc>
                        <a:spcAft>
                          <a:spcPts val="800"/>
                        </a:spcAft>
                      </a:pPr>
                      <a:r>
                        <a:rPr lang="en-US" sz="1000">
                          <a:solidFill>
                            <a:schemeClr val="tx1"/>
                          </a:solidFill>
                          <a:effectLst/>
                          <a:latin typeface="+mj-lt"/>
                          <a:ea typeface="Calibri" panose="020F0502020204030204" pitchFamily="34" charset="0"/>
                          <a:cs typeface="Times New Roman" panose="02020603050405020304" pitchFamily="18" charset="0"/>
                        </a:rPr>
                        <a:t>4392(39.5)</a:t>
                      </a:r>
                      <a:endParaRPr lang="pt-BR" sz="12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tc>
                  <a:txBody>
                    <a:bodyPr/>
                    <a:lstStyle/>
                    <a:p>
                      <a:pPr algn="ctr">
                        <a:lnSpc>
                          <a:spcPct val="107000"/>
                        </a:lnSpc>
                        <a:spcAft>
                          <a:spcPts val="800"/>
                        </a:spcAft>
                      </a:pPr>
                      <a:r>
                        <a:rPr lang="en-US" sz="1000">
                          <a:solidFill>
                            <a:schemeClr val="tx1"/>
                          </a:solidFill>
                          <a:effectLst/>
                          <a:latin typeface="+mj-lt"/>
                          <a:ea typeface="Calibri" panose="020F0502020204030204" pitchFamily="34" charset="0"/>
                          <a:cs typeface="Times New Roman" panose="02020603050405020304" pitchFamily="18" charset="0"/>
                        </a:rPr>
                        <a:t>2005(35.0)</a:t>
                      </a:r>
                      <a:endParaRPr lang="pt-BR" sz="12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tc>
                  <a:txBody>
                    <a:bodyPr/>
                    <a:lstStyle/>
                    <a:p>
                      <a:pPr algn="ctr">
                        <a:lnSpc>
                          <a:spcPct val="107000"/>
                        </a:lnSpc>
                        <a:spcAft>
                          <a:spcPts val="800"/>
                        </a:spcAft>
                      </a:pPr>
                      <a:r>
                        <a:rPr lang="en-US" sz="1000">
                          <a:solidFill>
                            <a:schemeClr val="tx1"/>
                          </a:solidFill>
                          <a:effectLst/>
                          <a:latin typeface="+mj-lt"/>
                          <a:ea typeface="Calibri" panose="020F0502020204030204" pitchFamily="34" charset="0"/>
                          <a:cs typeface="Times New Roman" panose="02020603050405020304" pitchFamily="18" charset="0"/>
                        </a:rPr>
                        <a:t>838(40.4)</a:t>
                      </a:r>
                      <a:endParaRPr lang="pt-BR" sz="12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tc>
                  <a:txBody>
                    <a:bodyPr/>
                    <a:lstStyle/>
                    <a:p>
                      <a:pPr algn="ctr">
                        <a:lnSpc>
                          <a:spcPct val="107000"/>
                        </a:lnSpc>
                        <a:spcAft>
                          <a:spcPts val="800"/>
                        </a:spcAft>
                      </a:pPr>
                      <a:r>
                        <a:rPr lang="en-US" sz="1000">
                          <a:solidFill>
                            <a:schemeClr val="tx1"/>
                          </a:solidFill>
                          <a:effectLst/>
                          <a:latin typeface="+mj-lt"/>
                          <a:ea typeface="Calibri" panose="020F0502020204030204" pitchFamily="34" charset="0"/>
                          <a:cs typeface="Times New Roman" panose="02020603050405020304" pitchFamily="18" charset="0"/>
                        </a:rPr>
                        <a:t>7235(38.2)</a:t>
                      </a:r>
                      <a:endParaRPr lang="pt-BR" sz="12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F1EB"/>
                    </a:solidFill>
                  </a:tcPr>
                </a:tc>
                <a:tc>
                  <a:txBody>
                    <a:bodyPr/>
                    <a:lstStyle/>
                    <a:p>
                      <a:pPr algn="ctr">
                        <a:lnSpc>
                          <a:spcPct val="107000"/>
                        </a:lnSpc>
                        <a:spcAft>
                          <a:spcPts val="800"/>
                        </a:spcAft>
                      </a:pPr>
                      <a:r>
                        <a:rPr lang="pt-BR" sz="1000" b="1" dirty="0">
                          <a:solidFill>
                            <a:schemeClr val="tx1"/>
                          </a:solidFill>
                          <a:effectLst/>
                          <a:latin typeface="+mj-lt"/>
                          <a:ea typeface="Calibri" panose="020F0502020204030204" pitchFamily="34" charset="0"/>
                          <a:cs typeface="Times New Roman" panose="02020603050405020304" pitchFamily="18" charset="0"/>
                        </a:rPr>
                        <a:t>&lt;0.001</a:t>
                      </a:r>
                      <a:endParaRPr lang="pt-BR" sz="12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68247231"/>
                  </a:ext>
                </a:extLst>
              </a:tr>
              <a:tr h="186417">
                <a:tc>
                  <a:txBody>
                    <a:bodyPr/>
                    <a:lstStyle/>
                    <a:p>
                      <a:pPr algn="just">
                        <a:lnSpc>
                          <a:spcPct val="107000"/>
                        </a:lnSpc>
                        <a:spcAft>
                          <a:spcPts val="800"/>
                        </a:spcAft>
                      </a:pPr>
                      <a:r>
                        <a:rPr lang="en-US" sz="1000" dirty="0">
                          <a:solidFill>
                            <a:schemeClr val="tx1"/>
                          </a:solidFill>
                          <a:effectLst/>
                          <a:latin typeface="+mj-lt"/>
                          <a:ea typeface="Calibri" panose="020F0502020204030204" pitchFamily="34" charset="0"/>
                          <a:cs typeface="Times New Roman" panose="02020603050405020304" pitchFamily="18" charset="0"/>
                        </a:rPr>
                        <a:t>pre-</a:t>
                      </a:r>
                      <a:r>
                        <a:rPr lang="en-US" sz="1000" dirty="0" err="1">
                          <a:solidFill>
                            <a:schemeClr val="tx1"/>
                          </a:solidFill>
                          <a:effectLst/>
                          <a:latin typeface="+mj-lt"/>
                          <a:ea typeface="Calibri" panose="020F0502020204030204" pitchFamily="34" charset="0"/>
                          <a:cs typeface="Times New Roman" panose="02020603050405020304" pitchFamily="18" charset="0"/>
                        </a:rPr>
                        <a:t>conseling</a:t>
                      </a:r>
                      <a:r>
                        <a:rPr lang="en-US" sz="1000" dirty="0">
                          <a:solidFill>
                            <a:schemeClr val="tx1"/>
                          </a:solidFill>
                          <a:effectLst/>
                          <a:latin typeface="+mj-lt"/>
                          <a:ea typeface="Calibri" panose="020F0502020204030204" pitchFamily="34" charset="0"/>
                          <a:cs typeface="Times New Roman" panose="02020603050405020304" pitchFamily="18" charset="0"/>
                        </a:rPr>
                        <a:t> essential</a:t>
                      </a:r>
                      <a:endParaRPr lang="pt-BR" sz="1200" dirty="0">
                        <a:solidFill>
                          <a:schemeClr val="tx1"/>
                        </a:solidFill>
                        <a:effectLst/>
                        <a:latin typeface="+mj-lt"/>
                        <a:ea typeface="Calibri" panose="020F0502020204030204" pitchFamily="34" charset="0"/>
                        <a:cs typeface="Times New Roman" panose="02020603050405020304" pitchFamily="18" charset="0"/>
                      </a:endParaRPr>
                    </a:p>
                  </a:txBody>
                  <a:tcPr marL="21600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F5F5"/>
                    </a:solidFill>
                  </a:tcPr>
                </a:tc>
                <a:tc>
                  <a:txBody>
                    <a:bodyPr/>
                    <a:lstStyle/>
                    <a:p>
                      <a:pPr algn="ctr">
                        <a:lnSpc>
                          <a:spcPct val="107000"/>
                        </a:lnSpc>
                        <a:spcAft>
                          <a:spcPts val="800"/>
                        </a:spcAft>
                      </a:pPr>
                      <a:r>
                        <a:rPr lang="en-US" sz="1000">
                          <a:solidFill>
                            <a:schemeClr val="tx1"/>
                          </a:solidFill>
                          <a:effectLst/>
                          <a:latin typeface="+mj-lt"/>
                          <a:ea typeface="Calibri" panose="020F0502020204030204" pitchFamily="34" charset="0"/>
                          <a:cs typeface="Times New Roman" panose="02020603050405020304" pitchFamily="18" charset="0"/>
                        </a:rPr>
                        <a:t>7824(70.4)</a:t>
                      </a:r>
                      <a:endParaRPr lang="pt-BR" sz="12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tc>
                  <a:txBody>
                    <a:bodyPr/>
                    <a:lstStyle/>
                    <a:p>
                      <a:pPr algn="ctr">
                        <a:lnSpc>
                          <a:spcPct val="107000"/>
                        </a:lnSpc>
                        <a:spcAft>
                          <a:spcPts val="800"/>
                        </a:spcAft>
                      </a:pPr>
                      <a:r>
                        <a:rPr lang="en-US" sz="1000">
                          <a:solidFill>
                            <a:schemeClr val="tx1"/>
                          </a:solidFill>
                          <a:effectLst/>
                          <a:latin typeface="+mj-lt"/>
                          <a:ea typeface="Calibri" panose="020F0502020204030204" pitchFamily="34" charset="0"/>
                          <a:cs typeface="Times New Roman" panose="02020603050405020304" pitchFamily="18" charset="0"/>
                        </a:rPr>
                        <a:t>4355(76.1)</a:t>
                      </a:r>
                      <a:endParaRPr lang="pt-BR" sz="12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tc>
                  <a:txBody>
                    <a:bodyPr/>
                    <a:lstStyle/>
                    <a:p>
                      <a:pPr algn="ctr">
                        <a:lnSpc>
                          <a:spcPct val="107000"/>
                        </a:lnSpc>
                        <a:spcAft>
                          <a:spcPts val="800"/>
                        </a:spcAft>
                      </a:pPr>
                      <a:r>
                        <a:rPr lang="en-US" sz="1000">
                          <a:solidFill>
                            <a:schemeClr val="tx1"/>
                          </a:solidFill>
                          <a:effectLst/>
                          <a:latin typeface="+mj-lt"/>
                          <a:ea typeface="Calibri" panose="020F0502020204030204" pitchFamily="34" charset="0"/>
                          <a:cs typeface="Times New Roman" panose="02020603050405020304" pitchFamily="18" charset="0"/>
                        </a:rPr>
                        <a:t>1638(79.0)</a:t>
                      </a:r>
                      <a:endParaRPr lang="pt-BR" sz="12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tc>
                  <a:txBody>
                    <a:bodyPr/>
                    <a:lstStyle/>
                    <a:p>
                      <a:pPr algn="ctr">
                        <a:lnSpc>
                          <a:spcPct val="107000"/>
                        </a:lnSpc>
                        <a:spcAft>
                          <a:spcPts val="800"/>
                        </a:spcAft>
                      </a:pPr>
                      <a:r>
                        <a:rPr lang="en-US" sz="1000">
                          <a:solidFill>
                            <a:schemeClr val="tx1"/>
                          </a:solidFill>
                          <a:effectLst/>
                          <a:latin typeface="+mj-lt"/>
                          <a:ea typeface="Calibri" panose="020F0502020204030204" pitchFamily="34" charset="0"/>
                          <a:cs typeface="Times New Roman" panose="02020603050405020304" pitchFamily="18" charset="0"/>
                        </a:rPr>
                        <a:t>13817(73.0)</a:t>
                      </a:r>
                      <a:endParaRPr lang="pt-BR" sz="12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F1EB"/>
                    </a:solidFill>
                  </a:tcPr>
                </a:tc>
                <a:tc>
                  <a:txBody>
                    <a:bodyPr/>
                    <a:lstStyle/>
                    <a:p>
                      <a:pPr algn="ctr">
                        <a:lnSpc>
                          <a:spcPct val="107000"/>
                        </a:lnSpc>
                        <a:spcAft>
                          <a:spcPts val="800"/>
                        </a:spcAft>
                      </a:pPr>
                      <a:r>
                        <a:rPr lang="pt-BR" sz="1000" b="1" dirty="0">
                          <a:solidFill>
                            <a:schemeClr val="tx1"/>
                          </a:solidFill>
                          <a:effectLst/>
                          <a:latin typeface="+mj-lt"/>
                          <a:ea typeface="Calibri" panose="020F0502020204030204" pitchFamily="34" charset="0"/>
                          <a:cs typeface="Times New Roman" panose="02020603050405020304" pitchFamily="18" charset="0"/>
                        </a:rPr>
                        <a:t>&lt;0.001</a:t>
                      </a:r>
                      <a:endParaRPr lang="pt-BR" sz="12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801102209"/>
                  </a:ext>
                </a:extLst>
              </a:tr>
              <a:tr h="186417">
                <a:tc>
                  <a:txBody>
                    <a:bodyPr/>
                    <a:lstStyle/>
                    <a:p>
                      <a:pPr>
                        <a:lnSpc>
                          <a:spcPct val="107000"/>
                        </a:lnSpc>
                        <a:spcAft>
                          <a:spcPts val="800"/>
                        </a:spcAft>
                      </a:pPr>
                      <a:r>
                        <a:rPr lang="en-US" sz="1000" dirty="0">
                          <a:solidFill>
                            <a:schemeClr val="tx1"/>
                          </a:solidFill>
                          <a:effectLst/>
                          <a:latin typeface="+mj-lt"/>
                          <a:ea typeface="Calibri" panose="020F0502020204030204" pitchFamily="34" charset="0"/>
                          <a:cs typeface="Times New Roman" panose="02020603050405020304" pitchFamily="18" charset="0"/>
                        </a:rPr>
                        <a:t>pos-</a:t>
                      </a:r>
                      <a:r>
                        <a:rPr lang="en-US" sz="1000" dirty="0" err="1">
                          <a:solidFill>
                            <a:schemeClr val="tx1"/>
                          </a:solidFill>
                          <a:effectLst/>
                          <a:latin typeface="+mj-lt"/>
                          <a:ea typeface="Calibri" panose="020F0502020204030204" pitchFamily="34" charset="0"/>
                          <a:cs typeface="Times New Roman" panose="02020603050405020304" pitchFamily="18" charset="0"/>
                        </a:rPr>
                        <a:t>conseling</a:t>
                      </a:r>
                      <a:r>
                        <a:rPr lang="en-US" sz="1000" dirty="0">
                          <a:solidFill>
                            <a:schemeClr val="tx1"/>
                          </a:solidFill>
                          <a:effectLst/>
                          <a:latin typeface="+mj-lt"/>
                          <a:ea typeface="Calibri" panose="020F0502020204030204" pitchFamily="34" charset="0"/>
                          <a:cs typeface="Times New Roman" panose="02020603050405020304" pitchFamily="18" charset="0"/>
                        </a:rPr>
                        <a:t> essential</a:t>
                      </a:r>
                      <a:endParaRPr lang="pt-BR" sz="1200" dirty="0">
                        <a:solidFill>
                          <a:schemeClr val="tx1"/>
                        </a:solidFill>
                        <a:effectLst/>
                        <a:latin typeface="+mj-lt"/>
                        <a:ea typeface="Calibri" panose="020F0502020204030204" pitchFamily="34" charset="0"/>
                        <a:cs typeface="Times New Roman" panose="02020603050405020304" pitchFamily="18" charset="0"/>
                      </a:endParaRPr>
                    </a:p>
                  </a:txBody>
                  <a:tcPr marL="21600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F5F5"/>
                    </a:solidFill>
                  </a:tcPr>
                </a:tc>
                <a:tc>
                  <a:txBody>
                    <a:bodyPr/>
                    <a:lstStyle/>
                    <a:p>
                      <a:pPr algn="ctr">
                        <a:lnSpc>
                          <a:spcPct val="107000"/>
                        </a:lnSpc>
                        <a:spcAft>
                          <a:spcPts val="800"/>
                        </a:spcAft>
                      </a:pPr>
                      <a:r>
                        <a:rPr lang="en-US" sz="1000" dirty="0">
                          <a:solidFill>
                            <a:schemeClr val="tx1"/>
                          </a:solidFill>
                          <a:effectLst/>
                          <a:latin typeface="+mj-lt"/>
                          <a:ea typeface="Calibri" panose="020F0502020204030204" pitchFamily="34" charset="0"/>
                          <a:cs typeface="Times New Roman" panose="02020603050405020304" pitchFamily="18" charset="0"/>
                        </a:rPr>
                        <a:t>9628(86.8)</a:t>
                      </a:r>
                      <a:endParaRPr lang="pt-BR" sz="12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tc>
                  <a:txBody>
                    <a:bodyPr/>
                    <a:lstStyle/>
                    <a:p>
                      <a:pPr algn="ctr">
                        <a:lnSpc>
                          <a:spcPct val="107000"/>
                        </a:lnSpc>
                        <a:spcAft>
                          <a:spcPts val="800"/>
                        </a:spcAft>
                      </a:pPr>
                      <a:r>
                        <a:rPr lang="en-US" sz="1000">
                          <a:solidFill>
                            <a:schemeClr val="tx1"/>
                          </a:solidFill>
                          <a:effectLst/>
                          <a:latin typeface="+mj-lt"/>
                          <a:ea typeface="Calibri" panose="020F0502020204030204" pitchFamily="34" charset="0"/>
                          <a:cs typeface="Times New Roman" panose="02020603050405020304" pitchFamily="18" charset="0"/>
                        </a:rPr>
                        <a:t>4963(86.7)</a:t>
                      </a:r>
                      <a:endParaRPr lang="pt-BR" sz="12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tc>
                  <a:txBody>
                    <a:bodyPr/>
                    <a:lstStyle/>
                    <a:p>
                      <a:pPr algn="ctr">
                        <a:lnSpc>
                          <a:spcPct val="107000"/>
                        </a:lnSpc>
                        <a:spcAft>
                          <a:spcPts val="800"/>
                        </a:spcAft>
                      </a:pPr>
                      <a:r>
                        <a:rPr lang="en-US" sz="1000">
                          <a:solidFill>
                            <a:schemeClr val="tx1"/>
                          </a:solidFill>
                          <a:effectLst/>
                          <a:latin typeface="+mj-lt"/>
                          <a:ea typeface="Calibri" panose="020F0502020204030204" pitchFamily="34" charset="0"/>
                          <a:cs typeface="Times New Roman" panose="02020603050405020304" pitchFamily="18" charset="0"/>
                        </a:rPr>
                        <a:t>1827(88.1)</a:t>
                      </a:r>
                      <a:endParaRPr lang="pt-BR" sz="12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tc>
                  <a:txBody>
                    <a:bodyPr/>
                    <a:lstStyle/>
                    <a:p>
                      <a:pPr algn="ctr">
                        <a:lnSpc>
                          <a:spcPct val="107000"/>
                        </a:lnSpc>
                        <a:spcAft>
                          <a:spcPts val="800"/>
                        </a:spcAft>
                      </a:pPr>
                      <a:r>
                        <a:rPr lang="en-US" sz="1000">
                          <a:solidFill>
                            <a:schemeClr val="tx1"/>
                          </a:solidFill>
                          <a:effectLst/>
                          <a:latin typeface="+mj-lt"/>
                          <a:ea typeface="Calibri" panose="020F0502020204030204" pitchFamily="34" charset="0"/>
                          <a:cs typeface="Times New Roman" panose="02020603050405020304" pitchFamily="18" charset="0"/>
                        </a:rPr>
                        <a:t>16418(86.8)</a:t>
                      </a:r>
                      <a:endParaRPr lang="pt-BR" sz="12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F1EB"/>
                    </a:solidFill>
                  </a:tcPr>
                </a:tc>
                <a:tc>
                  <a:txBody>
                    <a:bodyPr/>
                    <a:lstStyle/>
                    <a:p>
                      <a:pPr algn="ctr">
                        <a:lnSpc>
                          <a:spcPct val="107000"/>
                        </a:lnSpc>
                        <a:spcAft>
                          <a:spcPts val="800"/>
                        </a:spcAft>
                      </a:pPr>
                      <a:r>
                        <a:rPr lang="en-US" sz="1000" b="1" dirty="0">
                          <a:solidFill>
                            <a:schemeClr val="tx1"/>
                          </a:solidFill>
                          <a:effectLst/>
                          <a:latin typeface="+mj-lt"/>
                          <a:ea typeface="Calibri" panose="020F0502020204030204" pitchFamily="34" charset="0"/>
                          <a:cs typeface="Times New Roman" panose="02020603050405020304" pitchFamily="18" charset="0"/>
                        </a:rPr>
                        <a:t>0.18</a:t>
                      </a:r>
                      <a:endParaRPr lang="pt-BR" sz="12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439131348"/>
                  </a:ext>
                </a:extLst>
              </a:tr>
            </a:tbl>
          </a:graphicData>
        </a:graphic>
      </p:graphicFrame>
      <p:sp>
        <p:nvSpPr>
          <p:cNvPr id="4" name="Title 1">
            <a:extLst>
              <a:ext uri="{FF2B5EF4-FFF2-40B4-BE49-F238E27FC236}">
                <a16:creationId xmlns:a16="http://schemas.microsoft.com/office/drawing/2014/main" id="{2A5B2F0C-A156-4681-94ED-2F431B8CC633}"/>
              </a:ext>
            </a:extLst>
          </p:cNvPr>
          <p:cNvSpPr txBox="1">
            <a:spLocks/>
          </p:cNvSpPr>
          <p:nvPr/>
        </p:nvSpPr>
        <p:spPr bwMode="gray">
          <a:xfrm>
            <a:off x="334963" y="366713"/>
            <a:ext cx="10180637" cy="841375"/>
          </a:xfrm>
          <a:prstGeom prst="rect">
            <a:avLst/>
          </a:prstGeom>
        </p:spPr>
        <p:txBody>
          <a:bodyPr vert="horz" lIns="0" tIns="0" rIns="0" bIns="0" rtlCol="0" anchor="t" anchorCtr="0">
            <a:noAutofit/>
          </a:bodyPr>
          <a:lstStyle>
            <a:lvl1pPr algn="l" defTabSz="914377" rtl="0" eaLnBrk="1" latinLnBrk="0" hangingPunct="1">
              <a:lnSpc>
                <a:spcPct val="90000"/>
              </a:lnSpc>
              <a:spcBef>
                <a:spcPct val="0"/>
              </a:spcBef>
              <a:buNone/>
              <a:tabLst/>
              <a:defRPr sz="4400" b="0" kern="1200">
                <a:solidFill>
                  <a:schemeClr val="tx1"/>
                </a:solidFill>
                <a:latin typeface="+mn-lt"/>
                <a:ea typeface="+mj-ea"/>
                <a:cs typeface="+mj-cs"/>
              </a:defRPr>
            </a:lvl1pPr>
          </a:lstStyle>
          <a:p>
            <a:pPr>
              <a:defRPr/>
            </a:pPr>
            <a:r>
              <a:rPr lang="en-US" sz="3200" b="1" dirty="0"/>
              <a:t>Web-survey 2018 Brazil, Mexico and Peru</a:t>
            </a:r>
          </a:p>
        </p:txBody>
      </p:sp>
      <p:sp>
        <p:nvSpPr>
          <p:cNvPr id="2" name="Retângulo 1">
            <a:extLst>
              <a:ext uri="{FF2B5EF4-FFF2-40B4-BE49-F238E27FC236}">
                <a16:creationId xmlns:a16="http://schemas.microsoft.com/office/drawing/2014/main" id="{2D5CDF07-7866-4EDB-A110-104B85CEFFCF}"/>
              </a:ext>
            </a:extLst>
          </p:cNvPr>
          <p:cNvSpPr/>
          <p:nvPr/>
        </p:nvSpPr>
        <p:spPr>
          <a:xfrm>
            <a:off x="3243385" y="1836615"/>
            <a:ext cx="6142892" cy="2266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err="1"/>
          </a:p>
        </p:txBody>
      </p:sp>
    </p:spTree>
    <p:extLst>
      <p:ext uri="{BB962C8B-B14F-4D97-AF65-F5344CB8AC3E}">
        <p14:creationId xmlns:p14="http://schemas.microsoft.com/office/powerpoint/2010/main" val="1953825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aptura de Tela 2019-12-15 às 4.30.04 PM.png"/>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3726" t="2802" r="3726" b="2802"/>
          <a:stretch/>
        </p:blipFill>
        <p:spPr>
          <a:xfrm>
            <a:off x="1117447" y="1160463"/>
            <a:ext cx="3586956" cy="4435446"/>
          </a:xfrm>
          <a:prstGeom prst="rect">
            <a:avLst/>
          </a:prstGeom>
          <a:ln w="19050">
            <a:solidFill>
              <a:srgbClr val="462D81"/>
            </a:solidFill>
          </a:ln>
        </p:spPr>
      </p:pic>
      <p:sp>
        <p:nvSpPr>
          <p:cNvPr id="7" name="CaixaDeTexto 6">
            <a:extLst>
              <a:ext uri="{FF2B5EF4-FFF2-40B4-BE49-F238E27FC236}">
                <a16:creationId xmlns:a16="http://schemas.microsoft.com/office/drawing/2014/main" id="{71EFB1F9-C0A0-48F7-BDAB-9434D6CF91FB}"/>
              </a:ext>
            </a:extLst>
          </p:cNvPr>
          <p:cNvSpPr txBox="1"/>
          <p:nvPr/>
        </p:nvSpPr>
        <p:spPr>
          <a:xfrm>
            <a:off x="2640013" y="6145183"/>
            <a:ext cx="6148387" cy="400110"/>
          </a:xfrm>
          <a:prstGeom prst="rect">
            <a:avLst/>
          </a:prstGeom>
          <a:noFill/>
        </p:spPr>
        <p:txBody>
          <a:bodyPr wrap="square" rtlCol="0">
            <a:spAutoFit/>
          </a:bodyPr>
          <a:lstStyle/>
          <a:p>
            <a:r>
              <a:rPr lang="pt-BR" sz="1000" dirty="0">
                <a:latin typeface="Verdana" panose="020B0604030504040204" pitchFamily="34" charset="0"/>
              </a:rPr>
              <a:t>Torres, et al. </a:t>
            </a:r>
            <a:r>
              <a:rPr lang="pt-BR" sz="1000" dirty="0" err="1">
                <a:latin typeface="Verdana" panose="020B0604030504040204" pitchFamily="34" charset="0"/>
              </a:rPr>
              <a:t>Willingness</a:t>
            </a:r>
            <a:r>
              <a:rPr lang="pt-BR" sz="1000" dirty="0">
                <a:latin typeface="Verdana" panose="020B0604030504040204" pitchFamily="34" charset="0"/>
              </a:rPr>
              <a:t> </a:t>
            </a:r>
            <a:r>
              <a:rPr lang="pt-BR" sz="1000" dirty="0" err="1">
                <a:latin typeface="Verdana" panose="020B0604030504040204" pitchFamily="34" charset="0"/>
              </a:rPr>
              <a:t>to</a:t>
            </a:r>
            <a:r>
              <a:rPr lang="pt-BR" sz="1000" dirty="0">
                <a:latin typeface="Verdana" panose="020B0604030504040204" pitchFamily="34" charset="0"/>
              </a:rPr>
              <a:t> use HIV self-</a:t>
            </a:r>
            <a:r>
              <a:rPr lang="pt-BR" sz="1000" dirty="0" err="1">
                <a:latin typeface="Verdana" panose="020B0604030504040204" pitchFamily="34" charset="0"/>
              </a:rPr>
              <a:t>testing</a:t>
            </a:r>
            <a:r>
              <a:rPr lang="pt-BR" sz="1000" dirty="0">
                <a:latin typeface="Verdana" panose="020B0604030504040204" pitchFamily="34" charset="0"/>
              </a:rPr>
              <a:t> </a:t>
            </a:r>
            <a:r>
              <a:rPr lang="pt-BR" sz="1000" dirty="0" err="1">
                <a:latin typeface="Verdana" panose="020B0604030504040204" pitchFamily="34" charset="0"/>
              </a:rPr>
              <a:t>among</a:t>
            </a:r>
            <a:r>
              <a:rPr lang="pt-BR" sz="1000" dirty="0">
                <a:latin typeface="Verdana" panose="020B0604030504040204" pitchFamily="34" charset="0"/>
              </a:rPr>
              <a:t> MSM in </a:t>
            </a:r>
            <a:r>
              <a:rPr lang="pt-BR" sz="1000" dirty="0" err="1">
                <a:latin typeface="Verdana" panose="020B0604030504040204" pitchFamily="34" charset="0"/>
              </a:rPr>
              <a:t>Brazil</a:t>
            </a:r>
            <a:r>
              <a:rPr lang="pt-BR" sz="1000" dirty="0">
                <a:latin typeface="Verdana" panose="020B0604030504040204" pitchFamily="34" charset="0"/>
              </a:rPr>
              <a:t>, Mexico </a:t>
            </a:r>
            <a:r>
              <a:rPr lang="pt-BR" sz="1000" dirty="0" err="1">
                <a:latin typeface="Verdana" panose="020B0604030504040204" pitchFamily="34" charset="0"/>
              </a:rPr>
              <a:t>and</a:t>
            </a:r>
            <a:r>
              <a:rPr lang="pt-BR" sz="1000" dirty="0">
                <a:latin typeface="Verdana" panose="020B0604030504040204" pitchFamily="34" charset="0"/>
              </a:rPr>
              <a:t> Peru. CROI </a:t>
            </a:r>
            <a:r>
              <a:rPr lang="pt-BR" sz="1000" dirty="0" err="1">
                <a:latin typeface="Verdana" panose="020B0604030504040204" pitchFamily="34" charset="0"/>
              </a:rPr>
              <a:t>Conference</a:t>
            </a:r>
            <a:r>
              <a:rPr lang="pt-BR" sz="1000" dirty="0">
                <a:latin typeface="Verdana" panose="020B0604030504040204" pitchFamily="34" charset="0"/>
              </a:rPr>
              <a:t>. Seattle, 2019. Abstract 936. </a:t>
            </a:r>
            <a:endParaRPr lang="en-GB" sz="1000" dirty="0">
              <a:latin typeface="Verdana" panose="020B0604030504040204" pitchFamily="34" charset="0"/>
            </a:endParaRPr>
          </a:p>
        </p:txBody>
      </p:sp>
      <p:sp>
        <p:nvSpPr>
          <p:cNvPr id="10" name="Título 1">
            <a:extLst>
              <a:ext uri="{FF2B5EF4-FFF2-40B4-BE49-F238E27FC236}">
                <a16:creationId xmlns:a16="http://schemas.microsoft.com/office/drawing/2014/main" id="{BEC6630C-7557-4087-8B2A-06548BE22AC2}"/>
              </a:ext>
            </a:extLst>
          </p:cNvPr>
          <p:cNvSpPr txBox="1">
            <a:spLocks/>
          </p:cNvSpPr>
          <p:nvPr/>
        </p:nvSpPr>
        <p:spPr bwMode="gray">
          <a:xfrm>
            <a:off x="5276850" y="1354984"/>
            <a:ext cx="5730387" cy="323850"/>
          </a:xfrm>
          <a:prstGeom prst="rect">
            <a:avLst/>
          </a:prstGeom>
        </p:spPr>
        <p:txBody>
          <a:bodyPr vert="horz" lIns="0" tIns="0" rIns="0" bIns="0" rtlCol="0" anchor="ctr" anchorCtr="0">
            <a:noAutofit/>
          </a:bodyPr>
          <a:lstStyle>
            <a:lvl1pPr algn="l" defTabSz="914377" rtl="0" eaLnBrk="1" latinLnBrk="0" hangingPunct="1">
              <a:lnSpc>
                <a:spcPct val="90000"/>
              </a:lnSpc>
              <a:spcBef>
                <a:spcPct val="0"/>
              </a:spcBef>
              <a:buNone/>
              <a:tabLst/>
              <a:defRPr sz="4400" b="0" kern="1200">
                <a:solidFill>
                  <a:schemeClr val="tx1"/>
                </a:solidFill>
                <a:latin typeface="+mn-lt"/>
                <a:ea typeface="+mj-ea"/>
                <a:cs typeface="+mj-cs"/>
              </a:defRPr>
            </a:lvl1pPr>
          </a:lstStyle>
          <a:p>
            <a:pPr>
              <a:lnSpc>
                <a:spcPct val="100000"/>
              </a:lnSpc>
            </a:pPr>
            <a:r>
              <a:rPr lang="pt-BR" sz="3200" b="1" dirty="0"/>
              <a:t>HIV Self-</a:t>
            </a:r>
            <a:r>
              <a:rPr lang="pt-BR" sz="3200" b="1" dirty="0" err="1"/>
              <a:t>Testing</a:t>
            </a:r>
            <a:r>
              <a:rPr lang="pt-BR" sz="3200" b="1" dirty="0"/>
              <a:t> (2018)</a:t>
            </a:r>
          </a:p>
        </p:txBody>
      </p:sp>
      <p:sp>
        <p:nvSpPr>
          <p:cNvPr id="11" name="TextBox 9">
            <a:extLst>
              <a:ext uri="{FF2B5EF4-FFF2-40B4-BE49-F238E27FC236}">
                <a16:creationId xmlns:a16="http://schemas.microsoft.com/office/drawing/2014/main" id="{62DBE2E9-1479-4986-8A77-D82F38D23454}"/>
              </a:ext>
            </a:extLst>
          </p:cNvPr>
          <p:cNvSpPr txBox="1"/>
          <p:nvPr/>
        </p:nvSpPr>
        <p:spPr>
          <a:xfrm>
            <a:off x="5479012" y="2321003"/>
            <a:ext cx="4745526" cy="2215991"/>
          </a:xfrm>
          <a:prstGeom prst="rect">
            <a:avLst/>
          </a:prstGeom>
          <a:noFill/>
          <a:ln w="28575">
            <a:noFill/>
          </a:ln>
        </p:spPr>
        <p:txBody>
          <a:bodyPr wrap="square" rtlCol="0" anchor="ctr">
            <a:spAutoFit/>
          </a:bodyPr>
          <a:lstStyle/>
          <a:p>
            <a:r>
              <a:rPr lang="en-US" sz="2400" b="1" dirty="0">
                <a:latin typeface="Verdana" panose="020B0604030504040204" pitchFamily="34" charset="0"/>
              </a:rPr>
              <a:t>Factors associated with willingness to use HIVST:</a:t>
            </a:r>
          </a:p>
          <a:p>
            <a:pPr marL="520700" indent="-342900">
              <a:spcBef>
                <a:spcPts val="1200"/>
              </a:spcBef>
              <a:buSzPct val="50000"/>
              <a:buFont typeface="Courier New" panose="02070309020205020404" pitchFamily="49" charset="0"/>
              <a:buChar char="o"/>
            </a:pPr>
            <a:r>
              <a:rPr lang="en-US" sz="2000" dirty="0"/>
              <a:t>higher income</a:t>
            </a:r>
          </a:p>
          <a:p>
            <a:pPr marL="520700" indent="-342900">
              <a:spcBef>
                <a:spcPts val="1200"/>
              </a:spcBef>
              <a:buSzPct val="50000"/>
              <a:buFont typeface="Courier New" panose="02070309020205020404" pitchFamily="49" charset="0"/>
              <a:buChar char="o"/>
            </a:pPr>
            <a:r>
              <a:rPr lang="en-US" sz="2000" dirty="0"/>
              <a:t>higher schooling</a:t>
            </a:r>
          </a:p>
          <a:p>
            <a:pPr marL="520700" indent="-342900">
              <a:spcBef>
                <a:spcPts val="1200"/>
              </a:spcBef>
              <a:buSzPct val="50000"/>
              <a:buFont typeface="Courier New" panose="02070309020205020404" pitchFamily="49" charset="0"/>
              <a:buChar char="o"/>
            </a:pPr>
            <a:r>
              <a:rPr lang="en-US" sz="2000" dirty="0"/>
              <a:t>willingness to use PrEP</a:t>
            </a:r>
            <a:endParaRPr lang="en-US" sz="2000" dirty="0">
              <a:latin typeface="Verdana" panose="020B0604030504040204" pitchFamily="34" charset="0"/>
            </a:endParaRPr>
          </a:p>
        </p:txBody>
      </p:sp>
      <p:sp>
        <p:nvSpPr>
          <p:cNvPr id="6" name="Title 1">
            <a:extLst>
              <a:ext uri="{FF2B5EF4-FFF2-40B4-BE49-F238E27FC236}">
                <a16:creationId xmlns:a16="http://schemas.microsoft.com/office/drawing/2014/main" id="{FFAD7C6B-1406-434B-85F5-3B4081A771F5}"/>
              </a:ext>
            </a:extLst>
          </p:cNvPr>
          <p:cNvSpPr txBox="1">
            <a:spLocks/>
          </p:cNvSpPr>
          <p:nvPr/>
        </p:nvSpPr>
        <p:spPr bwMode="gray">
          <a:xfrm>
            <a:off x="388693" y="238972"/>
            <a:ext cx="10180637" cy="841375"/>
          </a:xfrm>
          <a:prstGeom prst="rect">
            <a:avLst/>
          </a:prstGeom>
        </p:spPr>
        <p:txBody>
          <a:bodyPr vert="horz" lIns="0" tIns="0" rIns="0" bIns="0" rtlCol="0" anchor="t" anchorCtr="0">
            <a:noAutofit/>
          </a:bodyPr>
          <a:lstStyle>
            <a:lvl1pPr algn="l" defTabSz="914377" rtl="0" eaLnBrk="1" latinLnBrk="0" hangingPunct="1">
              <a:lnSpc>
                <a:spcPct val="90000"/>
              </a:lnSpc>
              <a:spcBef>
                <a:spcPct val="0"/>
              </a:spcBef>
              <a:buNone/>
              <a:tabLst/>
              <a:defRPr sz="4400" b="0" kern="1200">
                <a:solidFill>
                  <a:schemeClr val="tx1"/>
                </a:solidFill>
                <a:latin typeface="+mn-lt"/>
                <a:ea typeface="+mj-ea"/>
                <a:cs typeface="+mj-cs"/>
              </a:defRPr>
            </a:lvl1pPr>
          </a:lstStyle>
          <a:p>
            <a:pPr>
              <a:defRPr/>
            </a:pPr>
            <a:r>
              <a:rPr lang="en-US" sz="3200" b="1" dirty="0"/>
              <a:t>Web-survey 2018 Brazil, Mexico and Peru</a:t>
            </a:r>
          </a:p>
        </p:txBody>
      </p:sp>
    </p:spTree>
    <p:extLst>
      <p:ext uri="{BB962C8B-B14F-4D97-AF65-F5344CB8AC3E}">
        <p14:creationId xmlns:p14="http://schemas.microsoft.com/office/powerpoint/2010/main" val="3456124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A5CD8AF1-2362-4BB4-8930-8F459097795C}"/>
              </a:ext>
            </a:extLst>
          </p:cNvPr>
          <p:cNvSpPr txBox="1">
            <a:spLocks/>
          </p:cNvSpPr>
          <p:nvPr/>
        </p:nvSpPr>
        <p:spPr bwMode="gray">
          <a:xfrm>
            <a:off x="334963" y="728664"/>
            <a:ext cx="5545006" cy="5400674"/>
          </a:xfrm>
          <a:prstGeom prst="rect">
            <a:avLst/>
          </a:prstGeom>
        </p:spPr>
        <p:txBody>
          <a:bodyPr vert="horz" lIns="0" tIns="0" rIns="0" bIns="0" rtlCol="0" anchor="ctr" anchorCtr="0">
            <a:noAutofit/>
          </a:bodyPr>
          <a:lstStyle>
            <a:lvl1pPr marL="182558" indent="-182558" algn="l" defTabSz="914377" rtl="0" eaLnBrk="1" latinLnBrk="0" hangingPunct="1">
              <a:lnSpc>
                <a:spcPct val="94000"/>
              </a:lnSpc>
              <a:spcBef>
                <a:spcPts val="0"/>
              </a:spcBef>
              <a:buFont typeface="Arial" panose="020B0604020202020204" pitchFamily="34" charset="0"/>
              <a:buChar char="◦"/>
              <a:defRPr sz="2000" kern="1200">
                <a:solidFill>
                  <a:schemeClr val="tx1"/>
                </a:solidFill>
                <a:latin typeface="+mn-lt"/>
                <a:ea typeface="+mn-ea"/>
                <a:cs typeface="+mn-cs"/>
              </a:defRPr>
            </a:lvl1pPr>
            <a:lvl2pPr marL="358766" indent="-176209" algn="l" defTabSz="914377" rtl="0" eaLnBrk="1" latinLnBrk="0" hangingPunct="1">
              <a:lnSpc>
                <a:spcPct val="94000"/>
              </a:lnSpc>
              <a:spcBef>
                <a:spcPts val="0"/>
              </a:spcBef>
              <a:buFont typeface="Arial" panose="020B0604020202020204" pitchFamily="34" charset="0"/>
              <a:buChar char="◦"/>
              <a:defRPr sz="2000" kern="1200">
                <a:solidFill>
                  <a:schemeClr val="tx1"/>
                </a:solidFill>
                <a:latin typeface="+mn-lt"/>
                <a:ea typeface="+mn-ea"/>
                <a:cs typeface="+mn-cs"/>
              </a:defRPr>
            </a:lvl2pPr>
            <a:lvl3pPr marL="541325" indent="-182558" algn="l" defTabSz="914377" rtl="0" eaLnBrk="1" latinLnBrk="0" hangingPunct="1">
              <a:lnSpc>
                <a:spcPct val="94000"/>
              </a:lnSpc>
              <a:spcBef>
                <a:spcPts val="0"/>
              </a:spcBef>
              <a:buFont typeface="Arial" panose="020B0604020202020204" pitchFamily="34" charset="0"/>
              <a:buChar char="◦"/>
              <a:defRPr sz="2000" kern="1200">
                <a:solidFill>
                  <a:schemeClr val="tx1"/>
                </a:solidFill>
                <a:latin typeface="+mn-lt"/>
                <a:ea typeface="+mn-ea"/>
                <a:cs typeface="+mn-cs"/>
              </a:defRPr>
            </a:lvl3pPr>
            <a:lvl4pPr marL="715945" indent="-174621" algn="l" defTabSz="914377" rtl="0" eaLnBrk="1" latinLnBrk="0" hangingPunct="1">
              <a:lnSpc>
                <a:spcPct val="94000"/>
              </a:lnSpc>
              <a:spcBef>
                <a:spcPts val="0"/>
              </a:spcBef>
              <a:buFont typeface="Arial" panose="020B0604020202020204" pitchFamily="34" charset="0"/>
              <a:buChar char="◦"/>
              <a:defRPr sz="2000" kern="1200">
                <a:solidFill>
                  <a:schemeClr val="tx1"/>
                </a:solidFill>
                <a:latin typeface="+mn-lt"/>
                <a:ea typeface="+mn-ea"/>
                <a:cs typeface="+mn-cs"/>
              </a:defRPr>
            </a:lvl4pPr>
            <a:lvl5pPr marL="898503" indent="-182558" algn="l" defTabSz="914377" rtl="0" eaLnBrk="1" latinLnBrk="0" hangingPunct="1">
              <a:lnSpc>
                <a:spcPct val="94000"/>
              </a:lnSpc>
              <a:spcBef>
                <a:spcPts val="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6700" indent="-266700">
              <a:spcBef>
                <a:spcPts val="1200"/>
              </a:spcBef>
              <a:spcAft>
                <a:spcPts val="1200"/>
              </a:spcAft>
            </a:pPr>
            <a:r>
              <a:rPr lang="en-US" sz="3000" dirty="0"/>
              <a:t>Willingness to use daily oral PrEP</a:t>
            </a:r>
          </a:p>
          <a:p>
            <a:pPr marL="266700" indent="-266700">
              <a:spcBef>
                <a:spcPts val="1200"/>
              </a:spcBef>
              <a:spcAft>
                <a:spcPts val="1200"/>
              </a:spcAft>
            </a:pPr>
            <a:r>
              <a:rPr lang="en-US" sz="3000" dirty="0"/>
              <a:t>Knowledge and preferences for other PrEP Technologies</a:t>
            </a:r>
            <a:br>
              <a:rPr lang="en-US" sz="3000" dirty="0"/>
            </a:br>
            <a:br>
              <a:rPr lang="en-US" sz="3000" dirty="0"/>
            </a:br>
            <a:r>
              <a:rPr lang="en-US" sz="3000" b="1" dirty="0"/>
              <a:t>Started:</a:t>
            </a:r>
            <a:r>
              <a:rPr lang="en-US" sz="3000" dirty="0"/>
              <a:t> May 2021</a:t>
            </a:r>
            <a:endParaRPr lang="pt-BR" sz="3000" dirty="0"/>
          </a:p>
        </p:txBody>
      </p:sp>
      <p:sp>
        <p:nvSpPr>
          <p:cNvPr id="4" name="Título 1">
            <a:extLst>
              <a:ext uri="{FF2B5EF4-FFF2-40B4-BE49-F238E27FC236}">
                <a16:creationId xmlns:a16="http://schemas.microsoft.com/office/drawing/2014/main" id="{3E0A98C5-478B-48C1-80EA-5DBDB2ED89DD}"/>
              </a:ext>
            </a:extLst>
          </p:cNvPr>
          <p:cNvSpPr txBox="1">
            <a:spLocks/>
          </p:cNvSpPr>
          <p:nvPr/>
        </p:nvSpPr>
        <p:spPr bwMode="gray">
          <a:xfrm>
            <a:off x="334963" y="404813"/>
            <a:ext cx="10567499" cy="323850"/>
          </a:xfrm>
          <a:prstGeom prst="rect">
            <a:avLst/>
          </a:prstGeom>
        </p:spPr>
        <p:txBody>
          <a:bodyPr vert="horz" lIns="0" tIns="0" rIns="0" bIns="0" rtlCol="0" anchor="ctr" anchorCtr="0">
            <a:noAutofit/>
          </a:bodyPr>
          <a:lstStyle>
            <a:lvl1pPr algn="l" defTabSz="914377" rtl="0" eaLnBrk="1" latinLnBrk="0" hangingPunct="1">
              <a:lnSpc>
                <a:spcPct val="90000"/>
              </a:lnSpc>
              <a:spcBef>
                <a:spcPct val="0"/>
              </a:spcBef>
              <a:buNone/>
              <a:tabLst/>
              <a:defRPr sz="4400" b="0" kern="1200">
                <a:solidFill>
                  <a:schemeClr val="tx1"/>
                </a:solidFill>
                <a:latin typeface="+mn-lt"/>
                <a:ea typeface="+mj-ea"/>
                <a:cs typeface="+mj-cs"/>
              </a:defRPr>
            </a:lvl1pPr>
          </a:lstStyle>
          <a:p>
            <a:pPr>
              <a:lnSpc>
                <a:spcPct val="100000"/>
              </a:lnSpc>
            </a:pPr>
            <a:r>
              <a:rPr lang="pt-BR" sz="3200" b="1" dirty="0"/>
              <a:t>Web-</a:t>
            </a:r>
            <a:r>
              <a:rPr lang="pt-BR" sz="3200" b="1" dirty="0" err="1"/>
              <a:t>Survey</a:t>
            </a:r>
            <a:r>
              <a:rPr lang="pt-BR" sz="3200" b="1" dirty="0"/>
              <a:t> 2021</a:t>
            </a:r>
          </a:p>
        </p:txBody>
      </p:sp>
      <p:pic>
        <p:nvPicPr>
          <p:cNvPr id="5" name="Imagem 4">
            <a:extLst>
              <a:ext uri="{FF2B5EF4-FFF2-40B4-BE49-F238E27FC236}">
                <a16:creationId xmlns:a16="http://schemas.microsoft.com/office/drawing/2014/main" id="{2E254BA5-7381-46D4-B4A1-26FAE1E36C28}"/>
              </a:ext>
            </a:extLst>
          </p:cNvPr>
          <p:cNvPicPr>
            <a:picLocks noChangeAspect="1"/>
          </p:cNvPicPr>
          <p:nvPr/>
        </p:nvPicPr>
        <p:blipFill>
          <a:blip r:embed="rId2"/>
          <a:stretch>
            <a:fillRect/>
          </a:stretch>
        </p:blipFill>
        <p:spPr>
          <a:xfrm>
            <a:off x="6096000" y="1340550"/>
            <a:ext cx="4806461" cy="4176900"/>
          </a:xfrm>
          <a:prstGeom prst="rect">
            <a:avLst/>
          </a:prstGeom>
          <a:ln w="28575">
            <a:solidFill>
              <a:srgbClr val="462D81"/>
            </a:solidFill>
          </a:ln>
        </p:spPr>
      </p:pic>
    </p:spTree>
    <p:extLst>
      <p:ext uri="{BB962C8B-B14F-4D97-AF65-F5344CB8AC3E}">
        <p14:creationId xmlns:p14="http://schemas.microsoft.com/office/powerpoint/2010/main" val="3095816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7E8BB35E-5207-436A-B345-AB20712E4633}"/>
              </a:ext>
            </a:extLst>
          </p:cNvPr>
          <p:cNvSpPr txBox="1">
            <a:spLocks/>
          </p:cNvSpPr>
          <p:nvPr/>
        </p:nvSpPr>
        <p:spPr bwMode="gray">
          <a:xfrm>
            <a:off x="334963" y="404813"/>
            <a:ext cx="10567499" cy="323850"/>
          </a:xfrm>
          <a:prstGeom prst="rect">
            <a:avLst/>
          </a:prstGeom>
        </p:spPr>
        <p:txBody>
          <a:bodyPr vert="horz" lIns="0" tIns="0" rIns="0" bIns="0" rtlCol="0" anchor="ctr" anchorCtr="0">
            <a:noAutofit/>
          </a:bodyPr>
          <a:lstStyle>
            <a:lvl1pPr algn="l" defTabSz="914377" rtl="0" eaLnBrk="1" latinLnBrk="0" hangingPunct="1">
              <a:lnSpc>
                <a:spcPct val="90000"/>
              </a:lnSpc>
              <a:spcBef>
                <a:spcPct val="0"/>
              </a:spcBef>
              <a:buNone/>
              <a:tabLst/>
              <a:defRPr sz="4400" b="0" kern="1200">
                <a:solidFill>
                  <a:schemeClr val="tx1"/>
                </a:solidFill>
                <a:latin typeface="+mn-lt"/>
                <a:ea typeface="+mj-ea"/>
                <a:cs typeface="+mj-cs"/>
              </a:defRPr>
            </a:lvl1pPr>
          </a:lstStyle>
          <a:p>
            <a:pPr>
              <a:lnSpc>
                <a:spcPct val="100000"/>
              </a:lnSpc>
            </a:pPr>
            <a:r>
              <a:rPr lang="en-US" sz="3200" b="1" dirty="0"/>
              <a:t>The </a:t>
            </a:r>
            <a:r>
              <a:rPr lang="en-US" sz="3200" b="1" dirty="0" err="1"/>
              <a:t>ImPrEP</a:t>
            </a:r>
            <a:r>
              <a:rPr lang="en-US" sz="3200" b="1" dirty="0"/>
              <a:t> Demonstration Study</a:t>
            </a:r>
          </a:p>
        </p:txBody>
      </p:sp>
      <p:sp>
        <p:nvSpPr>
          <p:cNvPr id="5" name="Espaço Reservado para Conteúdo 2">
            <a:extLst>
              <a:ext uri="{FF2B5EF4-FFF2-40B4-BE49-F238E27FC236}">
                <a16:creationId xmlns:a16="http://schemas.microsoft.com/office/drawing/2014/main" id="{16682B51-F297-4AD3-88AB-658E6DF9E7CC}"/>
              </a:ext>
            </a:extLst>
          </p:cNvPr>
          <p:cNvSpPr txBox="1">
            <a:spLocks/>
          </p:cNvSpPr>
          <p:nvPr/>
        </p:nvSpPr>
        <p:spPr bwMode="gray">
          <a:xfrm>
            <a:off x="343038" y="728662"/>
            <a:ext cx="10483847" cy="5400676"/>
          </a:xfrm>
          <a:prstGeom prst="rect">
            <a:avLst/>
          </a:prstGeom>
        </p:spPr>
        <p:txBody>
          <a:bodyPr vert="horz" lIns="0" tIns="0" rIns="0" bIns="0" rtlCol="0" anchor="ctr" anchorCtr="0">
            <a:normAutofit/>
          </a:bodyPr>
          <a:lstStyle>
            <a:lvl1pPr marL="182558" indent="-182558" algn="l" defTabSz="914377" rtl="0" eaLnBrk="1" latinLnBrk="0" hangingPunct="1">
              <a:lnSpc>
                <a:spcPct val="94000"/>
              </a:lnSpc>
              <a:spcBef>
                <a:spcPts val="0"/>
              </a:spcBef>
              <a:buFont typeface="Arial" panose="020B0604020202020204" pitchFamily="34" charset="0"/>
              <a:buChar char="◦"/>
              <a:defRPr sz="2000" kern="1200">
                <a:solidFill>
                  <a:schemeClr val="tx1"/>
                </a:solidFill>
                <a:latin typeface="+mn-lt"/>
                <a:ea typeface="+mn-ea"/>
                <a:cs typeface="+mn-cs"/>
              </a:defRPr>
            </a:lvl1pPr>
            <a:lvl2pPr marL="358766" indent="-176209" algn="l" defTabSz="914377" rtl="0" eaLnBrk="1" latinLnBrk="0" hangingPunct="1">
              <a:lnSpc>
                <a:spcPct val="94000"/>
              </a:lnSpc>
              <a:spcBef>
                <a:spcPts val="0"/>
              </a:spcBef>
              <a:buFont typeface="Arial" panose="020B0604020202020204" pitchFamily="34" charset="0"/>
              <a:buChar char="◦"/>
              <a:defRPr sz="2000" kern="1200">
                <a:solidFill>
                  <a:schemeClr val="tx1"/>
                </a:solidFill>
                <a:latin typeface="+mn-lt"/>
                <a:ea typeface="+mn-ea"/>
                <a:cs typeface="+mn-cs"/>
              </a:defRPr>
            </a:lvl2pPr>
            <a:lvl3pPr marL="541325" indent="-182558" algn="l" defTabSz="914377" rtl="0" eaLnBrk="1" latinLnBrk="0" hangingPunct="1">
              <a:lnSpc>
                <a:spcPct val="94000"/>
              </a:lnSpc>
              <a:spcBef>
                <a:spcPts val="0"/>
              </a:spcBef>
              <a:buFont typeface="Arial" panose="020B0604020202020204" pitchFamily="34" charset="0"/>
              <a:buChar char="◦"/>
              <a:defRPr sz="2000" kern="1200">
                <a:solidFill>
                  <a:schemeClr val="tx1"/>
                </a:solidFill>
                <a:latin typeface="+mn-lt"/>
                <a:ea typeface="+mn-ea"/>
                <a:cs typeface="+mn-cs"/>
              </a:defRPr>
            </a:lvl3pPr>
            <a:lvl4pPr marL="715945" indent="-174621" algn="l" defTabSz="914377" rtl="0" eaLnBrk="1" latinLnBrk="0" hangingPunct="1">
              <a:lnSpc>
                <a:spcPct val="94000"/>
              </a:lnSpc>
              <a:spcBef>
                <a:spcPts val="0"/>
              </a:spcBef>
              <a:buFont typeface="Arial" panose="020B0604020202020204" pitchFamily="34" charset="0"/>
              <a:buChar char="◦"/>
              <a:defRPr sz="2000" kern="1200">
                <a:solidFill>
                  <a:schemeClr val="tx1"/>
                </a:solidFill>
                <a:latin typeface="+mn-lt"/>
                <a:ea typeface="+mn-ea"/>
                <a:cs typeface="+mn-cs"/>
              </a:defRPr>
            </a:lvl4pPr>
            <a:lvl5pPr marL="898503" indent="-182558" algn="l" defTabSz="914377" rtl="0" eaLnBrk="1" latinLnBrk="0" hangingPunct="1">
              <a:lnSpc>
                <a:spcPct val="94000"/>
              </a:lnSpc>
              <a:spcBef>
                <a:spcPts val="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6700" indent="-266700">
              <a:lnSpc>
                <a:spcPct val="100000"/>
              </a:lnSpc>
              <a:spcBef>
                <a:spcPts val="1200"/>
              </a:spcBef>
              <a:spcAft>
                <a:spcPts val="600"/>
              </a:spcAft>
            </a:pPr>
            <a:r>
              <a:rPr lang="en-US" sz="2800" dirty="0">
                <a:ea typeface="Verdana" panose="020B0604030504040204" pitchFamily="34" charset="0"/>
                <a:cs typeface="Times New Roman" panose="02020603050405020304" pitchFamily="18" charset="0"/>
              </a:rPr>
              <a:t>Multi-site prospective, open-label demonstration study to assess uptake, acceptability and feasibility of same day, daily oral </a:t>
            </a:r>
            <a:r>
              <a:rPr lang="en-US" sz="2800" dirty="0" err="1">
                <a:ea typeface="Verdana" panose="020B0604030504040204" pitchFamily="34" charset="0"/>
                <a:cs typeface="Times New Roman" panose="02020603050405020304" pitchFamily="18" charset="0"/>
              </a:rPr>
              <a:t>PrEP</a:t>
            </a:r>
            <a:r>
              <a:rPr lang="en-US" sz="2800" dirty="0">
                <a:ea typeface="Verdana" panose="020B0604030504040204" pitchFamily="34" charset="0"/>
                <a:cs typeface="Times New Roman" panose="02020603050405020304" pitchFamily="18" charset="0"/>
              </a:rPr>
              <a:t> with TDF/FTC among MSM and TGW in Brazil, Mexico and Peru. </a:t>
            </a:r>
          </a:p>
        </p:txBody>
      </p:sp>
    </p:spTree>
    <p:extLst>
      <p:ext uri="{BB962C8B-B14F-4D97-AF65-F5344CB8AC3E}">
        <p14:creationId xmlns:p14="http://schemas.microsoft.com/office/powerpoint/2010/main" val="638208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
            <a:extLst>
              <a:ext uri="{FF2B5EF4-FFF2-40B4-BE49-F238E27FC236}">
                <a16:creationId xmlns:a16="http://schemas.microsoft.com/office/drawing/2014/main" id="{EDFFACE4-9AD5-4380-A9CD-7CF9AB96C8C6}"/>
              </a:ext>
            </a:extLst>
          </p:cNvPr>
          <p:cNvSpPr txBox="1">
            <a:spLocks/>
          </p:cNvSpPr>
          <p:nvPr/>
        </p:nvSpPr>
        <p:spPr bwMode="gray">
          <a:xfrm>
            <a:off x="548840" y="620692"/>
            <a:ext cx="3606977" cy="637603"/>
          </a:xfrm>
          <a:prstGeom prst="rect">
            <a:avLst/>
          </a:prstGeom>
        </p:spPr>
        <p:txBody>
          <a:bodyPr vert="horz" lIns="0" tIns="0" rIns="0" bIns="0" rtlCol="0" anchor="ctr" anchorCtr="0">
            <a:noAutofit/>
          </a:bodyPr>
          <a:lstStyle>
            <a:lvl1pPr algn="l" defTabSz="914377" rtl="0" eaLnBrk="1" latinLnBrk="0" hangingPunct="1">
              <a:lnSpc>
                <a:spcPct val="90000"/>
              </a:lnSpc>
              <a:spcBef>
                <a:spcPct val="0"/>
              </a:spcBef>
              <a:buNone/>
              <a:tabLst/>
              <a:defRPr sz="4400" b="0" kern="1200">
                <a:solidFill>
                  <a:schemeClr val="tx1"/>
                </a:solidFill>
                <a:latin typeface="+mn-lt"/>
                <a:ea typeface="+mj-ea"/>
                <a:cs typeface="+mj-cs"/>
              </a:defRPr>
            </a:lvl1pPr>
          </a:lstStyle>
          <a:p>
            <a:pPr algn="ctr">
              <a:lnSpc>
                <a:spcPct val="100000"/>
              </a:lnSpc>
            </a:pPr>
            <a:r>
              <a:rPr lang="en-US" sz="3200" b="1" dirty="0"/>
              <a:t>Brazil</a:t>
            </a:r>
          </a:p>
          <a:p>
            <a:pPr algn="ctr">
              <a:lnSpc>
                <a:spcPct val="100000"/>
              </a:lnSpc>
            </a:pPr>
            <a:r>
              <a:rPr lang="en-US" sz="1400" dirty="0"/>
              <a:t>14 sites in 11 cities</a:t>
            </a:r>
          </a:p>
        </p:txBody>
      </p:sp>
      <p:sp>
        <p:nvSpPr>
          <p:cNvPr id="10" name="Título 1">
            <a:extLst>
              <a:ext uri="{FF2B5EF4-FFF2-40B4-BE49-F238E27FC236}">
                <a16:creationId xmlns:a16="http://schemas.microsoft.com/office/drawing/2014/main" id="{0943273F-7990-412C-A2C4-F2A3513DD079}"/>
              </a:ext>
            </a:extLst>
          </p:cNvPr>
          <p:cNvSpPr txBox="1">
            <a:spLocks/>
          </p:cNvSpPr>
          <p:nvPr/>
        </p:nvSpPr>
        <p:spPr bwMode="gray">
          <a:xfrm>
            <a:off x="4405432" y="620692"/>
            <a:ext cx="3725665" cy="637603"/>
          </a:xfrm>
          <a:prstGeom prst="rect">
            <a:avLst/>
          </a:prstGeom>
        </p:spPr>
        <p:txBody>
          <a:bodyPr vert="horz" lIns="0" tIns="0" rIns="0" bIns="0" rtlCol="0" anchor="ctr" anchorCtr="0">
            <a:noAutofit/>
          </a:bodyPr>
          <a:lstStyle>
            <a:lvl1pPr algn="l" defTabSz="914377" rtl="0" eaLnBrk="1" latinLnBrk="0" hangingPunct="1">
              <a:lnSpc>
                <a:spcPct val="90000"/>
              </a:lnSpc>
              <a:spcBef>
                <a:spcPct val="0"/>
              </a:spcBef>
              <a:buNone/>
              <a:tabLst/>
              <a:defRPr sz="4400" b="0" kern="1200">
                <a:solidFill>
                  <a:schemeClr val="tx1"/>
                </a:solidFill>
                <a:latin typeface="+mn-lt"/>
                <a:ea typeface="+mj-ea"/>
                <a:cs typeface="+mj-cs"/>
              </a:defRPr>
            </a:lvl1pPr>
          </a:lstStyle>
          <a:p>
            <a:pPr algn="ctr">
              <a:lnSpc>
                <a:spcPct val="100000"/>
              </a:lnSpc>
            </a:pPr>
            <a:r>
              <a:rPr lang="en-US" sz="3200" b="1" dirty="0"/>
              <a:t>Mexico</a:t>
            </a:r>
          </a:p>
          <a:p>
            <a:pPr algn="ctr">
              <a:lnSpc>
                <a:spcPct val="100000"/>
              </a:lnSpc>
            </a:pPr>
            <a:r>
              <a:rPr lang="en-US" sz="1400" dirty="0"/>
              <a:t>4 sites in 3 cities</a:t>
            </a:r>
          </a:p>
        </p:txBody>
      </p:sp>
      <p:sp>
        <p:nvSpPr>
          <p:cNvPr id="15" name="Título 1">
            <a:extLst>
              <a:ext uri="{FF2B5EF4-FFF2-40B4-BE49-F238E27FC236}">
                <a16:creationId xmlns:a16="http://schemas.microsoft.com/office/drawing/2014/main" id="{9A3ACCC1-4DAB-4769-8B94-4BAA1FE57914}"/>
              </a:ext>
            </a:extLst>
          </p:cNvPr>
          <p:cNvSpPr txBox="1">
            <a:spLocks/>
          </p:cNvSpPr>
          <p:nvPr/>
        </p:nvSpPr>
        <p:spPr bwMode="gray">
          <a:xfrm>
            <a:off x="7929684" y="625735"/>
            <a:ext cx="3322838" cy="632560"/>
          </a:xfrm>
          <a:prstGeom prst="rect">
            <a:avLst/>
          </a:prstGeom>
        </p:spPr>
        <p:txBody>
          <a:bodyPr vert="horz" lIns="0" tIns="0" rIns="0" bIns="0" rtlCol="0" anchor="ctr" anchorCtr="0">
            <a:noAutofit/>
          </a:bodyPr>
          <a:lstStyle>
            <a:lvl1pPr algn="l" defTabSz="914377" rtl="0" eaLnBrk="1" latinLnBrk="0" hangingPunct="1">
              <a:lnSpc>
                <a:spcPct val="90000"/>
              </a:lnSpc>
              <a:spcBef>
                <a:spcPct val="0"/>
              </a:spcBef>
              <a:buNone/>
              <a:tabLst/>
              <a:defRPr sz="4400" b="0" kern="1200">
                <a:solidFill>
                  <a:schemeClr val="tx1"/>
                </a:solidFill>
                <a:latin typeface="+mn-lt"/>
                <a:ea typeface="+mj-ea"/>
                <a:cs typeface="+mj-cs"/>
              </a:defRPr>
            </a:lvl1pPr>
          </a:lstStyle>
          <a:p>
            <a:pPr algn="ctr">
              <a:lnSpc>
                <a:spcPct val="100000"/>
              </a:lnSpc>
            </a:pPr>
            <a:r>
              <a:rPr lang="en-US" sz="3200" b="1" dirty="0"/>
              <a:t>Peru</a:t>
            </a:r>
          </a:p>
          <a:p>
            <a:pPr algn="ctr">
              <a:lnSpc>
                <a:spcPct val="100000"/>
              </a:lnSpc>
            </a:pPr>
            <a:r>
              <a:rPr lang="en-US" sz="1400" dirty="0"/>
              <a:t>10 sites in 6 cities</a:t>
            </a:r>
          </a:p>
        </p:txBody>
      </p:sp>
      <p:grpSp>
        <p:nvGrpSpPr>
          <p:cNvPr id="19" name="Agrupar 18">
            <a:extLst>
              <a:ext uri="{FF2B5EF4-FFF2-40B4-BE49-F238E27FC236}">
                <a16:creationId xmlns:a16="http://schemas.microsoft.com/office/drawing/2014/main" id="{D892C137-2BF7-4552-9627-2414F048CA03}"/>
              </a:ext>
            </a:extLst>
          </p:cNvPr>
          <p:cNvGrpSpPr/>
          <p:nvPr/>
        </p:nvGrpSpPr>
        <p:grpSpPr>
          <a:xfrm>
            <a:off x="549692" y="1731645"/>
            <a:ext cx="3606976" cy="3566160"/>
            <a:chOff x="2863589" y="233165"/>
            <a:chExt cx="6464821" cy="6391669"/>
          </a:xfrm>
        </p:grpSpPr>
        <p:pic>
          <p:nvPicPr>
            <p:cNvPr id="5" name="Imagem 4">
              <a:extLst>
                <a:ext uri="{FF2B5EF4-FFF2-40B4-BE49-F238E27FC236}">
                  <a16:creationId xmlns:a16="http://schemas.microsoft.com/office/drawing/2014/main" id="{9697C80C-5D4E-40CB-86DE-8677B53930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3589" y="233165"/>
              <a:ext cx="6464821" cy="6391669"/>
            </a:xfrm>
            <a:prstGeom prst="rect">
              <a:avLst/>
            </a:prstGeom>
          </p:spPr>
        </p:pic>
        <p:pic>
          <p:nvPicPr>
            <p:cNvPr id="16" name="Imagem 15">
              <a:extLst>
                <a:ext uri="{FF2B5EF4-FFF2-40B4-BE49-F238E27FC236}">
                  <a16:creationId xmlns:a16="http://schemas.microsoft.com/office/drawing/2014/main" id="{571133F0-35B8-4307-8C82-95F34A43E0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5113" y="233165"/>
              <a:ext cx="6461773" cy="6391669"/>
            </a:xfrm>
            <a:prstGeom prst="rect">
              <a:avLst/>
            </a:prstGeom>
          </p:spPr>
        </p:pic>
        <p:pic>
          <p:nvPicPr>
            <p:cNvPr id="18" name="Imagem 17">
              <a:extLst>
                <a:ext uri="{FF2B5EF4-FFF2-40B4-BE49-F238E27FC236}">
                  <a16:creationId xmlns:a16="http://schemas.microsoft.com/office/drawing/2014/main" id="{C75E34E6-F2B2-4929-B4F4-E616B0EBC8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63589" y="233165"/>
              <a:ext cx="6464821" cy="6391669"/>
            </a:xfrm>
            <a:prstGeom prst="rect">
              <a:avLst/>
            </a:prstGeom>
          </p:spPr>
        </p:pic>
      </p:grpSp>
      <p:grpSp>
        <p:nvGrpSpPr>
          <p:cNvPr id="26" name="Agrupar 25">
            <a:extLst>
              <a:ext uri="{FF2B5EF4-FFF2-40B4-BE49-F238E27FC236}">
                <a16:creationId xmlns:a16="http://schemas.microsoft.com/office/drawing/2014/main" id="{F48B91E6-FE3C-4DB0-9500-0118E7F96FC4}"/>
              </a:ext>
            </a:extLst>
          </p:cNvPr>
          <p:cNvGrpSpPr/>
          <p:nvPr/>
        </p:nvGrpSpPr>
        <p:grpSpPr>
          <a:xfrm>
            <a:off x="4539602" y="1731711"/>
            <a:ext cx="3457324" cy="3567862"/>
            <a:chOff x="-2250621" y="-265379"/>
            <a:chExt cx="6196597" cy="6394717"/>
          </a:xfrm>
        </p:grpSpPr>
        <p:pic>
          <p:nvPicPr>
            <p:cNvPr id="25" name="Imagem 24">
              <a:extLst>
                <a:ext uri="{FF2B5EF4-FFF2-40B4-BE49-F238E27FC236}">
                  <a16:creationId xmlns:a16="http://schemas.microsoft.com/office/drawing/2014/main" id="{A3225187-6318-4B6D-87C3-18F82764456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50621" y="-265379"/>
              <a:ext cx="6196597" cy="6394717"/>
            </a:xfrm>
            <a:prstGeom prst="rect">
              <a:avLst/>
            </a:prstGeom>
          </p:spPr>
        </p:pic>
        <p:pic>
          <p:nvPicPr>
            <p:cNvPr id="21" name="Imagem 20">
              <a:extLst>
                <a:ext uri="{FF2B5EF4-FFF2-40B4-BE49-F238E27FC236}">
                  <a16:creationId xmlns:a16="http://schemas.microsoft.com/office/drawing/2014/main" id="{3B7F5DBD-8B5D-4219-BA22-C5B574E00D8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50621" y="-265379"/>
              <a:ext cx="6196597" cy="6394717"/>
            </a:xfrm>
            <a:prstGeom prst="rect">
              <a:avLst/>
            </a:prstGeom>
          </p:spPr>
        </p:pic>
        <p:pic>
          <p:nvPicPr>
            <p:cNvPr id="23" name="Imagem 22">
              <a:extLst>
                <a:ext uri="{FF2B5EF4-FFF2-40B4-BE49-F238E27FC236}">
                  <a16:creationId xmlns:a16="http://schemas.microsoft.com/office/drawing/2014/main" id="{7022AF1A-9FC3-4709-84C9-F235B96691D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50621" y="-265379"/>
              <a:ext cx="6196597" cy="6394717"/>
            </a:xfrm>
            <a:prstGeom prst="rect">
              <a:avLst/>
            </a:prstGeom>
          </p:spPr>
        </p:pic>
      </p:grpSp>
      <p:grpSp>
        <p:nvGrpSpPr>
          <p:cNvPr id="39" name="Agrupar 38">
            <a:extLst>
              <a:ext uri="{FF2B5EF4-FFF2-40B4-BE49-F238E27FC236}">
                <a16:creationId xmlns:a16="http://schemas.microsoft.com/office/drawing/2014/main" id="{D3E5D638-C4D5-40B0-B76C-8675F9F62473}"/>
              </a:ext>
            </a:extLst>
          </p:cNvPr>
          <p:cNvGrpSpPr/>
          <p:nvPr/>
        </p:nvGrpSpPr>
        <p:grpSpPr>
          <a:xfrm>
            <a:off x="7929684" y="1731645"/>
            <a:ext cx="3457324" cy="3566160"/>
            <a:chOff x="-3333008" y="-545311"/>
            <a:chExt cx="6196597" cy="6391669"/>
          </a:xfrm>
        </p:grpSpPr>
        <p:pic>
          <p:nvPicPr>
            <p:cNvPr id="36" name="Imagem 35">
              <a:extLst>
                <a:ext uri="{FF2B5EF4-FFF2-40B4-BE49-F238E27FC236}">
                  <a16:creationId xmlns:a16="http://schemas.microsoft.com/office/drawing/2014/main" id="{48864561-25DC-4DDC-97F5-EB65BD1CB0B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33008" y="-545311"/>
              <a:ext cx="6196597" cy="6391669"/>
            </a:xfrm>
            <a:prstGeom prst="rect">
              <a:avLst/>
            </a:prstGeom>
          </p:spPr>
        </p:pic>
        <p:pic>
          <p:nvPicPr>
            <p:cNvPr id="38" name="Imagem 37">
              <a:extLst>
                <a:ext uri="{FF2B5EF4-FFF2-40B4-BE49-F238E27FC236}">
                  <a16:creationId xmlns:a16="http://schemas.microsoft.com/office/drawing/2014/main" id="{5F3B8060-1C15-4E7C-960C-F58345079F1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333008" y="-545311"/>
              <a:ext cx="6196597" cy="6391669"/>
            </a:xfrm>
            <a:prstGeom prst="rect">
              <a:avLst/>
            </a:prstGeom>
          </p:spPr>
        </p:pic>
        <p:pic>
          <p:nvPicPr>
            <p:cNvPr id="34" name="Imagem 33">
              <a:extLst>
                <a:ext uri="{FF2B5EF4-FFF2-40B4-BE49-F238E27FC236}">
                  <a16:creationId xmlns:a16="http://schemas.microsoft.com/office/drawing/2014/main" id="{E524F2DB-614E-43A7-A16C-116BD351A72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333008" y="-545311"/>
              <a:ext cx="6196597" cy="6391669"/>
            </a:xfrm>
            <a:prstGeom prst="rect">
              <a:avLst/>
            </a:prstGeom>
          </p:spPr>
        </p:pic>
      </p:grpSp>
    </p:spTree>
    <p:extLst>
      <p:ext uri="{BB962C8B-B14F-4D97-AF65-F5344CB8AC3E}">
        <p14:creationId xmlns:p14="http://schemas.microsoft.com/office/powerpoint/2010/main" val="2563961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08FBFF-D4E9-4F93-8994-094B24D58F90}"/>
              </a:ext>
            </a:extLst>
          </p:cNvPr>
          <p:cNvSpPr>
            <a:spLocks noGrp="1"/>
          </p:cNvSpPr>
          <p:nvPr>
            <p:ph type="title" idx="4294967295"/>
          </p:nvPr>
        </p:nvSpPr>
        <p:spPr>
          <a:xfrm>
            <a:off x="334962" y="404813"/>
            <a:ext cx="5965825" cy="323850"/>
          </a:xfrm>
        </p:spPr>
        <p:txBody>
          <a:bodyPr anchor="ctr"/>
          <a:lstStyle/>
          <a:p>
            <a:r>
              <a:rPr lang="de-DE" sz="3200" b="1" dirty="0"/>
              <a:t>Disclosure </a:t>
            </a:r>
          </a:p>
        </p:txBody>
      </p:sp>
      <p:sp>
        <p:nvSpPr>
          <p:cNvPr id="7" name="Inhaltsplatzhalter 2">
            <a:extLst>
              <a:ext uri="{FF2B5EF4-FFF2-40B4-BE49-F238E27FC236}">
                <a16:creationId xmlns:a16="http://schemas.microsoft.com/office/drawing/2014/main" id="{05931BD6-F33C-404E-AF7F-C3A6D4CC117F}"/>
              </a:ext>
            </a:extLst>
          </p:cNvPr>
          <p:cNvSpPr txBox="1">
            <a:spLocks/>
          </p:cNvSpPr>
          <p:nvPr/>
        </p:nvSpPr>
        <p:spPr>
          <a:xfrm>
            <a:off x="334965" y="728664"/>
            <a:ext cx="10477498" cy="5364162"/>
          </a:xfrm>
          <a:prstGeom prst="rect">
            <a:avLst/>
          </a:prstGeom>
        </p:spPr>
        <p:txBody>
          <a:bodyPr anchor="ctr"/>
          <a:lstStyle>
            <a:lvl1pPr marL="182563" indent="-182563" algn="l" defTabSz="914400" rtl="0" eaLnBrk="1" latinLnBrk="0" hangingPunct="1">
              <a:lnSpc>
                <a:spcPct val="94000"/>
              </a:lnSpc>
              <a:spcBef>
                <a:spcPts val="0"/>
              </a:spcBef>
              <a:buFont typeface="Arial" panose="020B0604020202020204" pitchFamily="34" charset="0"/>
              <a:buChar char="◦"/>
              <a:defRPr sz="2000" kern="1200">
                <a:solidFill>
                  <a:schemeClr val="tx1"/>
                </a:solidFill>
                <a:latin typeface="+mn-lt"/>
                <a:ea typeface="+mn-ea"/>
                <a:cs typeface="+mn-cs"/>
              </a:defRPr>
            </a:lvl1pPr>
            <a:lvl2pPr marL="358775" indent="-176213" algn="l" defTabSz="914400" rtl="0" eaLnBrk="1" latinLnBrk="0" hangingPunct="1">
              <a:lnSpc>
                <a:spcPct val="94000"/>
              </a:lnSpc>
              <a:spcBef>
                <a:spcPts val="0"/>
              </a:spcBef>
              <a:buFont typeface="Arial" panose="020B0604020202020204" pitchFamily="34" charset="0"/>
              <a:buChar char="◦"/>
              <a:defRPr sz="2000" kern="1200">
                <a:solidFill>
                  <a:schemeClr val="tx1"/>
                </a:solidFill>
                <a:latin typeface="+mn-lt"/>
                <a:ea typeface="+mn-ea"/>
                <a:cs typeface="+mn-cs"/>
              </a:defRPr>
            </a:lvl2pPr>
            <a:lvl3pPr marL="541338" indent="-182563" algn="l" defTabSz="914400" rtl="0" eaLnBrk="1" latinLnBrk="0" hangingPunct="1">
              <a:lnSpc>
                <a:spcPct val="94000"/>
              </a:lnSpc>
              <a:spcBef>
                <a:spcPts val="0"/>
              </a:spcBef>
              <a:buFont typeface="Arial" panose="020B0604020202020204" pitchFamily="34" charset="0"/>
              <a:buChar char="◦"/>
              <a:defRPr sz="2000" kern="1200">
                <a:solidFill>
                  <a:schemeClr val="tx1"/>
                </a:solidFill>
                <a:latin typeface="+mn-lt"/>
                <a:ea typeface="+mn-ea"/>
                <a:cs typeface="+mn-cs"/>
              </a:defRPr>
            </a:lvl3pPr>
            <a:lvl4pPr marL="715963" indent="-174625" algn="l" defTabSz="914400" rtl="0" eaLnBrk="1" latinLnBrk="0" hangingPunct="1">
              <a:lnSpc>
                <a:spcPct val="94000"/>
              </a:lnSpc>
              <a:spcBef>
                <a:spcPts val="0"/>
              </a:spcBef>
              <a:buFont typeface="Arial" panose="020B0604020202020204" pitchFamily="34" charset="0"/>
              <a:buChar char="◦"/>
              <a:defRPr sz="2000" kern="1200">
                <a:solidFill>
                  <a:schemeClr val="tx1"/>
                </a:solidFill>
                <a:latin typeface="+mn-lt"/>
                <a:ea typeface="+mn-ea"/>
                <a:cs typeface="+mn-cs"/>
              </a:defRPr>
            </a:lvl4pPr>
            <a:lvl5pPr marL="898525" indent="-182563" algn="l" defTabSz="914400" rtl="0" eaLnBrk="1" latinLnBrk="0" hangingPunct="1">
              <a:lnSpc>
                <a:spcPct val="94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200"/>
              </a:spcBef>
              <a:spcAft>
                <a:spcPts val="600"/>
              </a:spcAft>
            </a:pPr>
            <a:r>
              <a:rPr lang="en-US" sz="2800" dirty="0">
                <a:latin typeface="Verdana" panose="020B0604030504040204" pitchFamily="34" charset="0"/>
              </a:rPr>
              <a:t> I have no conflicts to disclose</a:t>
            </a:r>
          </a:p>
        </p:txBody>
      </p:sp>
    </p:spTree>
    <p:extLst>
      <p:ext uri="{BB962C8B-B14F-4D97-AF65-F5344CB8AC3E}">
        <p14:creationId xmlns:p14="http://schemas.microsoft.com/office/powerpoint/2010/main" val="4265441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Espaço Reservado para Conteúdo 3">
            <a:extLst>
              <a:ext uri="{FF2B5EF4-FFF2-40B4-BE49-F238E27FC236}">
                <a16:creationId xmlns:a16="http://schemas.microsoft.com/office/drawing/2014/main" id="{56388F48-6D31-4D8D-A4AB-9EC934F42098}"/>
              </a:ext>
            </a:extLst>
          </p:cNvPr>
          <p:cNvGraphicFramePr>
            <a:graphicFrameLocks/>
          </p:cNvGraphicFramePr>
          <p:nvPr>
            <p:extLst>
              <p:ext uri="{D42A27DB-BD31-4B8C-83A1-F6EECF244321}">
                <p14:modId xmlns:p14="http://schemas.microsoft.com/office/powerpoint/2010/main" val="4081419814"/>
              </p:ext>
            </p:extLst>
          </p:nvPr>
        </p:nvGraphicFramePr>
        <p:xfrm>
          <a:off x="495301" y="1498600"/>
          <a:ext cx="10363200" cy="4228389"/>
        </p:xfrm>
        <a:graphic>
          <a:graphicData uri="http://schemas.openxmlformats.org/drawingml/2006/table">
            <a:tbl>
              <a:tblPr firstRow="1" firstCol="1" bandRow="1">
                <a:tableStyleId>{5C22544A-7EE6-4342-B048-85BDC9FD1C3A}</a:tableStyleId>
              </a:tblPr>
              <a:tblGrid>
                <a:gridCol w="2969804">
                  <a:extLst>
                    <a:ext uri="{9D8B030D-6E8A-4147-A177-3AD203B41FA5}">
                      <a16:colId xmlns:a16="http://schemas.microsoft.com/office/drawing/2014/main" val="20000"/>
                    </a:ext>
                  </a:extLst>
                </a:gridCol>
                <a:gridCol w="1848349">
                  <a:extLst>
                    <a:ext uri="{9D8B030D-6E8A-4147-A177-3AD203B41FA5}">
                      <a16:colId xmlns:a16="http://schemas.microsoft.com/office/drawing/2014/main" val="20001"/>
                    </a:ext>
                  </a:extLst>
                </a:gridCol>
                <a:gridCol w="1848349">
                  <a:extLst>
                    <a:ext uri="{9D8B030D-6E8A-4147-A177-3AD203B41FA5}">
                      <a16:colId xmlns:a16="http://schemas.microsoft.com/office/drawing/2014/main" val="20002"/>
                    </a:ext>
                  </a:extLst>
                </a:gridCol>
                <a:gridCol w="1848349">
                  <a:extLst>
                    <a:ext uri="{9D8B030D-6E8A-4147-A177-3AD203B41FA5}">
                      <a16:colId xmlns:a16="http://schemas.microsoft.com/office/drawing/2014/main" val="20003"/>
                    </a:ext>
                  </a:extLst>
                </a:gridCol>
                <a:gridCol w="1848349">
                  <a:extLst>
                    <a:ext uri="{9D8B030D-6E8A-4147-A177-3AD203B41FA5}">
                      <a16:colId xmlns:a16="http://schemas.microsoft.com/office/drawing/2014/main" val="20004"/>
                    </a:ext>
                  </a:extLst>
                </a:gridCol>
              </a:tblGrid>
              <a:tr h="393235">
                <a:tc>
                  <a:txBody>
                    <a:bodyPr/>
                    <a:lstStyle/>
                    <a:p>
                      <a:pPr algn="ctr">
                        <a:lnSpc>
                          <a:spcPct val="100000"/>
                        </a:lnSpc>
                        <a:spcAft>
                          <a:spcPts val="0"/>
                        </a:spcAft>
                      </a:pPr>
                      <a:r>
                        <a:rPr lang="en-US" sz="1400" spc="0" baseline="0" dirty="0">
                          <a:effectLst/>
                          <a:latin typeface="Verdana" panose="020B0604030504040204" pitchFamily="34" charset="0"/>
                        </a:rPr>
                        <a:t> </a:t>
                      </a:r>
                      <a:endParaRPr lang="pt-BR" sz="1400" spc="0" baseline="0" dirty="0">
                        <a:effectLst/>
                        <a:latin typeface="Verdana" panose="020B0604030504040204" pitchFamily="34" charset="0"/>
                        <a:ea typeface="Verdana" panose="020B0604030504040204" pitchFamily="34" charset="0"/>
                        <a:cs typeface="Times New Roman" panose="02020603050405020304" pitchFamily="18" charset="0"/>
                      </a:endParaRPr>
                    </a:p>
                  </a:txBody>
                  <a:tcPr marL="66814" marR="66814"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pt-BR" sz="1400" b="1" spc="0" baseline="0" dirty="0" err="1">
                          <a:solidFill>
                            <a:schemeClr val="tx1"/>
                          </a:solidFill>
                          <a:effectLst/>
                          <a:latin typeface="Verdana" panose="020B0604030504040204" pitchFamily="34" charset="0"/>
                        </a:rPr>
                        <a:t>Brazil</a:t>
                      </a:r>
                      <a:endParaRPr lang="pt-BR" sz="1400" b="1" spc="0" baseline="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T="107982" marB="10798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7F04A"/>
                    </a:solidFill>
                  </a:tcPr>
                </a:tc>
                <a:tc>
                  <a:txBody>
                    <a:bodyPr/>
                    <a:lstStyle/>
                    <a:p>
                      <a:pPr algn="ctr"/>
                      <a:r>
                        <a:rPr lang="pt-BR" sz="1400" b="1" spc="0" baseline="0" dirty="0" err="1">
                          <a:solidFill>
                            <a:schemeClr val="tx1"/>
                          </a:solidFill>
                          <a:effectLst/>
                          <a:latin typeface="Verdana" panose="020B0604030504040204" pitchFamily="34" charset="0"/>
                        </a:rPr>
                        <a:t>Mexico</a:t>
                      </a:r>
                      <a:endParaRPr lang="pt-BR" sz="1400" b="1" spc="0" baseline="0" dirty="0">
                        <a:solidFill>
                          <a:schemeClr val="tx1"/>
                        </a:solidFill>
                        <a:effectLst/>
                        <a:latin typeface="Verdana" panose="020B0604030504040204" pitchFamily="34" charset="0"/>
                      </a:endParaRPr>
                    </a:p>
                  </a:txBody>
                  <a:tcPr marT="107982" marB="10798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7F04A"/>
                    </a:solidFill>
                  </a:tcPr>
                </a:tc>
                <a:tc>
                  <a:txBody>
                    <a:bodyPr/>
                    <a:lstStyle/>
                    <a:p>
                      <a:pPr algn="ctr"/>
                      <a:r>
                        <a:rPr lang="pt-BR" sz="1400" b="1" spc="0" baseline="0" dirty="0">
                          <a:solidFill>
                            <a:schemeClr val="tx1"/>
                          </a:solidFill>
                          <a:effectLst/>
                          <a:latin typeface="Verdana" panose="020B0604030504040204" pitchFamily="34" charset="0"/>
                        </a:rPr>
                        <a:t>Peru</a:t>
                      </a:r>
                    </a:p>
                  </a:txBody>
                  <a:tcPr marT="107982" marB="10798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7F04A"/>
                    </a:solidFill>
                  </a:tcPr>
                </a:tc>
                <a:tc>
                  <a:txBody>
                    <a:bodyPr/>
                    <a:lstStyle/>
                    <a:p>
                      <a:pPr algn="ctr"/>
                      <a:r>
                        <a:rPr lang="pt-BR" sz="1400" b="1" spc="0" baseline="0" dirty="0">
                          <a:solidFill>
                            <a:schemeClr val="tx1"/>
                          </a:solidFill>
                          <a:effectLst/>
                          <a:latin typeface="Verdana" panose="020B0604030504040204" pitchFamily="34" charset="0"/>
                        </a:rPr>
                        <a:t>Overall</a:t>
                      </a:r>
                    </a:p>
                  </a:txBody>
                  <a:tcPr marT="107982" marB="10798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5BFA4"/>
                    </a:solidFill>
                  </a:tcPr>
                </a:tc>
                <a:extLst>
                  <a:ext uri="{0D108BD9-81ED-4DB2-BD59-A6C34878D82A}">
                    <a16:rowId xmlns:a16="http://schemas.microsoft.com/office/drawing/2014/main" val="10000"/>
                  </a:ext>
                </a:extLst>
              </a:tr>
              <a:tr h="330243">
                <a:tc gridSpan="5">
                  <a:txBody>
                    <a:bodyPr/>
                    <a:lstStyle/>
                    <a:p>
                      <a:pPr algn="l" fontAlgn="ctr"/>
                      <a:r>
                        <a:rPr lang="en-US" sz="1400" b="1" i="0" u="none" strike="noStrike" spc="0" baseline="0" dirty="0">
                          <a:solidFill>
                            <a:schemeClr val="bg1"/>
                          </a:solidFill>
                          <a:effectLst/>
                          <a:latin typeface="Verdana" panose="020B0604030504040204" pitchFamily="34" charset="0"/>
                          <a:cs typeface="Arial" panose="020B0604020202020204" pitchFamily="34" charset="0"/>
                        </a:rPr>
                        <a:t>Age</a:t>
                      </a:r>
                    </a:p>
                  </a:txBody>
                  <a:tcPr marL="144000" marR="9525" marT="952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2D81"/>
                    </a:solidFill>
                  </a:tcPr>
                </a:tc>
                <a:tc hMerge="1">
                  <a:txBody>
                    <a:bodyPr/>
                    <a:lstStyle/>
                    <a:p>
                      <a:endParaRPr lang="pt-BR"/>
                    </a:p>
                  </a:txBody>
                  <a:tcPr/>
                </a:tc>
                <a:tc hMerge="1">
                  <a:txBody>
                    <a:bodyPr/>
                    <a:lstStyle/>
                    <a:p>
                      <a:pPr algn="ctr" fontAlgn="b"/>
                      <a:endParaRPr lang="pt-BR" sz="1900" b="0" i="0" u="none" strike="noStrike" dirty="0">
                        <a:solidFill>
                          <a:srgbClr val="000000"/>
                        </a:solidFill>
                        <a:effectLst/>
                        <a:latin typeface="Franklin Gothic Book" panose="020B0503020102020204" pitchFamily="34" charset="0"/>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0E9"/>
                    </a:solidFill>
                  </a:tcPr>
                </a:tc>
                <a:tc hMerge="1">
                  <a:txBody>
                    <a:bodyPr/>
                    <a:lstStyle/>
                    <a:p>
                      <a:pPr algn="ctr" fontAlgn="b"/>
                      <a:endParaRPr lang="pt-BR" sz="1900" b="0" i="0" u="none" strike="noStrike" dirty="0">
                        <a:solidFill>
                          <a:srgbClr val="000000"/>
                        </a:solidFill>
                        <a:effectLst/>
                        <a:latin typeface="Franklin Gothic Book" panose="020B05030201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0E9"/>
                    </a:solidFill>
                  </a:tcPr>
                </a:tc>
                <a:tc hMerge="1">
                  <a:txBody>
                    <a:bodyPr/>
                    <a:lstStyle/>
                    <a:p>
                      <a:pPr algn="ctr" fontAlgn="b"/>
                      <a:endParaRPr lang="pt-BR" sz="1900" b="0" i="0" u="none" strike="noStrike" dirty="0">
                        <a:solidFill>
                          <a:srgbClr val="000000"/>
                        </a:solidFill>
                        <a:effectLst/>
                        <a:latin typeface="Franklin Gothic Book" panose="020B05030201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0E9"/>
                    </a:solidFill>
                  </a:tcPr>
                </a:tc>
                <a:extLst>
                  <a:ext uri="{0D108BD9-81ED-4DB2-BD59-A6C34878D82A}">
                    <a16:rowId xmlns:a16="http://schemas.microsoft.com/office/drawing/2014/main" val="10001"/>
                  </a:ext>
                </a:extLst>
              </a:tr>
              <a:tr h="285081">
                <a:tc>
                  <a:txBody>
                    <a:bodyPr/>
                    <a:lstStyle/>
                    <a:p>
                      <a:pPr algn="l" fontAlgn="ctr"/>
                      <a:r>
                        <a:rPr lang="pt-BR" sz="1200" b="1" i="0" u="none" strike="noStrike" spc="0" baseline="0" dirty="0">
                          <a:solidFill>
                            <a:srgbClr val="000000"/>
                          </a:solidFill>
                          <a:effectLst/>
                          <a:latin typeface="Verdana" panose="020B0604030504040204" pitchFamily="34" charset="0"/>
                          <a:cs typeface="Arial" panose="020B0604020202020204" pitchFamily="34" charset="0"/>
                        </a:rPr>
                        <a:t>18 - 24</a:t>
                      </a:r>
                    </a:p>
                  </a:txBody>
                  <a:tcPr marL="360000" marR="9525" marT="952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F5F5"/>
                    </a:solidFill>
                  </a:tcPr>
                </a:tc>
                <a:tc>
                  <a:txBody>
                    <a:bodyPr/>
                    <a:lstStyle/>
                    <a:p>
                      <a:pPr algn="ctr" fontAlgn="b"/>
                      <a:r>
                        <a:rPr lang="pt-BR" sz="1200" b="0" i="0" u="none" strike="noStrike" spc="0" baseline="0" dirty="0">
                          <a:solidFill>
                            <a:srgbClr val="000000"/>
                          </a:solidFill>
                          <a:effectLst/>
                          <a:latin typeface="Verdana" panose="020B0604030504040204" pitchFamily="34" charset="0"/>
                          <a:cs typeface="Arial" panose="020B0604020202020204" pitchFamily="34" charset="0"/>
                        </a:rPr>
                        <a:t>1083 </a:t>
                      </a:r>
                      <a:r>
                        <a:rPr lang="pt-BR" sz="1200" b="1" i="0" u="none" strike="noStrike" spc="0" baseline="0" dirty="0">
                          <a:solidFill>
                            <a:srgbClr val="000000"/>
                          </a:solidFill>
                          <a:effectLst/>
                          <a:latin typeface="Verdana" panose="020B0604030504040204" pitchFamily="34" charset="0"/>
                          <a:cs typeface="Arial" panose="020B0604020202020204" pitchFamily="34" charset="0"/>
                        </a:rPr>
                        <a:t>(26.00%)</a:t>
                      </a:r>
                    </a:p>
                  </a:txBody>
                  <a:tcPr marL="9525" marR="9525" marT="952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tc>
                  <a:txBody>
                    <a:bodyPr/>
                    <a:lstStyle/>
                    <a:p>
                      <a:pPr algn="ctr" fontAlgn="b"/>
                      <a:r>
                        <a:rPr lang="pt-BR" sz="1200" b="0" i="0" u="none" strike="noStrike" spc="0" baseline="0" dirty="0">
                          <a:solidFill>
                            <a:srgbClr val="000000"/>
                          </a:solidFill>
                          <a:effectLst/>
                          <a:latin typeface="Verdana" panose="020B0604030504040204" pitchFamily="34" charset="0"/>
                          <a:cs typeface="Arial" panose="020B0604020202020204" pitchFamily="34" charset="0"/>
                        </a:rPr>
                        <a:t>655 </a:t>
                      </a:r>
                      <a:r>
                        <a:rPr lang="pt-BR" sz="1200" b="1" i="0" u="none" strike="noStrike" spc="0" baseline="0" dirty="0">
                          <a:solidFill>
                            <a:srgbClr val="000000"/>
                          </a:solidFill>
                          <a:effectLst/>
                          <a:latin typeface="Verdana" panose="020B0604030504040204" pitchFamily="34" charset="0"/>
                          <a:cs typeface="Arial" panose="020B0604020202020204" pitchFamily="34" charset="0"/>
                        </a:rPr>
                        <a:t>(19.49%)</a:t>
                      </a:r>
                    </a:p>
                  </a:txBody>
                  <a:tcPr marL="9525" marR="9525" marT="952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tc>
                  <a:txBody>
                    <a:bodyPr/>
                    <a:lstStyle/>
                    <a:p>
                      <a:pPr algn="ctr" fontAlgn="b"/>
                      <a:r>
                        <a:rPr lang="pt-BR" sz="1200" b="0" i="0" u="none" strike="noStrike" spc="0" baseline="0" dirty="0">
                          <a:solidFill>
                            <a:srgbClr val="000000"/>
                          </a:solidFill>
                          <a:effectLst/>
                          <a:latin typeface="Verdana" panose="020B0604030504040204" pitchFamily="34" charset="0"/>
                          <a:cs typeface="Arial" panose="020B0604020202020204" pitchFamily="34" charset="0"/>
                        </a:rPr>
                        <a:t>948 </a:t>
                      </a:r>
                      <a:r>
                        <a:rPr lang="pt-BR" sz="1200" b="1" i="0" u="none" strike="noStrike" spc="0" baseline="0" dirty="0">
                          <a:solidFill>
                            <a:srgbClr val="000000"/>
                          </a:solidFill>
                          <a:effectLst/>
                          <a:latin typeface="Verdana" panose="020B0604030504040204" pitchFamily="34" charset="0"/>
                          <a:cs typeface="Arial" panose="020B0604020202020204" pitchFamily="34" charset="0"/>
                        </a:rPr>
                        <a:t>(32.86%)</a:t>
                      </a:r>
                    </a:p>
                  </a:txBody>
                  <a:tcPr marL="9525" marR="9525" marT="952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tc>
                  <a:txBody>
                    <a:bodyPr/>
                    <a:lstStyle/>
                    <a:p>
                      <a:pPr algn="ctr" fontAlgn="b"/>
                      <a:r>
                        <a:rPr lang="pt-BR" sz="1200" b="0" i="0" u="none" strike="noStrike" spc="0" baseline="0" dirty="0">
                          <a:solidFill>
                            <a:srgbClr val="000000"/>
                          </a:solidFill>
                          <a:effectLst/>
                          <a:latin typeface="Verdana" panose="020B0604030504040204" pitchFamily="34" charset="0"/>
                          <a:cs typeface="Arial" panose="020B0604020202020204" pitchFamily="34" charset="0"/>
                        </a:rPr>
                        <a:t>2686 </a:t>
                      </a:r>
                      <a:r>
                        <a:rPr lang="pt-BR" sz="1200" b="1" i="0" u="none" strike="noStrike" spc="0" baseline="0" dirty="0">
                          <a:solidFill>
                            <a:srgbClr val="000000"/>
                          </a:solidFill>
                          <a:effectLst/>
                          <a:latin typeface="Verdana" panose="020B0604030504040204" pitchFamily="34" charset="0"/>
                          <a:cs typeface="Arial" panose="020B0604020202020204" pitchFamily="34" charset="0"/>
                        </a:rPr>
                        <a:t>(25.80%)</a:t>
                      </a:r>
                    </a:p>
                  </a:txBody>
                  <a:tcPr marL="9525" marR="9525" marT="952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F1EB"/>
                    </a:solidFill>
                  </a:tcPr>
                </a:tc>
                <a:extLst>
                  <a:ext uri="{0D108BD9-81ED-4DB2-BD59-A6C34878D82A}">
                    <a16:rowId xmlns:a16="http://schemas.microsoft.com/office/drawing/2014/main" val="10002"/>
                  </a:ext>
                </a:extLst>
              </a:tr>
              <a:tr h="285081">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pt-BR" sz="1200" b="1" i="0" u="none" strike="noStrike" spc="0" baseline="0" dirty="0">
                          <a:solidFill>
                            <a:srgbClr val="000000"/>
                          </a:solidFill>
                          <a:effectLst/>
                          <a:latin typeface="Verdana" panose="020B0604030504040204" pitchFamily="34" charset="0"/>
                          <a:cs typeface="Arial" panose="020B0604020202020204" pitchFamily="34" charset="0"/>
                        </a:rPr>
                        <a:t>25 - 34</a:t>
                      </a:r>
                    </a:p>
                  </a:txBody>
                  <a:tcPr marL="360000" marR="9525" marT="952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F5F5"/>
                    </a:solidFill>
                  </a:tcPr>
                </a:tc>
                <a:tc>
                  <a:txBody>
                    <a:bodyPr/>
                    <a:lstStyle/>
                    <a:p>
                      <a:pPr algn="ctr" fontAlgn="b"/>
                      <a:r>
                        <a:rPr lang="pt-BR" sz="1200" b="0" i="0" u="none" strike="noStrike" spc="0" baseline="0" dirty="0">
                          <a:solidFill>
                            <a:srgbClr val="000000"/>
                          </a:solidFill>
                          <a:effectLst/>
                          <a:latin typeface="Verdana" panose="020B0604030504040204" pitchFamily="34" charset="0"/>
                          <a:cs typeface="Arial" panose="020B0604020202020204" pitchFamily="34" charset="0"/>
                        </a:rPr>
                        <a:t>1939 </a:t>
                      </a:r>
                      <a:r>
                        <a:rPr lang="pt-BR" sz="1200" b="1" i="0" u="none" strike="noStrike" spc="0" baseline="0" dirty="0">
                          <a:solidFill>
                            <a:srgbClr val="000000"/>
                          </a:solidFill>
                          <a:effectLst/>
                          <a:latin typeface="Verdana" panose="020B0604030504040204" pitchFamily="34" charset="0"/>
                          <a:cs typeface="Arial" panose="020B0604020202020204" pitchFamily="34" charset="0"/>
                        </a:rPr>
                        <a:t>(46.55%)</a:t>
                      </a:r>
                    </a:p>
                  </a:txBody>
                  <a:tcPr marL="9525" marR="9525" marT="952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tc>
                  <a:txBody>
                    <a:bodyPr/>
                    <a:lstStyle/>
                    <a:p>
                      <a:pPr algn="ctr" fontAlgn="b"/>
                      <a:r>
                        <a:rPr lang="pt-BR" sz="1200" b="0" i="0" u="none" strike="noStrike" spc="0" baseline="0" dirty="0">
                          <a:solidFill>
                            <a:srgbClr val="000000"/>
                          </a:solidFill>
                          <a:effectLst/>
                          <a:latin typeface="Verdana" panose="020B0604030504040204" pitchFamily="34" charset="0"/>
                          <a:cs typeface="Arial" panose="020B0604020202020204" pitchFamily="34" charset="0"/>
                        </a:rPr>
                        <a:t>1819 </a:t>
                      </a:r>
                      <a:r>
                        <a:rPr lang="pt-BR" sz="1200" b="1" i="0" u="none" strike="noStrike" spc="0" baseline="0" dirty="0">
                          <a:solidFill>
                            <a:srgbClr val="000000"/>
                          </a:solidFill>
                          <a:effectLst/>
                          <a:latin typeface="Verdana" panose="020B0604030504040204" pitchFamily="34" charset="0"/>
                          <a:cs typeface="Arial" panose="020B0604020202020204" pitchFamily="34" charset="0"/>
                        </a:rPr>
                        <a:t>(54.14%)</a:t>
                      </a:r>
                    </a:p>
                  </a:txBody>
                  <a:tcPr marL="9525" marR="9525" marT="952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tc>
                  <a:txBody>
                    <a:bodyPr/>
                    <a:lstStyle/>
                    <a:p>
                      <a:pPr algn="ctr" fontAlgn="b"/>
                      <a:r>
                        <a:rPr lang="pt-BR" sz="1200" b="0" i="0" u="none" strike="noStrike" spc="0" baseline="0" dirty="0">
                          <a:solidFill>
                            <a:srgbClr val="000000"/>
                          </a:solidFill>
                          <a:effectLst/>
                          <a:latin typeface="Verdana" panose="020B0604030504040204" pitchFamily="34" charset="0"/>
                          <a:cs typeface="Arial" panose="020B0604020202020204" pitchFamily="34" charset="0"/>
                        </a:rPr>
                        <a:t>1246 </a:t>
                      </a:r>
                      <a:r>
                        <a:rPr lang="pt-BR" sz="1200" b="1" i="0" u="none" strike="noStrike" spc="0" baseline="0" dirty="0">
                          <a:solidFill>
                            <a:srgbClr val="000000"/>
                          </a:solidFill>
                          <a:effectLst/>
                          <a:latin typeface="Verdana" panose="020B0604030504040204" pitchFamily="34" charset="0"/>
                          <a:cs typeface="Arial" panose="020B0604020202020204" pitchFamily="34" charset="0"/>
                        </a:rPr>
                        <a:t>(43.19%)</a:t>
                      </a:r>
                    </a:p>
                  </a:txBody>
                  <a:tcPr marL="9525" marR="9525" marT="952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tc>
                  <a:txBody>
                    <a:bodyPr/>
                    <a:lstStyle/>
                    <a:p>
                      <a:pPr algn="ctr" fontAlgn="b"/>
                      <a:r>
                        <a:rPr lang="pt-BR" sz="1200" b="0" i="0" u="none" strike="noStrike" spc="0" baseline="0" dirty="0">
                          <a:solidFill>
                            <a:srgbClr val="000000"/>
                          </a:solidFill>
                          <a:effectLst/>
                          <a:latin typeface="Verdana" panose="020B0604030504040204" pitchFamily="34" charset="0"/>
                          <a:cs typeface="Arial" panose="020B0604020202020204" pitchFamily="34" charset="0"/>
                        </a:rPr>
                        <a:t>5004 </a:t>
                      </a:r>
                      <a:r>
                        <a:rPr lang="pt-BR" sz="1200" b="1" i="0" u="none" strike="noStrike" spc="0" baseline="0" dirty="0">
                          <a:solidFill>
                            <a:srgbClr val="000000"/>
                          </a:solidFill>
                          <a:effectLst/>
                          <a:latin typeface="Verdana" panose="020B0604030504040204" pitchFamily="34" charset="0"/>
                          <a:cs typeface="Arial" panose="020B0604020202020204" pitchFamily="34" charset="0"/>
                        </a:rPr>
                        <a:t>(48.07%)</a:t>
                      </a:r>
                    </a:p>
                  </a:txBody>
                  <a:tcPr marL="9525" marR="9525" marT="952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F1EB"/>
                    </a:solidFill>
                  </a:tcPr>
                </a:tc>
                <a:extLst>
                  <a:ext uri="{0D108BD9-81ED-4DB2-BD59-A6C34878D82A}">
                    <a16:rowId xmlns:a16="http://schemas.microsoft.com/office/drawing/2014/main" val="10003"/>
                  </a:ext>
                </a:extLst>
              </a:tr>
              <a:tr h="285081">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pt-BR" sz="1200" b="1" i="0" u="none" strike="noStrike" spc="0" baseline="0" dirty="0">
                          <a:solidFill>
                            <a:srgbClr val="000000"/>
                          </a:solidFill>
                          <a:effectLst/>
                          <a:latin typeface="Verdana" panose="020B0604030504040204" pitchFamily="34" charset="0"/>
                          <a:cs typeface="Arial" panose="020B0604020202020204" pitchFamily="34" charset="0"/>
                        </a:rPr>
                        <a:t>35+</a:t>
                      </a:r>
                    </a:p>
                  </a:txBody>
                  <a:tcPr marL="360000" marR="9525" marT="952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F5F5"/>
                    </a:solidFill>
                  </a:tcPr>
                </a:tc>
                <a:tc>
                  <a:txBody>
                    <a:bodyPr/>
                    <a:lstStyle/>
                    <a:p>
                      <a:pPr algn="ctr" fontAlgn="b"/>
                      <a:r>
                        <a:rPr lang="pt-BR" sz="1200" b="0" i="0" u="none" strike="noStrike" spc="0" baseline="0" dirty="0">
                          <a:solidFill>
                            <a:srgbClr val="000000"/>
                          </a:solidFill>
                          <a:effectLst/>
                          <a:latin typeface="Verdana" panose="020B0604030504040204" pitchFamily="34" charset="0"/>
                          <a:cs typeface="Arial" panose="020B0604020202020204" pitchFamily="34" charset="0"/>
                        </a:rPr>
                        <a:t>1143 </a:t>
                      </a:r>
                      <a:r>
                        <a:rPr lang="pt-BR" sz="1200" b="1" i="0" u="none" strike="noStrike" spc="0" baseline="0" dirty="0">
                          <a:solidFill>
                            <a:srgbClr val="000000"/>
                          </a:solidFill>
                          <a:effectLst/>
                          <a:latin typeface="Verdana" panose="020B0604030504040204" pitchFamily="34" charset="0"/>
                          <a:cs typeface="Arial" panose="020B0604020202020204" pitchFamily="34" charset="0"/>
                        </a:rPr>
                        <a:t>(27.44%)</a:t>
                      </a:r>
                    </a:p>
                  </a:txBody>
                  <a:tcPr marL="9525" marR="9525" marT="952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tc>
                  <a:txBody>
                    <a:bodyPr/>
                    <a:lstStyle/>
                    <a:p>
                      <a:pPr algn="ctr" fontAlgn="b"/>
                      <a:r>
                        <a:rPr lang="pt-BR" sz="1200" b="0" i="0" u="none" strike="noStrike" spc="0" baseline="0" dirty="0">
                          <a:solidFill>
                            <a:srgbClr val="000000"/>
                          </a:solidFill>
                          <a:effectLst/>
                          <a:latin typeface="Verdana" panose="020B0604030504040204" pitchFamily="34" charset="0"/>
                          <a:cs typeface="Arial" panose="020B0604020202020204" pitchFamily="34" charset="0"/>
                        </a:rPr>
                        <a:t>886 </a:t>
                      </a:r>
                      <a:r>
                        <a:rPr lang="pt-BR" sz="1200" b="1" i="0" u="none" strike="noStrike" spc="0" baseline="0" dirty="0">
                          <a:solidFill>
                            <a:srgbClr val="000000"/>
                          </a:solidFill>
                          <a:effectLst/>
                          <a:latin typeface="Verdana" panose="020B0604030504040204" pitchFamily="34" charset="0"/>
                          <a:cs typeface="Arial" panose="020B0604020202020204" pitchFamily="34" charset="0"/>
                        </a:rPr>
                        <a:t>(26.37%)</a:t>
                      </a:r>
                    </a:p>
                  </a:txBody>
                  <a:tcPr marL="9525" marR="9525" marT="952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tc>
                  <a:txBody>
                    <a:bodyPr/>
                    <a:lstStyle/>
                    <a:p>
                      <a:pPr algn="ctr" fontAlgn="b"/>
                      <a:r>
                        <a:rPr lang="pt-BR" sz="1200" b="0" i="0" u="none" strike="noStrike" spc="0" baseline="0" dirty="0">
                          <a:solidFill>
                            <a:srgbClr val="000000"/>
                          </a:solidFill>
                          <a:effectLst/>
                          <a:latin typeface="Verdana" panose="020B0604030504040204" pitchFamily="34" charset="0"/>
                          <a:cs typeface="Arial" panose="020B0604020202020204" pitchFamily="34" charset="0"/>
                        </a:rPr>
                        <a:t>691 </a:t>
                      </a:r>
                      <a:r>
                        <a:rPr lang="pt-BR" sz="1200" b="1" i="0" u="none" strike="noStrike" spc="0" baseline="0" dirty="0">
                          <a:solidFill>
                            <a:srgbClr val="000000"/>
                          </a:solidFill>
                          <a:effectLst/>
                          <a:latin typeface="Verdana" panose="020B0604030504040204" pitchFamily="34" charset="0"/>
                          <a:cs typeface="Arial" panose="020B0604020202020204" pitchFamily="34" charset="0"/>
                        </a:rPr>
                        <a:t>(23.95%)</a:t>
                      </a:r>
                    </a:p>
                  </a:txBody>
                  <a:tcPr marL="9525" marR="9525" marT="952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tc>
                  <a:txBody>
                    <a:bodyPr/>
                    <a:lstStyle/>
                    <a:p>
                      <a:pPr algn="ctr" fontAlgn="b"/>
                      <a:r>
                        <a:rPr lang="pt-BR" sz="1200" b="0" i="0" u="none" strike="noStrike" spc="0" baseline="0" dirty="0">
                          <a:solidFill>
                            <a:srgbClr val="000000"/>
                          </a:solidFill>
                          <a:effectLst/>
                          <a:latin typeface="Verdana" panose="020B0604030504040204" pitchFamily="34" charset="0"/>
                          <a:cs typeface="Arial" panose="020B0604020202020204" pitchFamily="34" charset="0"/>
                        </a:rPr>
                        <a:t>2720 </a:t>
                      </a:r>
                      <a:r>
                        <a:rPr lang="pt-BR" sz="1200" b="1" i="0" u="none" strike="noStrike" spc="0" baseline="0" dirty="0">
                          <a:solidFill>
                            <a:srgbClr val="000000"/>
                          </a:solidFill>
                          <a:effectLst/>
                          <a:latin typeface="Verdana" panose="020B0604030504040204" pitchFamily="34" charset="0"/>
                          <a:cs typeface="Arial" panose="020B0604020202020204" pitchFamily="34" charset="0"/>
                        </a:rPr>
                        <a:t>(26.13%)</a:t>
                      </a:r>
                    </a:p>
                  </a:txBody>
                  <a:tcPr marL="9525" marR="9525" marT="952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F1EB"/>
                    </a:solidFill>
                  </a:tcPr>
                </a:tc>
                <a:extLst>
                  <a:ext uri="{0D108BD9-81ED-4DB2-BD59-A6C34878D82A}">
                    <a16:rowId xmlns:a16="http://schemas.microsoft.com/office/drawing/2014/main" val="10004"/>
                  </a:ext>
                </a:extLst>
              </a:tr>
              <a:tr h="406434">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pt-BR" sz="1200" b="1" i="0" u="none" strike="noStrike" spc="0" baseline="0" dirty="0" err="1">
                          <a:solidFill>
                            <a:srgbClr val="000000"/>
                          </a:solidFill>
                          <a:effectLst/>
                          <a:latin typeface="Verdana" panose="020B0604030504040204" pitchFamily="34" charset="0"/>
                          <a:cs typeface="Arial" panose="020B0604020202020204" pitchFamily="34" charset="0"/>
                        </a:rPr>
                        <a:t>median</a:t>
                      </a:r>
                      <a:r>
                        <a:rPr lang="pt-BR" sz="1200" b="1" i="0" u="none" strike="noStrike" spc="0" baseline="0" dirty="0">
                          <a:solidFill>
                            <a:srgbClr val="000000"/>
                          </a:solidFill>
                          <a:effectLst/>
                          <a:latin typeface="Verdana" panose="020B0604030504040204" pitchFamily="34" charset="0"/>
                          <a:cs typeface="Arial" panose="020B0604020202020204" pitchFamily="34" charset="0"/>
                        </a:rPr>
                        <a:t> (IQR)</a:t>
                      </a:r>
                    </a:p>
                  </a:txBody>
                  <a:tcPr marL="360000" marR="9525" marT="952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F5F5"/>
                    </a:solidFill>
                  </a:tcPr>
                </a:tc>
                <a:tc>
                  <a:txBody>
                    <a:bodyPr/>
                    <a:lstStyle/>
                    <a:p>
                      <a:pPr algn="ctr"/>
                      <a:r>
                        <a:rPr lang="pt-BR" sz="1200" spc="0" baseline="0" dirty="0">
                          <a:latin typeface="Verdana" panose="020B0604030504040204" pitchFamily="34" charset="0"/>
                          <a:cs typeface="Arial" panose="020B0604020202020204" pitchFamily="34" charset="0"/>
                        </a:rPr>
                        <a:t>29 </a:t>
                      </a:r>
                      <a:r>
                        <a:rPr lang="pt-BR" sz="1200" b="1" spc="0" baseline="0" dirty="0">
                          <a:latin typeface="Verdana" panose="020B0604030504040204" pitchFamily="34" charset="0"/>
                          <a:cs typeface="Arial" panose="020B0604020202020204" pitchFamily="34" charset="0"/>
                        </a:rPr>
                        <a:t>(24-35)</a:t>
                      </a:r>
                    </a:p>
                  </a:txBody>
                  <a:tcPr marT="45713" marB="45713"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tc>
                  <a:txBody>
                    <a:bodyPr/>
                    <a:lstStyle/>
                    <a:p>
                      <a:pPr algn="ctr"/>
                      <a:r>
                        <a:rPr lang="pt-BR" sz="1200" spc="0" baseline="0" dirty="0">
                          <a:latin typeface="Verdana" panose="020B0604030504040204" pitchFamily="34" charset="0"/>
                          <a:cs typeface="Arial" panose="020B0604020202020204" pitchFamily="34" charset="0"/>
                        </a:rPr>
                        <a:t>30 </a:t>
                      </a:r>
                      <a:r>
                        <a:rPr lang="pt-BR" sz="1200" b="1" spc="0" baseline="0" dirty="0">
                          <a:latin typeface="Verdana" panose="020B0604030504040204" pitchFamily="34" charset="0"/>
                          <a:cs typeface="Arial" panose="020B0604020202020204" pitchFamily="34" charset="0"/>
                        </a:rPr>
                        <a:t>(25-35)</a:t>
                      </a:r>
                    </a:p>
                  </a:txBody>
                  <a:tcPr marT="45713" marB="45713"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tc>
                  <a:txBody>
                    <a:bodyPr/>
                    <a:lstStyle/>
                    <a:p>
                      <a:pPr algn="ctr"/>
                      <a:r>
                        <a:rPr lang="pt-BR" sz="1200" spc="0" baseline="0" dirty="0">
                          <a:latin typeface="Verdana" panose="020B0604030504040204" pitchFamily="34" charset="0"/>
                          <a:cs typeface="Arial" panose="020B0604020202020204" pitchFamily="34" charset="0"/>
                        </a:rPr>
                        <a:t>27 </a:t>
                      </a:r>
                      <a:r>
                        <a:rPr lang="pt-BR" sz="1200" b="1" spc="0" baseline="0" dirty="0">
                          <a:latin typeface="Verdana" panose="020B0604030504040204" pitchFamily="34" charset="0"/>
                          <a:cs typeface="Arial" panose="020B0604020202020204" pitchFamily="34" charset="0"/>
                        </a:rPr>
                        <a:t>(23-34)</a:t>
                      </a:r>
                    </a:p>
                  </a:txBody>
                  <a:tcPr marT="45713" marB="45713"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tc>
                  <a:txBody>
                    <a:bodyPr/>
                    <a:lstStyle/>
                    <a:p>
                      <a:pPr algn="ctr"/>
                      <a:r>
                        <a:rPr lang="pt-BR" sz="1200" spc="0" baseline="0" dirty="0">
                          <a:latin typeface="Verdana" panose="020B0604030504040204" pitchFamily="34" charset="0"/>
                          <a:cs typeface="Arial" panose="020B0604020202020204" pitchFamily="34" charset="0"/>
                        </a:rPr>
                        <a:t>29 </a:t>
                      </a:r>
                      <a:r>
                        <a:rPr lang="pt-BR" sz="1200" b="1" spc="0" baseline="0" dirty="0">
                          <a:latin typeface="Verdana" panose="020B0604030504040204" pitchFamily="34" charset="0"/>
                          <a:cs typeface="Arial" panose="020B0604020202020204" pitchFamily="34" charset="0"/>
                        </a:rPr>
                        <a:t>(24-35)</a:t>
                      </a:r>
                    </a:p>
                  </a:txBody>
                  <a:tcPr marT="45713" marB="45713"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F1EB"/>
                    </a:solidFill>
                  </a:tcPr>
                </a:tc>
                <a:extLst>
                  <a:ext uri="{0D108BD9-81ED-4DB2-BD59-A6C34878D82A}">
                    <a16:rowId xmlns:a16="http://schemas.microsoft.com/office/drawing/2014/main" val="10005"/>
                  </a:ext>
                </a:extLst>
              </a:tr>
              <a:tr h="330243">
                <a:tc gridSpan="5">
                  <a:txBody>
                    <a:bodyPr/>
                    <a:lstStyle/>
                    <a:p>
                      <a:pPr algn="l" fontAlgn="ctr"/>
                      <a:r>
                        <a:rPr lang="en-US" sz="1400" b="1" i="0" u="none" strike="noStrike" spc="0" baseline="0" dirty="0">
                          <a:solidFill>
                            <a:schemeClr val="bg1"/>
                          </a:solidFill>
                          <a:effectLst/>
                          <a:latin typeface="Verdana" panose="020B0604030504040204" pitchFamily="34" charset="0"/>
                          <a:cs typeface="Arial" panose="020B0604020202020204" pitchFamily="34" charset="0"/>
                        </a:rPr>
                        <a:t>Educational level</a:t>
                      </a:r>
                    </a:p>
                  </a:txBody>
                  <a:tcPr marL="144000" marR="9525" marT="952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2D81"/>
                    </a:solidFill>
                  </a:tcPr>
                </a:tc>
                <a:tc hMerge="1">
                  <a:txBody>
                    <a:bodyPr/>
                    <a:lstStyle/>
                    <a:p>
                      <a:endParaRPr lang="pt-BR"/>
                    </a:p>
                  </a:txBody>
                  <a:tcPr/>
                </a:tc>
                <a:tc hMerge="1">
                  <a:txBody>
                    <a:bodyPr/>
                    <a:lstStyle/>
                    <a:p>
                      <a:pPr algn="ctr" fontAlgn="b"/>
                      <a:endParaRPr lang="pt-BR" sz="1900" b="0" i="0" u="none" strike="noStrike" dirty="0">
                        <a:solidFill>
                          <a:srgbClr val="000000"/>
                        </a:solidFill>
                        <a:effectLst/>
                        <a:latin typeface="Franklin Gothic Book" panose="020B0503020102020204" pitchFamily="34" charset="0"/>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0E9"/>
                    </a:solidFill>
                  </a:tcPr>
                </a:tc>
                <a:tc hMerge="1">
                  <a:txBody>
                    <a:bodyPr/>
                    <a:lstStyle/>
                    <a:p>
                      <a:pPr algn="ctr" fontAlgn="b"/>
                      <a:endParaRPr lang="pt-BR" sz="1900" b="0" i="0" u="none" strike="noStrike" dirty="0">
                        <a:solidFill>
                          <a:srgbClr val="000000"/>
                        </a:solidFill>
                        <a:effectLst/>
                        <a:latin typeface="Franklin Gothic Book" panose="020B05030201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0E9"/>
                    </a:solidFill>
                  </a:tcPr>
                </a:tc>
                <a:tc hMerge="1">
                  <a:txBody>
                    <a:bodyPr/>
                    <a:lstStyle/>
                    <a:p>
                      <a:pPr algn="ctr" fontAlgn="b"/>
                      <a:endParaRPr lang="pt-BR" sz="1900" b="0" i="0" u="none" strike="noStrike" dirty="0">
                        <a:solidFill>
                          <a:srgbClr val="000000"/>
                        </a:solidFill>
                        <a:effectLst/>
                        <a:latin typeface="Franklin Gothic Book" panose="020B05030201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0E9"/>
                    </a:solidFill>
                  </a:tcPr>
                </a:tc>
                <a:extLst>
                  <a:ext uri="{0D108BD9-81ED-4DB2-BD59-A6C34878D82A}">
                    <a16:rowId xmlns:a16="http://schemas.microsoft.com/office/drawing/2014/main" val="10006"/>
                  </a:ext>
                </a:extLst>
              </a:tr>
              <a:tr h="285081">
                <a:tc>
                  <a:txBody>
                    <a:bodyPr/>
                    <a:lstStyle/>
                    <a:p>
                      <a:pPr algn="l" fontAlgn="b"/>
                      <a:r>
                        <a:rPr lang="pt-BR" sz="1200" b="1" i="0" u="none" strike="noStrike" spc="0" baseline="0" dirty="0" err="1">
                          <a:solidFill>
                            <a:srgbClr val="000000"/>
                          </a:solidFill>
                          <a:effectLst/>
                          <a:latin typeface="Verdana" panose="020B0604030504040204" pitchFamily="34" charset="0"/>
                          <a:cs typeface="Arial" panose="020B0604020202020204" pitchFamily="34" charset="0"/>
                        </a:rPr>
                        <a:t>less</a:t>
                      </a:r>
                      <a:r>
                        <a:rPr lang="pt-BR" sz="1200" b="1" i="0" u="none" strike="noStrike" spc="0" baseline="0" dirty="0">
                          <a:solidFill>
                            <a:srgbClr val="000000"/>
                          </a:solidFill>
                          <a:effectLst/>
                          <a:latin typeface="Verdana" panose="020B0604030504040204" pitchFamily="34" charset="0"/>
                          <a:cs typeface="Arial" panose="020B0604020202020204" pitchFamily="34" charset="0"/>
                        </a:rPr>
                        <a:t> </a:t>
                      </a:r>
                      <a:r>
                        <a:rPr lang="pt-BR" sz="1200" b="1" i="0" u="none" strike="noStrike" spc="0" baseline="0" dirty="0" err="1">
                          <a:solidFill>
                            <a:srgbClr val="000000"/>
                          </a:solidFill>
                          <a:effectLst/>
                          <a:latin typeface="Verdana" panose="020B0604030504040204" pitchFamily="34" charset="0"/>
                          <a:cs typeface="Arial" panose="020B0604020202020204" pitchFamily="34" charset="0"/>
                        </a:rPr>
                        <a:t>than</a:t>
                      </a:r>
                      <a:r>
                        <a:rPr lang="pt-BR" sz="1200" b="1" i="0" u="none" strike="noStrike" spc="0" baseline="0" dirty="0">
                          <a:solidFill>
                            <a:srgbClr val="000000"/>
                          </a:solidFill>
                          <a:effectLst/>
                          <a:latin typeface="Verdana" panose="020B0604030504040204" pitchFamily="34" charset="0"/>
                          <a:cs typeface="Arial" panose="020B0604020202020204" pitchFamily="34" charset="0"/>
                        </a:rPr>
                        <a:t> </a:t>
                      </a:r>
                      <a:r>
                        <a:rPr lang="pt-BR" sz="1200" b="1" i="0" u="none" strike="noStrike" spc="0" baseline="0" dirty="0" err="1">
                          <a:solidFill>
                            <a:srgbClr val="000000"/>
                          </a:solidFill>
                          <a:effectLst/>
                          <a:latin typeface="Verdana" panose="020B0604030504040204" pitchFamily="34" charset="0"/>
                          <a:cs typeface="Arial" panose="020B0604020202020204" pitchFamily="34" charset="0"/>
                        </a:rPr>
                        <a:t>secondary</a:t>
                      </a:r>
                      <a:r>
                        <a:rPr lang="pt-BR" sz="1200" b="1" i="0" u="none" strike="noStrike" spc="0" baseline="0" dirty="0">
                          <a:solidFill>
                            <a:srgbClr val="000000"/>
                          </a:solidFill>
                          <a:effectLst/>
                          <a:latin typeface="Verdana" panose="020B0604030504040204" pitchFamily="34" charset="0"/>
                          <a:cs typeface="Arial" panose="020B0604020202020204" pitchFamily="34" charset="0"/>
                        </a:rPr>
                        <a:t>/</a:t>
                      </a:r>
                      <a:r>
                        <a:rPr lang="pt-BR" sz="1200" b="1" i="0" u="none" strike="noStrike" spc="0" baseline="0" dirty="0" err="1">
                          <a:solidFill>
                            <a:srgbClr val="000000"/>
                          </a:solidFill>
                          <a:effectLst/>
                          <a:latin typeface="Verdana" panose="020B0604030504040204" pitchFamily="34" charset="0"/>
                          <a:cs typeface="Arial" panose="020B0604020202020204" pitchFamily="34" charset="0"/>
                        </a:rPr>
                        <a:t>secondary</a:t>
                      </a:r>
                      <a:endParaRPr lang="pt-BR" sz="1200" b="1" i="0" u="none" strike="noStrike" spc="0" baseline="0" dirty="0">
                        <a:solidFill>
                          <a:srgbClr val="000000"/>
                        </a:solidFill>
                        <a:effectLst/>
                        <a:latin typeface="Verdana" panose="020B0604030504040204" pitchFamily="34" charset="0"/>
                        <a:cs typeface="Arial" panose="020B0604020202020204" pitchFamily="34" charset="0"/>
                      </a:endParaRPr>
                    </a:p>
                  </a:txBody>
                  <a:tcPr marL="360000" marR="9525" marT="952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F5F5"/>
                    </a:solidFill>
                  </a:tcPr>
                </a:tc>
                <a:tc>
                  <a:txBody>
                    <a:bodyPr/>
                    <a:lstStyle/>
                    <a:p>
                      <a:pPr algn="ctr" fontAlgn="b"/>
                      <a:r>
                        <a:rPr lang="pt-BR" sz="1200" b="0" i="0" u="none" strike="noStrike" spc="0" baseline="0" dirty="0">
                          <a:solidFill>
                            <a:srgbClr val="000000"/>
                          </a:solidFill>
                          <a:effectLst/>
                          <a:latin typeface="Verdana" panose="020B0604030504040204" pitchFamily="34" charset="0"/>
                          <a:cs typeface="Arial" panose="020B0604020202020204" pitchFamily="34" charset="0"/>
                        </a:rPr>
                        <a:t>890 </a:t>
                      </a:r>
                      <a:r>
                        <a:rPr lang="pt-BR" sz="1200" b="1" i="0" u="none" strike="noStrike" spc="0" baseline="0" dirty="0">
                          <a:solidFill>
                            <a:srgbClr val="000000"/>
                          </a:solidFill>
                          <a:effectLst/>
                          <a:latin typeface="Verdana" panose="020B0604030504040204" pitchFamily="34" charset="0"/>
                          <a:cs typeface="Arial" panose="020B0604020202020204" pitchFamily="34" charset="0"/>
                        </a:rPr>
                        <a:t>(21.37%)</a:t>
                      </a:r>
                    </a:p>
                  </a:txBody>
                  <a:tcPr marL="9525" marR="9525" marT="952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tc>
                  <a:txBody>
                    <a:bodyPr/>
                    <a:lstStyle/>
                    <a:p>
                      <a:pPr algn="ctr" fontAlgn="b"/>
                      <a:r>
                        <a:rPr lang="pt-BR" sz="1200" b="0" i="0" u="none" strike="noStrike" spc="0" baseline="0" dirty="0">
                          <a:solidFill>
                            <a:srgbClr val="000000"/>
                          </a:solidFill>
                          <a:effectLst/>
                          <a:latin typeface="Verdana" panose="020B0604030504040204" pitchFamily="34" charset="0"/>
                          <a:cs typeface="Arial" panose="020B0604020202020204" pitchFamily="34" charset="0"/>
                        </a:rPr>
                        <a:t>728 </a:t>
                      </a:r>
                      <a:r>
                        <a:rPr lang="pt-BR" sz="1200" b="1" i="0" u="none" strike="noStrike" spc="0" baseline="0" dirty="0">
                          <a:solidFill>
                            <a:srgbClr val="000000"/>
                          </a:solidFill>
                          <a:effectLst/>
                          <a:latin typeface="Verdana" panose="020B0604030504040204" pitchFamily="34" charset="0"/>
                          <a:cs typeface="Arial" panose="020B0604020202020204" pitchFamily="34" charset="0"/>
                        </a:rPr>
                        <a:t>(21.67%)</a:t>
                      </a:r>
                    </a:p>
                  </a:txBody>
                  <a:tcPr marL="9525" marR="9525" marT="952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tc>
                  <a:txBody>
                    <a:bodyPr/>
                    <a:lstStyle/>
                    <a:p>
                      <a:pPr algn="ctr" fontAlgn="b"/>
                      <a:r>
                        <a:rPr lang="pt-BR" sz="1200" b="0" i="0" u="none" strike="noStrike" spc="0" baseline="0" dirty="0">
                          <a:solidFill>
                            <a:srgbClr val="000000"/>
                          </a:solidFill>
                          <a:effectLst/>
                          <a:latin typeface="Verdana" panose="020B0604030504040204" pitchFamily="34" charset="0"/>
                          <a:cs typeface="Arial" panose="020B0604020202020204" pitchFamily="34" charset="0"/>
                        </a:rPr>
                        <a:t>945 </a:t>
                      </a:r>
                      <a:r>
                        <a:rPr lang="pt-BR" sz="1200" b="1" i="0" u="none" strike="noStrike" spc="0" baseline="0" dirty="0">
                          <a:solidFill>
                            <a:srgbClr val="000000"/>
                          </a:solidFill>
                          <a:effectLst/>
                          <a:latin typeface="Verdana" panose="020B0604030504040204" pitchFamily="34" charset="0"/>
                          <a:cs typeface="Arial" panose="020B0604020202020204" pitchFamily="34" charset="0"/>
                        </a:rPr>
                        <a:t>(32.76%)</a:t>
                      </a:r>
                    </a:p>
                  </a:txBody>
                  <a:tcPr marL="9525" marR="9525" marT="952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tc>
                  <a:txBody>
                    <a:bodyPr/>
                    <a:lstStyle/>
                    <a:p>
                      <a:pPr algn="ctr" fontAlgn="b"/>
                      <a:r>
                        <a:rPr lang="pt-BR" sz="1200" b="0" i="0" u="none" strike="noStrike" spc="0" baseline="0" dirty="0">
                          <a:solidFill>
                            <a:srgbClr val="000000"/>
                          </a:solidFill>
                          <a:effectLst/>
                          <a:latin typeface="Verdana" panose="020B0604030504040204" pitchFamily="34" charset="0"/>
                          <a:cs typeface="Arial" panose="020B0604020202020204" pitchFamily="34" charset="0"/>
                        </a:rPr>
                        <a:t>2563 </a:t>
                      </a:r>
                      <a:r>
                        <a:rPr lang="pt-BR" sz="1200" b="1" i="0" u="none" strike="noStrike" spc="0" baseline="0" dirty="0">
                          <a:solidFill>
                            <a:srgbClr val="000000"/>
                          </a:solidFill>
                          <a:effectLst/>
                          <a:latin typeface="Verdana" panose="020B0604030504040204" pitchFamily="34" charset="0"/>
                          <a:cs typeface="Arial" panose="020B0604020202020204" pitchFamily="34" charset="0"/>
                        </a:rPr>
                        <a:t>(24.62%)</a:t>
                      </a:r>
                    </a:p>
                  </a:txBody>
                  <a:tcPr marL="9525" marR="9525" marT="952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F1EB"/>
                    </a:solidFill>
                  </a:tcPr>
                </a:tc>
                <a:extLst>
                  <a:ext uri="{0D108BD9-81ED-4DB2-BD59-A6C34878D82A}">
                    <a16:rowId xmlns:a16="http://schemas.microsoft.com/office/drawing/2014/main" val="10007"/>
                  </a:ext>
                </a:extLst>
              </a:tr>
              <a:tr h="285081">
                <a:tc>
                  <a:txBody>
                    <a:bodyPr/>
                    <a:lstStyle/>
                    <a:p>
                      <a:pPr algn="l" fontAlgn="b"/>
                      <a:r>
                        <a:rPr lang="pt-BR" sz="1200" b="1" i="0" u="none" strike="noStrike" spc="0" baseline="0" dirty="0">
                          <a:solidFill>
                            <a:srgbClr val="000000"/>
                          </a:solidFill>
                          <a:effectLst/>
                          <a:latin typeface="Verdana" panose="020B0604030504040204" pitchFamily="34" charset="0"/>
                          <a:cs typeface="Arial" panose="020B0604020202020204" pitchFamily="34" charset="0"/>
                        </a:rPr>
                        <a:t>more </a:t>
                      </a:r>
                      <a:r>
                        <a:rPr lang="pt-BR" sz="1200" b="1" i="0" u="none" strike="noStrike" spc="0" baseline="0" dirty="0" err="1">
                          <a:solidFill>
                            <a:srgbClr val="000000"/>
                          </a:solidFill>
                          <a:effectLst/>
                          <a:latin typeface="Verdana" panose="020B0604030504040204" pitchFamily="34" charset="0"/>
                          <a:cs typeface="Arial" panose="020B0604020202020204" pitchFamily="34" charset="0"/>
                        </a:rPr>
                        <a:t>than</a:t>
                      </a:r>
                      <a:r>
                        <a:rPr lang="pt-BR" sz="1200" b="1" i="0" u="none" strike="noStrike" spc="0" baseline="0" dirty="0">
                          <a:solidFill>
                            <a:srgbClr val="000000"/>
                          </a:solidFill>
                          <a:effectLst/>
                          <a:latin typeface="Verdana" panose="020B0604030504040204" pitchFamily="34" charset="0"/>
                          <a:cs typeface="Arial" panose="020B0604020202020204" pitchFamily="34" charset="0"/>
                        </a:rPr>
                        <a:t> </a:t>
                      </a:r>
                      <a:r>
                        <a:rPr lang="pt-BR" sz="1200" b="1" i="0" u="none" strike="noStrike" spc="0" baseline="0" dirty="0" err="1">
                          <a:solidFill>
                            <a:srgbClr val="000000"/>
                          </a:solidFill>
                          <a:effectLst/>
                          <a:latin typeface="Verdana" panose="020B0604030504040204" pitchFamily="34" charset="0"/>
                          <a:cs typeface="Arial" panose="020B0604020202020204" pitchFamily="34" charset="0"/>
                        </a:rPr>
                        <a:t>secondary</a:t>
                      </a:r>
                      <a:endParaRPr lang="pt-BR" sz="1200" b="1" i="0" u="none" strike="noStrike" spc="0" baseline="0" dirty="0">
                        <a:solidFill>
                          <a:srgbClr val="000000"/>
                        </a:solidFill>
                        <a:effectLst/>
                        <a:latin typeface="Verdana" panose="020B0604030504040204" pitchFamily="34" charset="0"/>
                        <a:cs typeface="Arial" panose="020B0604020202020204" pitchFamily="34" charset="0"/>
                      </a:endParaRPr>
                    </a:p>
                  </a:txBody>
                  <a:tcPr marL="360000" marR="9525" marT="952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F5F5"/>
                    </a:solidFill>
                  </a:tcPr>
                </a:tc>
                <a:tc>
                  <a:txBody>
                    <a:bodyPr/>
                    <a:lstStyle/>
                    <a:p>
                      <a:pPr algn="ctr" fontAlgn="b"/>
                      <a:r>
                        <a:rPr lang="pt-BR" sz="1200" b="0" i="0" u="none" strike="noStrike" spc="0" baseline="0" dirty="0">
                          <a:solidFill>
                            <a:srgbClr val="000000"/>
                          </a:solidFill>
                          <a:effectLst/>
                          <a:latin typeface="Verdana" panose="020B0604030504040204" pitchFamily="34" charset="0"/>
                          <a:cs typeface="Arial" panose="020B0604020202020204" pitchFamily="34" charset="0"/>
                        </a:rPr>
                        <a:t>3275 </a:t>
                      </a:r>
                      <a:r>
                        <a:rPr lang="pt-BR" sz="1200" b="1" i="0" u="none" strike="noStrike" spc="0" baseline="0" dirty="0">
                          <a:solidFill>
                            <a:srgbClr val="000000"/>
                          </a:solidFill>
                          <a:effectLst/>
                          <a:latin typeface="Verdana" panose="020B0604030504040204" pitchFamily="34" charset="0"/>
                          <a:cs typeface="Arial" panose="020B0604020202020204" pitchFamily="34" charset="0"/>
                        </a:rPr>
                        <a:t>(78.63%)</a:t>
                      </a:r>
                    </a:p>
                  </a:txBody>
                  <a:tcPr marL="9525" marR="9525" marT="952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tc>
                  <a:txBody>
                    <a:bodyPr/>
                    <a:lstStyle/>
                    <a:p>
                      <a:pPr algn="ctr" fontAlgn="b"/>
                      <a:r>
                        <a:rPr lang="pt-BR" sz="1200" b="0" i="0" u="none" strike="noStrike" spc="0" baseline="0" dirty="0">
                          <a:solidFill>
                            <a:srgbClr val="000000"/>
                          </a:solidFill>
                          <a:effectLst/>
                          <a:latin typeface="Verdana" panose="020B0604030504040204" pitchFamily="34" charset="0"/>
                          <a:cs typeface="Arial" panose="020B0604020202020204" pitchFamily="34" charset="0"/>
                        </a:rPr>
                        <a:t>2632 </a:t>
                      </a:r>
                      <a:r>
                        <a:rPr lang="pt-BR" sz="1200" b="1" i="0" u="none" strike="noStrike" spc="0" baseline="0" dirty="0">
                          <a:solidFill>
                            <a:srgbClr val="000000"/>
                          </a:solidFill>
                          <a:effectLst/>
                          <a:latin typeface="Verdana" panose="020B0604030504040204" pitchFamily="34" charset="0"/>
                          <a:cs typeface="Arial" panose="020B0604020202020204" pitchFamily="34" charset="0"/>
                        </a:rPr>
                        <a:t>(78.33%)</a:t>
                      </a:r>
                    </a:p>
                  </a:txBody>
                  <a:tcPr marL="9525" marR="9525" marT="952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tc>
                  <a:txBody>
                    <a:bodyPr/>
                    <a:lstStyle/>
                    <a:p>
                      <a:pPr algn="ctr" fontAlgn="b"/>
                      <a:r>
                        <a:rPr lang="pt-BR" sz="1200" b="0" i="0" u="none" strike="noStrike" spc="0" baseline="0" dirty="0">
                          <a:solidFill>
                            <a:srgbClr val="000000"/>
                          </a:solidFill>
                          <a:effectLst/>
                          <a:latin typeface="Verdana" panose="020B0604030504040204" pitchFamily="34" charset="0"/>
                          <a:cs typeface="Arial" panose="020B0604020202020204" pitchFamily="34" charset="0"/>
                        </a:rPr>
                        <a:t>1940 </a:t>
                      </a:r>
                      <a:r>
                        <a:rPr lang="pt-BR" sz="1200" b="1" i="0" u="none" strike="noStrike" spc="0" baseline="0" dirty="0">
                          <a:solidFill>
                            <a:srgbClr val="000000"/>
                          </a:solidFill>
                          <a:effectLst/>
                          <a:latin typeface="Verdana" panose="020B0604030504040204" pitchFamily="34" charset="0"/>
                          <a:cs typeface="Arial" panose="020B0604020202020204" pitchFamily="34" charset="0"/>
                        </a:rPr>
                        <a:t>(67.24%)</a:t>
                      </a:r>
                    </a:p>
                  </a:txBody>
                  <a:tcPr marL="9525" marR="9525" marT="952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tc>
                  <a:txBody>
                    <a:bodyPr/>
                    <a:lstStyle/>
                    <a:p>
                      <a:pPr algn="ctr" fontAlgn="b"/>
                      <a:r>
                        <a:rPr lang="pt-BR" sz="1200" b="0" i="0" u="none" strike="noStrike" spc="0" baseline="0" dirty="0">
                          <a:solidFill>
                            <a:srgbClr val="000000"/>
                          </a:solidFill>
                          <a:effectLst/>
                          <a:latin typeface="Verdana" panose="020B0604030504040204" pitchFamily="34" charset="0"/>
                          <a:cs typeface="Arial" panose="020B0604020202020204" pitchFamily="34" charset="0"/>
                        </a:rPr>
                        <a:t>7847 </a:t>
                      </a:r>
                      <a:r>
                        <a:rPr lang="pt-BR" sz="1200" b="1" i="0" u="none" strike="noStrike" spc="0" baseline="0" dirty="0">
                          <a:solidFill>
                            <a:srgbClr val="000000"/>
                          </a:solidFill>
                          <a:effectLst/>
                          <a:latin typeface="Verdana" panose="020B0604030504040204" pitchFamily="34" charset="0"/>
                          <a:cs typeface="Arial" panose="020B0604020202020204" pitchFamily="34" charset="0"/>
                        </a:rPr>
                        <a:t>(75.38%)</a:t>
                      </a:r>
                    </a:p>
                  </a:txBody>
                  <a:tcPr marL="9525" marR="9525" marT="952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F1EB"/>
                    </a:solidFill>
                  </a:tcPr>
                </a:tc>
                <a:extLst>
                  <a:ext uri="{0D108BD9-81ED-4DB2-BD59-A6C34878D82A}">
                    <a16:rowId xmlns:a16="http://schemas.microsoft.com/office/drawing/2014/main" val="10008"/>
                  </a:ext>
                </a:extLst>
              </a:tr>
              <a:tr h="330243">
                <a:tc gridSpan="5">
                  <a:txBody>
                    <a:bodyPr/>
                    <a:lstStyle/>
                    <a:p>
                      <a:pPr algn="l" fontAlgn="ctr"/>
                      <a:r>
                        <a:rPr lang="pt-BR" sz="1400" b="1" i="0" u="none" strike="noStrike" spc="0" baseline="0" dirty="0">
                          <a:solidFill>
                            <a:schemeClr val="bg1"/>
                          </a:solidFill>
                          <a:effectLst/>
                          <a:latin typeface="Verdana" panose="020B0604030504040204" pitchFamily="34" charset="0"/>
                          <a:cs typeface="Arial" panose="020B0604020202020204" pitchFamily="34" charset="0"/>
                        </a:rPr>
                        <a:t>Race</a:t>
                      </a:r>
                    </a:p>
                  </a:txBody>
                  <a:tcPr marL="144000" marR="9525" marT="952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2D81"/>
                    </a:solidFill>
                  </a:tcPr>
                </a:tc>
                <a:tc hMerge="1">
                  <a:txBody>
                    <a:bodyPr/>
                    <a:lstStyle/>
                    <a:p>
                      <a:endParaRPr lang="pt-BR"/>
                    </a:p>
                  </a:txBody>
                  <a:tcPr/>
                </a:tc>
                <a:tc hMerge="1">
                  <a:txBody>
                    <a:bodyPr/>
                    <a:lstStyle/>
                    <a:p>
                      <a:pPr algn="ctr" fontAlgn="b"/>
                      <a:endParaRPr lang="pt-BR" sz="1900" b="0" i="0" u="none" strike="noStrike" dirty="0">
                        <a:solidFill>
                          <a:srgbClr val="000000"/>
                        </a:solidFill>
                        <a:effectLst/>
                        <a:latin typeface="Franklin Gothic Book" panose="020B0503020102020204" pitchFamily="34" charset="0"/>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0E9"/>
                    </a:solidFill>
                  </a:tcPr>
                </a:tc>
                <a:tc hMerge="1">
                  <a:txBody>
                    <a:bodyPr/>
                    <a:lstStyle/>
                    <a:p>
                      <a:pPr algn="ctr" fontAlgn="b"/>
                      <a:endParaRPr lang="pt-BR" sz="1900" b="0" i="0" u="none" strike="noStrike" dirty="0">
                        <a:solidFill>
                          <a:srgbClr val="000000"/>
                        </a:solidFill>
                        <a:effectLst/>
                        <a:latin typeface="Franklin Gothic Book" panose="020B05030201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0E9"/>
                    </a:solidFill>
                  </a:tcPr>
                </a:tc>
                <a:tc hMerge="1">
                  <a:txBody>
                    <a:bodyPr/>
                    <a:lstStyle/>
                    <a:p>
                      <a:pPr algn="ctr" fontAlgn="b"/>
                      <a:endParaRPr lang="pt-BR" sz="1900" b="0" i="0" u="none" strike="noStrike" dirty="0">
                        <a:solidFill>
                          <a:srgbClr val="000000"/>
                        </a:solidFill>
                        <a:effectLst/>
                        <a:latin typeface="Franklin Gothic Book" panose="020B05030201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0E9"/>
                    </a:solidFill>
                  </a:tcPr>
                </a:tc>
                <a:extLst>
                  <a:ext uri="{0D108BD9-81ED-4DB2-BD59-A6C34878D82A}">
                    <a16:rowId xmlns:a16="http://schemas.microsoft.com/office/drawing/2014/main" val="10009"/>
                  </a:ext>
                </a:extLst>
              </a:tr>
              <a:tr h="285081">
                <a:tc>
                  <a:txBody>
                    <a:bodyPr/>
                    <a:lstStyle/>
                    <a:p>
                      <a:pPr algn="l" fontAlgn="b"/>
                      <a:r>
                        <a:rPr lang="pt-BR" sz="1200" b="1" i="0" u="none" strike="noStrike" spc="0" baseline="0" dirty="0" err="1">
                          <a:solidFill>
                            <a:srgbClr val="000000"/>
                          </a:solidFill>
                          <a:effectLst/>
                          <a:latin typeface="Verdana" panose="020B0604030504040204" pitchFamily="34" charset="0"/>
                          <a:cs typeface="Arial" panose="020B0604020202020204" pitchFamily="34" charset="0"/>
                        </a:rPr>
                        <a:t>white</a:t>
                      </a:r>
                      <a:endParaRPr lang="pt-BR" sz="1200" b="1" i="0" u="none" strike="noStrike" spc="0" baseline="0" dirty="0">
                        <a:solidFill>
                          <a:srgbClr val="000000"/>
                        </a:solidFill>
                        <a:effectLst/>
                        <a:latin typeface="Verdana" panose="020B0604030504040204" pitchFamily="34" charset="0"/>
                        <a:cs typeface="Arial" panose="020B0604020202020204" pitchFamily="34" charset="0"/>
                      </a:endParaRPr>
                    </a:p>
                  </a:txBody>
                  <a:tcPr marL="360000" marR="9525" marT="952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F5F5"/>
                    </a:solidFill>
                  </a:tcPr>
                </a:tc>
                <a:tc>
                  <a:txBody>
                    <a:bodyPr/>
                    <a:lstStyle/>
                    <a:p>
                      <a:pPr algn="ctr" fontAlgn="b"/>
                      <a:r>
                        <a:rPr lang="pt-BR" sz="1200" b="0" i="0" u="none" strike="noStrike" spc="0" baseline="0" dirty="0">
                          <a:solidFill>
                            <a:srgbClr val="000000"/>
                          </a:solidFill>
                          <a:effectLst/>
                          <a:latin typeface="Verdana" panose="020B0604030504040204" pitchFamily="34" charset="0"/>
                          <a:cs typeface="Arial" panose="020B0604020202020204" pitchFamily="34" charset="0"/>
                        </a:rPr>
                        <a:t>1958 </a:t>
                      </a:r>
                      <a:r>
                        <a:rPr lang="pt-BR" sz="1200" b="1" i="0" u="none" strike="noStrike" spc="0" baseline="0" dirty="0">
                          <a:solidFill>
                            <a:srgbClr val="000000"/>
                          </a:solidFill>
                          <a:effectLst/>
                          <a:latin typeface="Verdana" panose="020B0604030504040204" pitchFamily="34" charset="0"/>
                          <a:cs typeface="Arial" panose="020B0604020202020204" pitchFamily="34" charset="0"/>
                        </a:rPr>
                        <a:t>(47.01%)</a:t>
                      </a:r>
                    </a:p>
                  </a:txBody>
                  <a:tcPr marL="9525" marR="9525" marT="952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tc>
                  <a:txBody>
                    <a:bodyPr/>
                    <a:lstStyle/>
                    <a:p>
                      <a:pPr algn="ctr" fontAlgn="b"/>
                      <a:r>
                        <a:rPr lang="pt-BR" sz="1200" b="0" i="0" u="none" strike="noStrike" spc="0" baseline="0" dirty="0">
                          <a:solidFill>
                            <a:srgbClr val="000000"/>
                          </a:solidFill>
                          <a:effectLst/>
                          <a:latin typeface="Verdana" panose="020B0604030504040204" pitchFamily="34" charset="0"/>
                          <a:cs typeface="Arial" panose="020B0604020202020204" pitchFamily="34" charset="0"/>
                        </a:rPr>
                        <a:t>465 </a:t>
                      </a:r>
                      <a:r>
                        <a:rPr lang="pt-BR" sz="1200" b="1" i="0" u="none" strike="noStrike" spc="0" baseline="0" dirty="0">
                          <a:solidFill>
                            <a:srgbClr val="000000"/>
                          </a:solidFill>
                          <a:effectLst/>
                          <a:latin typeface="Verdana" panose="020B0604030504040204" pitchFamily="34" charset="0"/>
                          <a:cs typeface="Arial" panose="020B0604020202020204" pitchFamily="34" charset="0"/>
                        </a:rPr>
                        <a:t>(13.84%)</a:t>
                      </a:r>
                    </a:p>
                  </a:txBody>
                  <a:tcPr marL="9525" marR="9525" marT="952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tc>
                  <a:txBody>
                    <a:bodyPr/>
                    <a:lstStyle/>
                    <a:p>
                      <a:pPr algn="ctr" fontAlgn="b"/>
                      <a:r>
                        <a:rPr lang="pt-BR" sz="1200" b="0" i="0" u="none" strike="noStrike" spc="0" baseline="0" dirty="0">
                          <a:solidFill>
                            <a:srgbClr val="000000"/>
                          </a:solidFill>
                          <a:effectLst/>
                          <a:latin typeface="Verdana" panose="020B0604030504040204" pitchFamily="34" charset="0"/>
                          <a:cs typeface="Arial" panose="020B0604020202020204" pitchFamily="34" charset="0"/>
                        </a:rPr>
                        <a:t>293</a:t>
                      </a:r>
                      <a:r>
                        <a:rPr lang="pt-BR" sz="1200" b="1" i="0" u="none" strike="noStrike" spc="0" baseline="0" dirty="0">
                          <a:solidFill>
                            <a:srgbClr val="000000"/>
                          </a:solidFill>
                          <a:effectLst/>
                          <a:latin typeface="Verdana" panose="020B0604030504040204" pitchFamily="34" charset="0"/>
                          <a:cs typeface="Arial" panose="020B0604020202020204" pitchFamily="34" charset="0"/>
                        </a:rPr>
                        <a:t> (10.16%)</a:t>
                      </a:r>
                    </a:p>
                  </a:txBody>
                  <a:tcPr marL="9525" marR="9525" marT="952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tc>
                  <a:txBody>
                    <a:bodyPr/>
                    <a:lstStyle/>
                    <a:p>
                      <a:pPr algn="ctr" fontAlgn="b"/>
                      <a:r>
                        <a:rPr lang="pt-BR" sz="1200" b="0" i="0" u="none" strike="noStrike" spc="0" baseline="0" dirty="0">
                          <a:solidFill>
                            <a:srgbClr val="000000"/>
                          </a:solidFill>
                          <a:effectLst/>
                          <a:latin typeface="Verdana" panose="020B0604030504040204" pitchFamily="34" charset="0"/>
                          <a:cs typeface="Arial" panose="020B0604020202020204" pitchFamily="34" charset="0"/>
                        </a:rPr>
                        <a:t>2716 </a:t>
                      </a:r>
                      <a:r>
                        <a:rPr lang="pt-BR" sz="1200" b="1" i="0" u="none" strike="noStrike" spc="0" baseline="0" dirty="0">
                          <a:solidFill>
                            <a:srgbClr val="000000"/>
                          </a:solidFill>
                          <a:effectLst/>
                          <a:latin typeface="Verdana" panose="020B0604030504040204" pitchFamily="34" charset="0"/>
                          <a:cs typeface="Arial" panose="020B0604020202020204" pitchFamily="34" charset="0"/>
                        </a:rPr>
                        <a:t>(26.09%)</a:t>
                      </a:r>
                    </a:p>
                  </a:txBody>
                  <a:tcPr marL="9525" marR="9525" marT="952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F1EB"/>
                    </a:solidFill>
                  </a:tcPr>
                </a:tc>
                <a:extLst>
                  <a:ext uri="{0D108BD9-81ED-4DB2-BD59-A6C34878D82A}">
                    <a16:rowId xmlns:a16="http://schemas.microsoft.com/office/drawing/2014/main" val="10010"/>
                  </a:ext>
                </a:extLst>
              </a:tr>
              <a:tr h="285081">
                <a:tc>
                  <a:txBody>
                    <a:bodyPr/>
                    <a:lstStyle/>
                    <a:p>
                      <a:pPr algn="l" fontAlgn="b"/>
                      <a:r>
                        <a:rPr lang="pt-BR" sz="1200" b="1" i="0" u="none" strike="noStrike" spc="0" baseline="0" dirty="0">
                          <a:solidFill>
                            <a:srgbClr val="000000"/>
                          </a:solidFill>
                          <a:effectLst/>
                          <a:latin typeface="Verdana" panose="020B0604030504040204" pitchFamily="34" charset="0"/>
                          <a:cs typeface="Arial" panose="020B0604020202020204" pitchFamily="34" charset="0"/>
                        </a:rPr>
                        <a:t>non </a:t>
                      </a:r>
                      <a:r>
                        <a:rPr lang="pt-BR" sz="1200" b="1" i="0" u="none" strike="noStrike" spc="0" baseline="0" dirty="0" err="1">
                          <a:solidFill>
                            <a:srgbClr val="000000"/>
                          </a:solidFill>
                          <a:effectLst/>
                          <a:latin typeface="Verdana" panose="020B0604030504040204" pitchFamily="34" charset="0"/>
                          <a:cs typeface="Arial" panose="020B0604020202020204" pitchFamily="34" charset="0"/>
                        </a:rPr>
                        <a:t>white</a:t>
                      </a:r>
                      <a:endParaRPr lang="pt-BR" sz="1200" b="1" i="0" u="none" strike="noStrike" spc="0" baseline="0" dirty="0">
                        <a:solidFill>
                          <a:srgbClr val="000000"/>
                        </a:solidFill>
                        <a:effectLst/>
                        <a:latin typeface="Verdana" panose="020B0604030504040204" pitchFamily="34" charset="0"/>
                        <a:cs typeface="Arial" panose="020B0604020202020204" pitchFamily="34" charset="0"/>
                      </a:endParaRPr>
                    </a:p>
                  </a:txBody>
                  <a:tcPr marL="360000" marR="9525" marT="952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F5F5"/>
                    </a:solidFill>
                  </a:tcPr>
                </a:tc>
                <a:tc>
                  <a:txBody>
                    <a:bodyPr/>
                    <a:lstStyle/>
                    <a:p>
                      <a:pPr algn="ctr" fontAlgn="b"/>
                      <a:r>
                        <a:rPr lang="pt-BR" sz="1200" b="0" i="0" u="none" strike="noStrike" spc="0" baseline="0" dirty="0">
                          <a:solidFill>
                            <a:srgbClr val="000000"/>
                          </a:solidFill>
                          <a:effectLst/>
                          <a:latin typeface="Verdana" panose="020B0604030504040204" pitchFamily="34" charset="0"/>
                          <a:cs typeface="Arial" panose="020B0604020202020204" pitchFamily="34" charset="0"/>
                        </a:rPr>
                        <a:t>2297 </a:t>
                      </a:r>
                      <a:r>
                        <a:rPr lang="pt-BR" sz="1200" b="1" i="0" u="none" strike="noStrike" spc="0" baseline="0" dirty="0">
                          <a:solidFill>
                            <a:srgbClr val="000000"/>
                          </a:solidFill>
                          <a:effectLst/>
                          <a:latin typeface="Verdana" panose="020B0604030504040204" pitchFamily="34" charset="0"/>
                          <a:cs typeface="Arial" panose="020B0604020202020204" pitchFamily="34" charset="0"/>
                        </a:rPr>
                        <a:t>(52.99%)</a:t>
                      </a:r>
                    </a:p>
                  </a:txBody>
                  <a:tcPr marL="9525" marR="9525" marT="952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tc>
                  <a:txBody>
                    <a:bodyPr/>
                    <a:lstStyle/>
                    <a:p>
                      <a:pPr algn="ctr" fontAlgn="b"/>
                      <a:r>
                        <a:rPr lang="pt-BR" sz="1200" b="0" i="0" u="none" strike="noStrike" spc="0" baseline="0" dirty="0">
                          <a:solidFill>
                            <a:srgbClr val="000000"/>
                          </a:solidFill>
                          <a:effectLst/>
                          <a:latin typeface="Verdana" panose="020B0604030504040204" pitchFamily="34" charset="0"/>
                          <a:cs typeface="Arial" panose="020B0604020202020204" pitchFamily="34" charset="0"/>
                        </a:rPr>
                        <a:t>2895 </a:t>
                      </a:r>
                      <a:r>
                        <a:rPr lang="pt-BR" sz="1200" b="1" i="0" u="none" strike="noStrike" spc="0" baseline="0" dirty="0">
                          <a:solidFill>
                            <a:srgbClr val="000000"/>
                          </a:solidFill>
                          <a:effectLst/>
                          <a:latin typeface="Verdana" panose="020B0604030504040204" pitchFamily="34" charset="0"/>
                          <a:cs typeface="Arial" panose="020B0604020202020204" pitchFamily="34" charset="0"/>
                        </a:rPr>
                        <a:t>(86.16%)</a:t>
                      </a:r>
                    </a:p>
                  </a:txBody>
                  <a:tcPr marL="9525" marR="9525" marT="952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tc>
                  <a:txBody>
                    <a:bodyPr/>
                    <a:lstStyle/>
                    <a:p>
                      <a:pPr algn="ctr" fontAlgn="b"/>
                      <a:r>
                        <a:rPr lang="pt-BR" sz="1200" b="0" i="0" u="none" strike="noStrike" spc="0" baseline="0" dirty="0">
                          <a:solidFill>
                            <a:srgbClr val="000000"/>
                          </a:solidFill>
                          <a:effectLst/>
                          <a:latin typeface="Verdana" panose="020B0604030504040204" pitchFamily="34" charset="0"/>
                          <a:cs typeface="Arial" panose="020B0604020202020204" pitchFamily="34" charset="0"/>
                        </a:rPr>
                        <a:t>2592 </a:t>
                      </a:r>
                      <a:r>
                        <a:rPr lang="pt-BR" sz="1200" b="1" i="0" u="none" strike="noStrike" spc="0" baseline="0" dirty="0">
                          <a:solidFill>
                            <a:srgbClr val="000000"/>
                          </a:solidFill>
                          <a:effectLst/>
                          <a:latin typeface="Verdana" panose="020B0604030504040204" pitchFamily="34" charset="0"/>
                          <a:cs typeface="Arial" panose="020B0604020202020204" pitchFamily="34" charset="0"/>
                        </a:rPr>
                        <a:t>(89.84%)</a:t>
                      </a:r>
                    </a:p>
                  </a:txBody>
                  <a:tcPr marL="9525" marR="9525" marT="952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tc>
                  <a:txBody>
                    <a:bodyPr/>
                    <a:lstStyle/>
                    <a:p>
                      <a:pPr algn="ctr" fontAlgn="b"/>
                      <a:r>
                        <a:rPr lang="pt-BR" sz="1200" b="0" i="0" u="none" strike="noStrike" spc="0" baseline="0" dirty="0">
                          <a:solidFill>
                            <a:srgbClr val="000000"/>
                          </a:solidFill>
                          <a:effectLst/>
                          <a:latin typeface="Verdana" panose="020B0604030504040204" pitchFamily="34" charset="0"/>
                          <a:cs typeface="Arial" panose="020B0604020202020204" pitchFamily="34" charset="0"/>
                        </a:rPr>
                        <a:t>7694 </a:t>
                      </a:r>
                      <a:r>
                        <a:rPr lang="pt-BR" sz="1200" b="1" i="0" u="none" strike="noStrike" spc="0" baseline="0" dirty="0">
                          <a:solidFill>
                            <a:srgbClr val="000000"/>
                          </a:solidFill>
                          <a:effectLst/>
                          <a:latin typeface="Verdana" panose="020B0604030504040204" pitchFamily="34" charset="0"/>
                          <a:cs typeface="Arial" panose="020B0604020202020204" pitchFamily="34" charset="0"/>
                        </a:rPr>
                        <a:t>(73.91%)</a:t>
                      </a:r>
                    </a:p>
                  </a:txBody>
                  <a:tcPr marL="9525" marR="9525" marT="952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F1EB"/>
                    </a:solidFill>
                  </a:tcPr>
                </a:tc>
                <a:extLst>
                  <a:ext uri="{0D108BD9-81ED-4DB2-BD59-A6C34878D82A}">
                    <a16:rowId xmlns:a16="http://schemas.microsoft.com/office/drawing/2014/main" val="10011"/>
                  </a:ext>
                </a:extLst>
              </a:tr>
              <a:tr h="316132">
                <a:tc>
                  <a:txBody>
                    <a:bodyPr/>
                    <a:lstStyle/>
                    <a:p>
                      <a:pPr algn="ctr" fontAlgn="b"/>
                      <a:r>
                        <a:rPr lang="pt-BR" sz="1400" b="1" i="0" u="none" strike="noStrike" spc="0" baseline="0" dirty="0">
                          <a:solidFill>
                            <a:schemeClr val="tx1"/>
                          </a:solidFill>
                          <a:effectLst/>
                          <a:latin typeface="Verdana" panose="020B0604030504040204" pitchFamily="34" charset="0"/>
                          <a:cs typeface="Arial" panose="020B0604020202020204" pitchFamily="34" charset="0"/>
                        </a:rPr>
                        <a:t>Total </a:t>
                      </a:r>
                      <a:r>
                        <a:rPr lang="pt-BR" sz="1400" b="1" i="0" u="none" strike="noStrike" spc="0" baseline="0" dirty="0" err="1">
                          <a:solidFill>
                            <a:schemeClr val="tx1"/>
                          </a:solidFill>
                          <a:effectLst/>
                          <a:latin typeface="Verdana" panose="020B0604030504040204" pitchFamily="34" charset="0"/>
                          <a:cs typeface="Arial" panose="020B0604020202020204" pitchFamily="34" charset="0"/>
                        </a:rPr>
                        <a:t>enrolled</a:t>
                      </a:r>
                      <a:endParaRPr lang="pt-BR" sz="1400" b="1" i="0" u="none" strike="noStrike" spc="0" baseline="0" dirty="0">
                        <a:solidFill>
                          <a:schemeClr val="tx1"/>
                        </a:solidFill>
                        <a:effectLst/>
                        <a:latin typeface="Verdana" panose="020B0604030504040204" pitchFamily="34" charset="0"/>
                        <a:cs typeface="Arial" panose="020B0604020202020204" pitchFamily="34" charset="0"/>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DCDCD"/>
                    </a:solidFill>
                  </a:tcPr>
                </a:tc>
                <a:tc>
                  <a:txBody>
                    <a:bodyPr/>
                    <a:lstStyle/>
                    <a:p>
                      <a:pPr algn="ctr" fontAlgn="b"/>
                      <a:r>
                        <a:rPr lang="pt-BR" sz="1200" b="1" i="0" u="none" strike="noStrike" spc="0" baseline="0" dirty="0">
                          <a:solidFill>
                            <a:schemeClr val="tx1"/>
                          </a:solidFill>
                          <a:effectLst/>
                          <a:latin typeface="Verdana" panose="020B0604030504040204" pitchFamily="34" charset="0"/>
                          <a:cs typeface="Arial" panose="020B0604020202020204" pitchFamily="34" charset="0"/>
                        </a:rPr>
                        <a:t>4165</a:t>
                      </a:r>
                    </a:p>
                  </a:txBody>
                  <a:tcPr marL="9525" marR="9525" marT="952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F5F5"/>
                    </a:solidFill>
                  </a:tcPr>
                </a:tc>
                <a:tc>
                  <a:txBody>
                    <a:bodyPr/>
                    <a:lstStyle/>
                    <a:p>
                      <a:pPr algn="ctr" fontAlgn="b"/>
                      <a:r>
                        <a:rPr lang="pt-BR" sz="1200" b="1" i="0" u="none" strike="noStrike" spc="0" baseline="0" dirty="0">
                          <a:solidFill>
                            <a:schemeClr val="tx1"/>
                          </a:solidFill>
                          <a:effectLst/>
                          <a:latin typeface="Verdana" panose="020B0604030504040204" pitchFamily="34" charset="0"/>
                          <a:cs typeface="Arial" panose="020B0604020202020204" pitchFamily="34" charset="0"/>
                        </a:rPr>
                        <a:t>3360</a:t>
                      </a:r>
                    </a:p>
                  </a:txBody>
                  <a:tcPr marL="9525" marR="9525" marT="952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F5F5"/>
                    </a:solidFill>
                  </a:tcPr>
                </a:tc>
                <a:tc>
                  <a:txBody>
                    <a:bodyPr/>
                    <a:lstStyle/>
                    <a:p>
                      <a:pPr algn="ctr" fontAlgn="b"/>
                      <a:r>
                        <a:rPr lang="pt-BR" sz="1200" b="1" i="0" u="none" strike="noStrike" spc="0" baseline="0" dirty="0">
                          <a:solidFill>
                            <a:schemeClr val="tx1"/>
                          </a:solidFill>
                          <a:effectLst/>
                          <a:latin typeface="Verdana" panose="020B0604030504040204" pitchFamily="34" charset="0"/>
                          <a:cs typeface="Arial" panose="020B0604020202020204" pitchFamily="34" charset="0"/>
                        </a:rPr>
                        <a:t>2885</a:t>
                      </a:r>
                    </a:p>
                  </a:txBody>
                  <a:tcPr marL="9525" marR="9525" marT="952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F5F5"/>
                    </a:solidFill>
                  </a:tcPr>
                </a:tc>
                <a:tc>
                  <a:txBody>
                    <a:bodyPr/>
                    <a:lstStyle/>
                    <a:p>
                      <a:pPr algn="ctr" fontAlgn="b"/>
                      <a:r>
                        <a:rPr lang="pt-BR" sz="1200" b="1" i="0" u="none" strike="noStrike" spc="0" baseline="0" dirty="0">
                          <a:solidFill>
                            <a:schemeClr val="tx1"/>
                          </a:solidFill>
                          <a:effectLst/>
                          <a:latin typeface="Verdana" panose="020B0604030504040204" pitchFamily="34" charset="0"/>
                          <a:cs typeface="Arial" panose="020B0604020202020204" pitchFamily="34" charset="0"/>
                        </a:rPr>
                        <a:t>10410</a:t>
                      </a:r>
                    </a:p>
                  </a:txBody>
                  <a:tcPr marL="9525" marR="9525" marT="952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F5F5"/>
                    </a:solidFill>
                  </a:tcPr>
                </a:tc>
                <a:extLst>
                  <a:ext uri="{0D108BD9-81ED-4DB2-BD59-A6C34878D82A}">
                    <a16:rowId xmlns:a16="http://schemas.microsoft.com/office/drawing/2014/main" val="10012"/>
                  </a:ext>
                </a:extLst>
              </a:tr>
            </a:tbl>
          </a:graphicData>
        </a:graphic>
      </p:graphicFrame>
      <p:sp>
        <p:nvSpPr>
          <p:cNvPr id="4" name="Title 1">
            <a:extLst>
              <a:ext uri="{FF2B5EF4-FFF2-40B4-BE49-F238E27FC236}">
                <a16:creationId xmlns:a16="http://schemas.microsoft.com/office/drawing/2014/main" id="{2A5B2F0C-A156-4681-94ED-2F431B8CC633}"/>
              </a:ext>
            </a:extLst>
          </p:cNvPr>
          <p:cNvSpPr txBox="1">
            <a:spLocks/>
          </p:cNvSpPr>
          <p:nvPr/>
        </p:nvSpPr>
        <p:spPr bwMode="gray">
          <a:xfrm>
            <a:off x="334963" y="366713"/>
            <a:ext cx="10180637" cy="841375"/>
          </a:xfrm>
          <a:prstGeom prst="rect">
            <a:avLst/>
          </a:prstGeom>
        </p:spPr>
        <p:txBody>
          <a:bodyPr vert="horz" lIns="0" tIns="0" rIns="0" bIns="0" rtlCol="0" anchor="t" anchorCtr="0">
            <a:noAutofit/>
          </a:bodyPr>
          <a:lstStyle>
            <a:lvl1pPr algn="l" defTabSz="914377" rtl="0" eaLnBrk="1" latinLnBrk="0" hangingPunct="1">
              <a:lnSpc>
                <a:spcPct val="90000"/>
              </a:lnSpc>
              <a:spcBef>
                <a:spcPct val="0"/>
              </a:spcBef>
              <a:buNone/>
              <a:tabLst/>
              <a:defRPr sz="4400" b="0" kern="1200">
                <a:solidFill>
                  <a:schemeClr val="tx1"/>
                </a:solidFill>
                <a:latin typeface="+mn-lt"/>
                <a:ea typeface="+mj-ea"/>
                <a:cs typeface="+mj-cs"/>
              </a:defRPr>
            </a:lvl1pPr>
          </a:lstStyle>
          <a:p>
            <a:pPr>
              <a:defRPr/>
            </a:pPr>
            <a:r>
              <a:rPr lang="en-US" sz="3200" b="1" dirty="0"/>
              <a:t>ImPrEP Demonstration Study</a:t>
            </a:r>
            <a:br>
              <a:rPr lang="en-US" sz="3200" b="1" dirty="0"/>
            </a:br>
            <a:r>
              <a:rPr lang="en-US" sz="3200" b="1" dirty="0"/>
              <a:t>Sociodemographic Characteristics</a:t>
            </a:r>
          </a:p>
        </p:txBody>
      </p:sp>
      <p:sp>
        <p:nvSpPr>
          <p:cNvPr id="2" name="Retângulo 1">
            <a:extLst>
              <a:ext uri="{FF2B5EF4-FFF2-40B4-BE49-F238E27FC236}">
                <a16:creationId xmlns:a16="http://schemas.microsoft.com/office/drawing/2014/main" id="{67281735-4BAE-4654-A0BD-C71EFBFC9618}"/>
              </a:ext>
            </a:extLst>
          </p:cNvPr>
          <p:cNvSpPr/>
          <p:nvPr/>
        </p:nvSpPr>
        <p:spPr>
          <a:xfrm>
            <a:off x="9022619" y="5389296"/>
            <a:ext cx="1835882" cy="337693"/>
          </a:xfrm>
          <a:prstGeom prst="rect">
            <a:avLst/>
          </a:prstGeom>
          <a:noFill/>
          <a:ln w="38100">
            <a:solidFill>
              <a:srgbClr val="A6D4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err="1"/>
          </a:p>
        </p:txBody>
      </p:sp>
    </p:spTree>
    <p:extLst>
      <p:ext uri="{BB962C8B-B14F-4D97-AF65-F5344CB8AC3E}">
        <p14:creationId xmlns:p14="http://schemas.microsoft.com/office/powerpoint/2010/main" val="157615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Espaço Reservado para Conteúdo 3">
            <a:extLst>
              <a:ext uri="{FF2B5EF4-FFF2-40B4-BE49-F238E27FC236}">
                <a16:creationId xmlns:a16="http://schemas.microsoft.com/office/drawing/2014/main" id="{8432AB72-3A42-44FC-A324-077B0080F75C}"/>
              </a:ext>
            </a:extLst>
          </p:cNvPr>
          <p:cNvGraphicFramePr>
            <a:graphicFrameLocks/>
          </p:cNvGraphicFramePr>
          <p:nvPr>
            <p:extLst>
              <p:ext uri="{D42A27DB-BD31-4B8C-83A1-F6EECF244321}">
                <p14:modId xmlns:p14="http://schemas.microsoft.com/office/powerpoint/2010/main" val="1128067546"/>
              </p:ext>
            </p:extLst>
          </p:nvPr>
        </p:nvGraphicFramePr>
        <p:xfrm>
          <a:off x="957263" y="2114997"/>
          <a:ext cx="9050338" cy="2628006"/>
        </p:xfrm>
        <a:graphic>
          <a:graphicData uri="http://schemas.openxmlformats.org/drawingml/2006/table">
            <a:tbl>
              <a:tblPr firstRow="1" firstCol="1" bandRow="1">
                <a:tableStyleId>{5C22544A-7EE6-4342-B048-85BDC9FD1C3A}</a:tableStyleId>
              </a:tblPr>
              <a:tblGrid>
                <a:gridCol w="2135646">
                  <a:extLst>
                    <a:ext uri="{9D8B030D-6E8A-4147-A177-3AD203B41FA5}">
                      <a16:colId xmlns:a16="http://schemas.microsoft.com/office/drawing/2014/main" val="20000"/>
                    </a:ext>
                  </a:extLst>
                </a:gridCol>
                <a:gridCol w="1728673">
                  <a:extLst>
                    <a:ext uri="{9D8B030D-6E8A-4147-A177-3AD203B41FA5}">
                      <a16:colId xmlns:a16="http://schemas.microsoft.com/office/drawing/2014/main" val="20001"/>
                    </a:ext>
                  </a:extLst>
                </a:gridCol>
                <a:gridCol w="1728673">
                  <a:extLst>
                    <a:ext uri="{9D8B030D-6E8A-4147-A177-3AD203B41FA5}">
                      <a16:colId xmlns:a16="http://schemas.microsoft.com/office/drawing/2014/main" val="20002"/>
                    </a:ext>
                  </a:extLst>
                </a:gridCol>
                <a:gridCol w="1728673">
                  <a:extLst>
                    <a:ext uri="{9D8B030D-6E8A-4147-A177-3AD203B41FA5}">
                      <a16:colId xmlns:a16="http://schemas.microsoft.com/office/drawing/2014/main" val="20003"/>
                    </a:ext>
                  </a:extLst>
                </a:gridCol>
                <a:gridCol w="1728673">
                  <a:extLst>
                    <a:ext uri="{9D8B030D-6E8A-4147-A177-3AD203B41FA5}">
                      <a16:colId xmlns:a16="http://schemas.microsoft.com/office/drawing/2014/main" val="20004"/>
                    </a:ext>
                  </a:extLst>
                </a:gridCol>
              </a:tblGrid>
              <a:tr h="509623">
                <a:tc>
                  <a:txBody>
                    <a:bodyPr/>
                    <a:lstStyle/>
                    <a:p>
                      <a:pPr algn="ctr">
                        <a:lnSpc>
                          <a:spcPct val="100000"/>
                        </a:lnSpc>
                        <a:spcAft>
                          <a:spcPts val="0"/>
                        </a:spcAft>
                      </a:pPr>
                      <a:r>
                        <a:rPr lang="en-US" sz="1600" b="1" spc="0" baseline="0" dirty="0">
                          <a:effectLst/>
                          <a:latin typeface="+mj-lt"/>
                        </a:rPr>
                        <a:t> </a:t>
                      </a:r>
                      <a:endParaRPr lang="pt-BR" sz="1600" b="1" spc="0" baseline="0" dirty="0">
                        <a:effectLst/>
                        <a:latin typeface="+mj-lt"/>
                        <a:ea typeface="Verdana" panose="020B0604030504040204" pitchFamily="34" charset="0"/>
                        <a:cs typeface="Times New Roman" panose="02020603050405020304" pitchFamily="18" charset="0"/>
                      </a:endParaRPr>
                    </a:p>
                  </a:txBody>
                  <a:tcPr marL="66814" marR="66814"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pt-BR" sz="1600" b="1" spc="0" baseline="0" dirty="0" err="1">
                          <a:solidFill>
                            <a:schemeClr val="tx1"/>
                          </a:solidFill>
                          <a:effectLst/>
                          <a:latin typeface="+mj-lt"/>
                        </a:rPr>
                        <a:t>Brazil</a:t>
                      </a:r>
                      <a:endParaRPr lang="pt-BR" sz="1600" b="1" spc="0" baseline="0" dirty="0">
                        <a:solidFill>
                          <a:schemeClr val="tx1"/>
                        </a:solidFill>
                        <a:effectLst/>
                        <a:latin typeface="+mj-lt"/>
                        <a:ea typeface="Verdana" panose="020B0604030504040204" pitchFamily="34" charset="0"/>
                        <a:cs typeface="Times New Roman" panose="02020603050405020304" pitchFamily="18" charset="0"/>
                      </a:endParaRPr>
                    </a:p>
                  </a:txBody>
                  <a:tcPr marL="91439" marR="91439" marT="107987" marB="107987"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7F04A"/>
                    </a:solidFill>
                  </a:tcPr>
                </a:tc>
                <a:tc>
                  <a:txBody>
                    <a:bodyPr/>
                    <a:lstStyle/>
                    <a:p>
                      <a:pPr algn="ctr"/>
                      <a:r>
                        <a:rPr lang="pt-BR" sz="1600" b="1" spc="0" baseline="0" dirty="0" err="1">
                          <a:solidFill>
                            <a:schemeClr val="tx1"/>
                          </a:solidFill>
                          <a:effectLst/>
                          <a:latin typeface="+mj-lt"/>
                        </a:rPr>
                        <a:t>Mexico</a:t>
                      </a:r>
                      <a:endParaRPr lang="pt-BR" sz="1600" b="1" spc="0" baseline="0" dirty="0">
                        <a:solidFill>
                          <a:schemeClr val="tx1"/>
                        </a:solidFill>
                        <a:effectLst/>
                        <a:latin typeface="+mj-lt"/>
                      </a:endParaRPr>
                    </a:p>
                  </a:txBody>
                  <a:tcPr marL="91439" marR="91439" marT="107987" marB="107987"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7F04A"/>
                    </a:solidFill>
                  </a:tcPr>
                </a:tc>
                <a:tc>
                  <a:txBody>
                    <a:bodyPr/>
                    <a:lstStyle/>
                    <a:p>
                      <a:pPr algn="ctr"/>
                      <a:r>
                        <a:rPr lang="pt-BR" sz="1600" b="1" spc="0" baseline="0" dirty="0">
                          <a:solidFill>
                            <a:schemeClr val="tx1"/>
                          </a:solidFill>
                          <a:effectLst/>
                          <a:latin typeface="+mj-lt"/>
                        </a:rPr>
                        <a:t>Peru</a:t>
                      </a:r>
                    </a:p>
                  </a:txBody>
                  <a:tcPr marL="91439" marR="91439" marT="107987" marB="107987"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7F04A"/>
                    </a:solidFill>
                  </a:tcPr>
                </a:tc>
                <a:tc>
                  <a:txBody>
                    <a:bodyPr/>
                    <a:lstStyle/>
                    <a:p>
                      <a:pPr algn="ctr"/>
                      <a:r>
                        <a:rPr lang="pt-BR" sz="1600" b="1" spc="0" baseline="0" dirty="0">
                          <a:solidFill>
                            <a:schemeClr val="tx1"/>
                          </a:solidFill>
                          <a:effectLst/>
                          <a:latin typeface="+mj-lt"/>
                        </a:rPr>
                        <a:t>Overall</a:t>
                      </a:r>
                    </a:p>
                  </a:txBody>
                  <a:tcPr marL="91439" marR="91439" marT="107987" marB="107987"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5BFA4"/>
                    </a:solidFill>
                  </a:tcPr>
                </a:tc>
                <a:extLst>
                  <a:ext uri="{0D108BD9-81ED-4DB2-BD59-A6C34878D82A}">
                    <a16:rowId xmlns:a16="http://schemas.microsoft.com/office/drawing/2014/main" val="10000"/>
                  </a:ext>
                </a:extLst>
              </a:tr>
              <a:tr h="389560">
                <a:tc gridSpan="5">
                  <a:txBody>
                    <a:bodyPr/>
                    <a:lstStyle/>
                    <a:p>
                      <a:pPr algn="l" fontAlgn="ctr"/>
                      <a:r>
                        <a:rPr lang="en-US" sz="1600" b="1" i="0" u="none" strike="noStrike" spc="0" baseline="0" dirty="0">
                          <a:solidFill>
                            <a:schemeClr val="bg1"/>
                          </a:solidFill>
                          <a:effectLst/>
                          <a:latin typeface="+mj-lt"/>
                          <a:cs typeface="Arial" panose="020B0604020202020204" pitchFamily="34" charset="0"/>
                        </a:rPr>
                        <a:t>Gender</a:t>
                      </a:r>
                    </a:p>
                  </a:txBody>
                  <a:tcPr marL="143999" marR="9525" marT="952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2D81"/>
                    </a:solidFill>
                  </a:tcPr>
                </a:tc>
                <a:tc hMerge="1">
                  <a:txBody>
                    <a:bodyPr/>
                    <a:lstStyle/>
                    <a:p>
                      <a:endParaRPr lang="pt-BR"/>
                    </a:p>
                  </a:txBody>
                  <a:tcPr/>
                </a:tc>
                <a:tc hMerge="1">
                  <a:txBody>
                    <a:bodyPr/>
                    <a:lstStyle/>
                    <a:p>
                      <a:pPr algn="ctr" fontAlgn="b"/>
                      <a:endParaRPr lang="pt-BR" sz="1900" b="0" i="0" u="none" strike="noStrike" dirty="0">
                        <a:solidFill>
                          <a:srgbClr val="000000"/>
                        </a:solidFill>
                        <a:effectLst/>
                        <a:latin typeface="Franklin Gothic Book" panose="020B0503020102020204" pitchFamily="34" charset="0"/>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0E9"/>
                    </a:solidFill>
                  </a:tcPr>
                </a:tc>
                <a:tc hMerge="1">
                  <a:txBody>
                    <a:bodyPr/>
                    <a:lstStyle/>
                    <a:p>
                      <a:pPr algn="ctr" fontAlgn="b"/>
                      <a:endParaRPr lang="pt-BR" sz="1900" b="0" i="0" u="none" strike="noStrike" dirty="0">
                        <a:solidFill>
                          <a:srgbClr val="000000"/>
                        </a:solidFill>
                        <a:effectLst/>
                        <a:latin typeface="Franklin Gothic Book" panose="020B05030201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0E9"/>
                    </a:solidFill>
                  </a:tcPr>
                </a:tc>
                <a:tc hMerge="1">
                  <a:txBody>
                    <a:bodyPr/>
                    <a:lstStyle/>
                    <a:p>
                      <a:pPr algn="ctr" fontAlgn="b"/>
                      <a:endParaRPr lang="pt-BR" sz="1900" b="0" i="0" u="none" strike="noStrike" dirty="0">
                        <a:solidFill>
                          <a:srgbClr val="000000"/>
                        </a:solidFill>
                        <a:effectLst/>
                        <a:latin typeface="Franklin Gothic Book" panose="020B05030201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0E9"/>
                    </a:solidFill>
                  </a:tcPr>
                </a:tc>
                <a:extLst>
                  <a:ext uri="{0D108BD9-81ED-4DB2-BD59-A6C34878D82A}">
                    <a16:rowId xmlns:a16="http://schemas.microsoft.com/office/drawing/2014/main" val="10001"/>
                  </a:ext>
                </a:extLst>
              </a:tr>
              <a:tr h="653015">
                <a:tc>
                  <a:txBody>
                    <a:bodyPr/>
                    <a:lstStyle/>
                    <a:p>
                      <a:pPr algn="l" fontAlgn="ctr"/>
                      <a:r>
                        <a:rPr lang="pt-BR" sz="1600" b="1" i="0" u="none" strike="noStrike" spc="0" baseline="0" dirty="0">
                          <a:solidFill>
                            <a:srgbClr val="000000"/>
                          </a:solidFill>
                          <a:effectLst/>
                          <a:latin typeface="+mj-lt"/>
                          <a:cs typeface="Arial" panose="020B0604020202020204" pitchFamily="34" charset="0"/>
                        </a:rPr>
                        <a:t>MSM</a:t>
                      </a:r>
                    </a:p>
                  </a:txBody>
                  <a:tcPr marL="359998" marR="9525" marT="952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F5F5"/>
                    </a:solidFill>
                  </a:tcPr>
                </a:tc>
                <a:tc>
                  <a:txBody>
                    <a:bodyPr/>
                    <a:lstStyle/>
                    <a:p>
                      <a:pPr algn="ctr" fontAlgn="b"/>
                      <a:r>
                        <a:rPr lang="pt-BR" sz="1600" b="0" i="0" u="none" strike="noStrike" spc="0" baseline="0" dirty="0">
                          <a:solidFill>
                            <a:srgbClr val="000000"/>
                          </a:solidFill>
                          <a:effectLst/>
                          <a:latin typeface="+mj-lt"/>
                          <a:cs typeface="Arial" panose="020B0604020202020204" pitchFamily="34" charset="0"/>
                        </a:rPr>
                        <a:t>3944 </a:t>
                      </a:r>
                      <a:r>
                        <a:rPr lang="pt-BR" sz="1600" b="1" i="0" u="none" strike="noStrike" spc="0" baseline="0" dirty="0">
                          <a:solidFill>
                            <a:srgbClr val="000000"/>
                          </a:solidFill>
                          <a:effectLst/>
                          <a:latin typeface="+mj-lt"/>
                          <a:cs typeface="Arial" panose="020B0604020202020204" pitchFamily="34" charset="0"/>
                        </a:rPr>
                        <a:t>(94.69%)</a:t>
                      </a:r>
                    </a:p>
                  </a:txBody>
                  <a:tcPr marL="9525" marR="9525" marT="952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tc>
                  <a:txBody>
                    <a:bodyPr/>
                    <a:lstStyle/>
                    <a:p>
                      <a:pPr algn="ctr" fontAlgn="b"/>
                      <a:r>
                        <a:rPr lang="pt-BR" sz="1600" b="0" i="0" u="none" strike="noStrike" spc="0" baseline="0" dirty="0">
                          <a:solidFill>
                            <a:srgbClr val="000000"/>
                          </a:solidFill>
                          <a:effectLst/>
                          <a:latin typeface="+mj-lt"/>
                          <a:cs typeface="Arial" panose="020B0604020202020204" pitchFamily="34" charset="0"/>
                        </a:rPr>
                        <a:t>3263 </a:t>
                      </a:r>
                      <a:r>
                        <a:rPr lang="pt-BR" sz="1600" b="1" i="0" u="none" strike="noStrike" spc="0" baseline="0" dirty="0">
                          <a:solidFill>
                            <a:srgbClr val="000000"/>
                          </a:solidFill>
                          <a:effectLst/>
                          <a:latin typeface="+mj-lt"/>
                          <a:cs typeface="Arial" panose="020B0604020202020204" pitchFamily="34" charset="0"/>
                        </a:rPr>
                        <a:t>(97.11%)</a:t>
                      </a:r>
                    </a:p>
                  </a:txBody>
                  <a:tcPr marL="9525" marR="9525" marT="952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tc>
                  <a:txBody>
                    <a:bodyPr/>
                    <a:lstStyle/>
                    <a:p>
                      <a:pPr algn="ctr" fontAlgn="b"/>
                      <a:r>
                        <a:rPr lang="pt-BR" sz="1600" b="0" i="0" u="none" strike="noStrike" spc="0" baseline="0" dirty="0">
                          <a:solidFill>
                            <a:srgbClr val="000000"/>
                          </a:solidFill>
                          <a:effectLst/>
                          <a:latin typeface="+mj-lt"/>
                          <a:cs typeface="Arial" panose="020B0604020202020204" pitchFamily="34" charset="0"/>
                        </a:rPr>
                        <a:t>2556 </a:t>
                      </a:r>
                      <a:r>
                        <a:rPr lang="pt-BR" sz="1600" b="1" i="0" u="none" strike="noStrike" spc="0" baseline="0" dirty="0">
                          <a:solidFill>
                            <a:srgbClr val="000000"/>
                          </a:solidFill>
                          <a:effectLst/>
                          <a:latin typeface="+mj-lt"/>
                          <a:cs typeface="Arial" panose="020B0604020202020204" pitchFamily="34" charset="0"/>
                        </a:rPr>
                        <a:t>(88.60%)</a:t>
                      </a:r>
                    </a:p>
                  </a:txBody>
                  <a:tcPr marL="9525" marR="9525" marT="952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tc>
                  <a:txBody>
                    <a:bodyPr/>
                    <a:lstStyle/>
                    <a:p>
                      <a:pPr algn="ctr" fontAlgn="b"/>
                      <a:r>
                        <a:rPr lang="pt-BR" sz="1600" b="0" i="0" u="none" strike="noStrike" spc="0" baseline="0" dirty="0">
                          <a:solidFill>
                            <a:srgbClr val="000000"/>
                          </a:solidFill>
                          <a:effectLst/>
                          <a:latin typeface="+mj-lt"/>
                          <a:cs typeface="Arial" panose="020B0604020202020204" pitchFamily="34" charset="0"/>
                        </a:rPr>
                        <a:t>9763 </a:t>
                      </a:r>
                      <a:r>
                        <a:rPr lang="pt-BR" sz="1600" b="1" i="0" u="none" strike="noStrike" spc="0" baseline="0" dirty="0">
                          <a:solidFill>
                            <a:srgbClr val="000000"/>
                          </a:solidFill>
                          <a:effectLst/>
                          <a:latin typeface="+mj-lt"/>
                          <a:cs typeface="Arial" panose="020B0604020202020204" pitchFamily="34" charset="0"/>
                        </a:rPr>
                        <a:t>(93.78%)</a:t>
                      </a:r>
                    </a:p>
                  </a:txBody>
                  <a:tcPr marL="9525" marR="9525" marT="952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F1EB"/>
                    </a:solidFill>
                  </a:tcPr>
                </a:tc>
                <a:extLst>
                  <a:ext uri="{0D108BD9-81ED-4DB2-BD59-A6C34878D82A}">
                    <a16:rowId xmlns:a16="http://schemas.microsoft.com/office/drawing/2014/main" val="10002"/>
                  </a:ext>
                </a:extLst>
              </a:tr>
              <a:tr h="653015">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pt-BR" sz="1600" b="1" i="0" u="none" strike="noStrike" spc="0" baseline="0" dirty="0">
                          <a:solidFill>
                            <a:srgbClr val="000000"/>
                          </a:solidFill>
                          <a:effectLst/>
                          <a:latin typeface="+mj-lt"/>
                          <a:cs typeface="Arial" panose="020B0604020202020204" pitchFamily="34" charset="0"/>
                        </a:rPr>
                        <a:t>TGW</a:t>
                      </a:r>
                    </a:p>
                  </a:txBody>
                  <a:tcPr marL="359998" marR="9525" marT="952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F5F5"/>
                    </a:solidFill>
                  </a:tcPr>
                </a:tc>
                <a:tc>
                  <a:txBody>
                    <a:bodyPr/>
                    <a:lstStyle/>
                    <a:p>
                      <a:pPr algn="ctr" fontAlgn="b"/>
                      <a:r>
                        <a:rPr lang="pt-BR" sz="1600" b="0" i="0" u="none" strike="noStrike" spc="0" baseline="0" dirty="0">
                          <a:solidFill>
                            <a:srgbClr val="000000"/>
                          </a:solidFill>
                          <a:effectLst/>
                          <a:latin typeface="+mj-lt"/>
                          <a:cs typeface="Arial" panose="020B0604020202020204" pitchFamily="34" charset="0"/>
                        </a:rPr>
                        <a:t>221 </a:t>
                      </a:r>
                      <a:r>
                        <a:rPr lang="pt-BR" sz="1600" b="1" i="0" u="none" strike="noStrike" spc="0" baseline="0" dirty="0">
                          <a:solidFill>
                            <a:srgbClr val="000000"/>
                          </a:solidFill>
                          <a:effectLst/>
                          <a:latin typeface="+mj-lt"/>
                          <a:cs typeface="Arial" panose="020B0604020202020204" pitchFamily="34" charset="0"/>
                        </a:rPr>
                        <a:t>(5.31%)</a:t>
                      </a:r>
                    </a:p>
                  </a:txBody>
                  <a:tcPr marL="9525" marR="9525" marT="952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tc>
                  <a:txBody>
                    <a:bodyPr/>
                    <a:lstStyle/>
                    <a:p>
                      <a:pPr algn="ctr" fontAlgn="b"/>
                      <a:r>
                        <a:rPr lang="pt-BR" sz="1600" b="0" i="0" u="none" strike="noStrike" spc="0" baseline="0" dirty="0">
                          <a:solidFill>
                            <a:srgbClr val="000000"/>
                          </a:solidFill>
                          <a:effectLst/>
                          <a:latin typeface="+mj-lt"/>
                          <a:cs typeface="Arial" panose="020B0604020202020204" pitchFamily="34" charset="0"/>
                        </a:rPr>
                        <a:t>97 </a:t>
                      </a:r>
                      <a:r>
                        <a:rPr lang="pt-BR" sz="1600" b="1" i="0" u="none" strike="noStrike" spc="0" baseline="0" dirty="0">
                          <a:solidFill>
                            <a:srgbClr val="000000"/>
                          </a:solidFill>
                          <a:effectLst/>
                          <a:latin typeface="+mj-lt"/>
                          <a:cs typeface="Arial" panose="020B0604020202020204" pitchFamily="34" charset="0"/>
                        </a:rPr>
                        <a:t>(2.89%)</a:t>
                      </a:r>
                    </a:p>
                  </a:txBody>
                  <a:tcPr marL="9525" marR="9525" marT="952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tc>
                  <a:txBody>
                    <a:bodyPr/>
                    <a:lstStyle/>
                    <a:p>
                      <a:pPr algn="ctr" fontAlgn="b"/>
                      <a:r>
                        <a:rPr lang="pt-BR" sz="1600" b="0" i="0" u="none" strike="noStrike" spc="0" baseline="0" dirty="0">
                          <a:solidFill>
                            <a:srgbClr val="000000"/>
                          </a:solidFill>
                          <a:effectLst/>
                          <a:latin typeface="+mj-lt"/>
                          <a:cs typeface="Arial" panose="020B0604020202020204" pitchFamily="34" charset="0"/>
                        </a:rPr>
                        <a:t>329 </a:t>
                      </a:r>
                      <a:r>
                        <a:rPr lang="pt-BR" sz="1600" b="1" i="0" u="none" strike="noStrike" spc="0" baseline="0" dirty="0">
                          <a:solidFill>
                            <a:srgbClr val="000000"/>
                          </a:solidFill>
                          <a:effectLst/>
                          <a:latin typeface="+mj-lt"/>
                          <a:cs typeface="Arial" panose="020B0604020202020204" pitchFamily="34" charset="0"/>
                        </a:rPr>
                        <a:t>(11.40%)</a:t>
                      </a:r>
                    </a:p>
                  </a:txBody>
                  <a:tcPr marL="9525" marR="9525" marT="952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tc>
                  <a:txBody>
                    <a:bodyPr/>
                    <a:lstStyle/>
                    <a:p>
                      <a:pPr algn="ctr" fontAlgn="b"/>
                      <a:r>
                        <a:rPr lang="pt-BR" sz="1600" b="0" i="0" u="none" strike="noStrike" spc="0" baseline="0" dirty="0">
                          <a:solidFill>
                            <a:srgbClr val="000000"/>
                          </a:solidFill>
                          <a:effectLst/>
                          <a:latin typeface="+mj-lt"/>
                          <a:cs typeface="Arial" panose="020B0604020202020204" pitchFamily="34" charset="0"/>
                        </a:rPr>
                        <a:t>647 </a:t>
                      </a:r>
                      <a:r>
                        <a:rPr lang="pt-BR" sz="1600" b="1" i="0" u="none" strike="noStrike" spc="0" baseline="0" dirty="0">
                          <a:solidFill>
                            <a:srgbClr val="000000"/>
                          </a:solidFill>
                          <a:effectLst/>
                          <a:latin typeface="+mj-lt"/>
                          <a:cs typeface="Arial" panose="020B0604020202020204" pitchFamily="34" charset="0"/>
                        </a:rPr>
                        <a:t>(6.22%)</a:t>
                      </a:r>
                    </a:p>
                  </a:txBody>
                  <a:tcPr marL="9525" marR="9525" marT="952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F1EB"/>
                    </a:solidFill>
                  </a:tcPr>
                </a:tc>
                <a:extLst>
                  <a:ext uri="{0D108BD9-81ED-4DB2-BD59-A6C34878D82A}">
                    <a16:rowId xmlns:a16="http://schemas.microsoft.com/office/drawing/2014/main" val="10003"/>
                  </a:ext>
                </a:extLst>
              </a:tr>
              <a:tr h="422793">
                <a:tc>
                  <a:txBody>
                    <a:bodyPr/>
                    <a:lstStyle/>
                    <a:p>
                      <a:pPr algn="ctr" fontAlgn="b"/>
                      <a:r>
                        <a:rPr lang="pt-BR" sz="1600" b="1" i="0" u="none" strike="noStrike" spc="0" baseline="0" dirty="0">
                          <a:solidFill>
                            <a:schemeClr val="tx1"/>
                          </a:solidFill>
                          <a:effectLst/>
                          <a:latin typeface="+mj-lt"/>
                          <a:cs typeface="Arial" panose="020B0604020202020204" pitchFamily="34" charset="0"/>
                        </a:rPr>
                        <a:t>Total </a:t>
                      </a:r>
                      <a:r>
                        <a:rPr lang="pt-BR" sz="1600" b="1" i="0" u="none" strike="noStrike" spc="0" baseline="0" dirty="0" err="1">
                          <a:solidFill>
                            <a:schemeClr val="tx1"/>
                          </a:solidFill>
                          <a:effectLst/>
                          <a:latin typeface="+mj-lt"/>
                          <a:cs typeface="Arial" panose="020B0604020202020204" pitchFamily="34" charset="0"/>
                        </a:rPr>
                        <a:t>enrolled</a:t>
                      </a:r>
                      <a:endParaRPr lang="pt-BR" sz="1600" b="1" i="0" u="none" strike="noStrike" spc="0" baseline="0" dirty="0">
                        <a:solidFill>
                          <a:schemeClr val="tx1"/>
                        </a:solidFill>
                        <a:effectLst/>
                        <a:latin typeface="+mj-lt"/>
                        <a:cs typeface="Arial" panose="020B0604020202020204" pitchFamily="34" charset="0"/>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DCDCD"/>
                    </a:solidFill>
                  </a:tcPr>
                </a:tc>
                <a:tc>
                  <a:txBody>
                    <a:bodyPr/>
                    <a:lstStyle/>
                    <a:p>
                      <a:pPr algn="ctr" fontAlgn="b"/>
                      <a:r>
                        <a:rPr lang="pt-BR" sz="1600" b="1" i="0" u="none" strike="noStrike" spc="0" baseline="0" dirty="0">
                          <a:solidFill>
                            <a:schemeClr val="tx1"/>
                          </a:solidFill>
                          <a:effectLst/>
                          <a:latin typeface="+mj-lt"/>
                          <a:cs typeface="Arial" panose="020B0604020202020204" pitchFamily="34" charset="0"/>
                        </a:rPr>
                        <a:t>4165</a:t>
                      </a:r>
                    </a:p>
                  </a:txBody>
                  <a:tcPr marL="9525" marR="9525" marT="952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F5F5"/>
                    </a:solidFill>
                  </a:tcPr>
                </a:tc>
                <a:tc>
                  <a:txBody>
                    <a:bodyPr/>
                    <a:lstStyle/>
                    <a:p>
                      <a:pPr algn="ctr" fontAlgn="b"/>
                      <a:r>
                        <a:rPr lang="pt-BR" sz="1600" b="1" i="0" u="none" strike="noStrike" spc="0" baseline="0" dirty="0">
                          <a:solidFill>
                            <a:schemeClr val="tx1"/>
                          </a:solidFill>
                          <a:effectLst/>
                          <a:latin typeface="+mj-lt"/>
                          <a:cs typeface="Arial" panose="020B0604020202020204" pitchFamily="34" charset="0"/>
                        </a:rPr>
                        <a:t>3360</a:t>
                      </a:r>
                    </a:p>
                  </a:txBody>
                  <a:tcPr marL="9525" marR="9525" marT="952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F5F5"/>
                    </a:solidFill>
                  </a:tcPr>
                </a:tc>
                <a:tc>
                  <a:txBody>
                    <a:bodyPr/>
                    <a:lstStyle/>
                    <a:p>
                      <a:pPr algn="ctr" fontAlgn="b"/>
                      <a:r>
                        <a:rPr lang="pt-BR" sz="1600" b="1" i="0" u="none" strike="noStrike" spc="0" baseline="0" dirty="0">
                          <a:solidFill>
                            <a:schemeClr val="tx1"/>
                          </a:solidFill>
                          <a:effectLst/>
                          <a:latin typeface="+mj-lt"/>
                          <a:cs typeface="Arial" panose="020B0604020202020204" pitchFamily="34" charset="0"/>
                        </a:rPr>
                        <a:t>2885</a:t>
                      </a:r>
                    </a:p>
                  </a:txBody>
                  <a:tcPr marL="9525" marR="9525" marT="952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F5F5"/>
                    </a:solidFill>
                  </a:tcPr>
                </a:tc>
                <a:tc>
                  <a:txBody>
                    <a:bodyPr/>
                    <a:lstStyle/>
                    <a:p>
                      <a:pPr algn="ctr" fontAlgn="b"/>
                      <a:r>
                        <a:rPr lang="pt-BR" sz="1600" b="1" i="0" u="none" strike="noStrike" spc="0" baseline="0" dirty="0">
                          <a:solidFill>
                            <a:schemeClr val="tx1"/>
                          </a:solidFill>
                          <a:effectLst/>
                          <a:latin typeface="+mj-lt"/>
                          <a:cs typeface="Arial" panose="020B0604020202020204" pitchFamily="34" charset="0"/>
                        </a:rPr>
                        <a:t>10410</a:t>
                      </a:r>
                    </a:p>
                  </a:txBody>
                  <a:tcPr marL="9525" marR="9525" marT="952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F5F5"/>
                    </a:solidFill>
                  </a:tcPr>
                </a:tc>
                <a:extLst>
                  <a:ext uri="{0D108BD9-81ED-4DB2-BD59-A6C34878D82A}">
                    <a16:rowId xmlns:a16="http://schemas.microsoft.com/office/drawing/2014/main" val="10004"/>
                  </a:ext>
                </a:extLst>
              </a:tr>
            </a:tbl>
          </a:graphicData>
        </a:graphic>
      </p:graphicFrame>
      <p:sp>
        <p:nvSpPr>
          <p:cNvPr id="6" name="Title 1">
            <a:extLst>
              <a:ext uri="{FF2B5EF4-FFF2-40B4-BE49-F238E27FC236}">
                <a16:creationId xmlns:a16="http://schemas.microsoft.com/office/drawing/2014/main" id="{4A551BFB-548E-42C9-8F2A-E2D223911EAA}"/>
              </a:ext>
            </a:extLst>
          </p:cNvPr>
          <p:cNvSpPr txBox="1">
            <a:spLocks/>
          </p:cNvSpPr>
          <p:nvPr/>
        </p:nvSpPr>
        <p:spPr bwMode="gray">
          <a:xfrm>
            <a:off x="334963" y="366713"/>
            <a:ext cx="10180637" cy="841375"/>
          </a:xfrm>
          <a:prstGeom prst="rect">
            <a:avLst/>
          </a:prstGeom>
        </p:spPr>
        <p:txBody>
          <a:bodyPr vert="horz" lIns="0" tIns="0" rIns="0" bIns="0" rtlCol="0" anchor="t" anchorCtr="0">
            <a:noAutofit/>
          </a:bodyPr>
          <a:lstStyle>
            <a:lvl1pPr algn="l" defTabSz="914377" rtl="0" eaLnBrk="1" latinLnBrk="0" hangingPunct="1">
              <a:lnSpc>
                <a:spcPct val="90000"/>
              </a:lnSpc>
              <a:spcBef>
                <a:spcPct val="0"/>
              </a:spcBef>
              <a:buNone/>
              <a:tabLst/>
              <a:defRPr sz="4400" b="0" kern="1200">
                <a:solidFill>
                  <a:schemeClr val="tx1"/>
                </a:solidFill>
                <a:latin typeface="+mn-lt"/>
                <a:ea typeface="+mj-ea"/>
                <a:cs typeface="+mj-cs"/>
              </a:defRPr>
            </a:lvl1pPr>
          </a:lstStyle>
          <a:p>
            <a:pPr>
              <a:defRPr/>
            </a:pPr>
            <a:r>
              <a:rPr lang="en-US" sz="3200" b="1" dirty="0"/>
              <a:t>ImPrEP Demonstration Study</a:t>
            </a:r>
            <a:br>
              <a:rPr lang="en-US" sz="3200" b="1" dirty="0"/>
            </a:br>
            <a:r>
              <a:rPr lang="en-US" sz="3200" b="1" dirty="0"/>
              <a:t>Sociodemographic Characteristics</a:t>
            </a:r>
          </a:p>
        </p:txBody>
      </p:sp>
    </p:spTree>
    <p:extLst>
      <p:ext uri="{BB962C8B-B14F-4D97-AF65-F5344CB8AC3E}">
        <p14:creationId xmlns:p14="http://schemas.microsoft.com/office/powerpoint/2010/main" val="26862192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Espaço Reservado para Conteúdo 3">
            <a:extLst>
              <a:ext uri="{FF2B5EF4-FFF2-40B4-BE49-F238E27FC236}">
                <a16:creationId xmlns:a16="http://schemas.microsoft.com/office/drawing/2014/main" id="{56388F48-6D31-4D8D-A4AB-9EC934F42098}"/>
              </a:ext>
            </a:extLst>
          </p:cNvPr>
          <p:cNvGraphicFramePr>
            <a:graphicFrameLocks/>
          </p:cNvGraphicFramePr>
          <p:nvPr>
            <p:extLst>
              <p:ext uri="{D42A27DB-BD31-4B8C-83A1-F6EECF244321}">
                <p14:modId xmlns:p14="http://schemas.microsoft.com/office/powerpoint/2010/main" val="1800778670"/>
              </p:ext>
            </p:extLst>
          </p:nvPr>
        </p:nvGraphicFramePr>
        <p:xfrm>
          <a:off x="495301" y="1498600"/>
          <a:ext cx="10363200" cy="3640326"/>
        </p:xfrm>
        <a:graphic>
          <a:graphicData uri="http://schemas.openxmlformats.org/drawingml/2006/table">
            <a:tbl>
              <a:tblPr firstRow="1" firstCol="1" bandRow="1">
                <a:tableStyleId>{5C22544A-7EE6-4342-B048-85BDC9FD1C3A}</a:tableStyleId>
              </a:tblPr>
              <a:tblGrid>
                <a:gridCol w="2969804">
                  <a:extLst>
                    <a:ext uri="{9D8B030D-6E8A-4147-A177-3AD203B41FA5}">
                      <a16:colId xmlns:a16="http://schemas.microsoft.com/office/drawing/2014/main" val="20000"/>
                    </a:ext>
                  </a:extLst>
                </a:gridCol>
                <a:gridCol w="1848349">
                  <a:extLst>
                    <a:ext uri="{9D8B030D-6E8A-4147-A177-3AD203B41FA5}">
                      <a16:colId xmlns:a16="http://schemas.microsoft.com/office/drawing/2014/main" val="20001"/>
                    </a:ext>
                  </a:extLst>
                </a:gridCol>
                <a:gridCol w="1848349">
                  <a:extLst>
                    <a:ext uri="{9D8B030D-6E8A-4147-A177-3AD203B41FA5}">
                      <a16:colId xmlns:a16="http://schemas.microsoft.com/office/drawing/2014/main" val="20002"/>
                    </a:ext>
                  </a:extLst>
                </a:gridCol>
                <a:gridCol w="1848349">
                  <a:extLst>
                    <a:ext uri="{9D8B030D-6E8A-4147-A177-3AD203B41FA5}">
                      <a16:colId xmlns:a16="http://schemas.microsoft.com/office/drawing/2014/main" val="20003"/>
                    </a:ext>
                  </a:extLst>
                </a:gridCol>
                <a:gridCol w="1848349">
                  <a:extLst>
                    <a:ext uri="{9D8B030D-6E8A-4147-A177-3AD203B41FA5}">
                      <a16:colId xmlns:a16="http://schemas.microsoft.com/office/drawing/2014/main" val="20004"/>
                    </a:ext>
                  </a:extLst>
                </a:gridCol>
              </a:tblGrid>
              <a:tr h="476060">
                <a:tc>
                  <a:txBody>
                    <a:bodyPr/>
                    <a:lstStyle/>
                    <a:p>
                      <a:pPr algn="ctr">
                        <a:lnSpc>
                          <a:spcPct val="100000"/>
                        </a:lnSpc>
                        <a:spcAft>
                          <a:spcPts val="0"/>
                        </a:spcAft>
                      </a:pPr>
                      <a:r>
                        <a:rPr lang="en-US" sz="1400" spc="0" baseline="0" dirty="0">
                          <a:effectLst/>
                          <a:latin typeface="Verdana" panose="020B0604030504040204" pitchFamily="34" charset="0"/>
                        </a:rPr>
                        <a:t> </a:t>
                      </a:r>
                      <a:endParaRPr lang="pt-BR" sz="1400" spc="0" baseline="0" dirty="0">
                        <a:effectLst/>
                        <a:latin typeface="Verdana" panose="020B0604030504040204" pitchFamily="34" charset="0"/>
                        <a:ea typeface="Verdana" panose="020B0604030504040204" pitchFamily="34" charset="0"/>
                        <a:cs typeface="Times New Roman" panose="02020603050405020304" pitchFamily="18" charset="0"/>
                      </a:endParaRPr>
                    </a:p>
                  </a:txBody>
                  <a:tcPr marL="66814" marR="66814"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pt-BR" sz="1400" b="1" spc="0" baseline="0" dirty="0" err="1">
                          <a:solidFill>
                            <a:schemeClr val="tx1"/>
                          </a:solidFill>
                          <a:effectLst/>
                          <a:latin typeface="Verdana" panose="020B0604030504040204" pitchFamily="34" charset="0"/>
                        </a:rPr>
                        <a:t>Brazil</a:t>
                      </a:r>
                      <a:endParaRPr lang="pt-BR" sz="1400" b="1" spc="0" baseline="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T="107982" marB="10798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7F04A"/>
                    </a:solidFill>
                  </a:tcPr>
                </a:tc>
                <a:tc>
                  <a:txBody>
                    <a:bodyPr/>
                    <a:lstStyle/>
                    <a:p>
                      <a:pPr algn="ctr"/>
                      <a:r>
                        <a:rPr lang="pt-BR" sz="1400" b="1" spc="0" baseline="0" dirty="0" err="1">
                          <a:solidFill>
                            <a:schemeClr val="tx1"/>
                          </a:solidFill>
                          <a:effectLst/>
                          <a:latin typeface="Verdana" panose="020B0604030504040204" pitchFamily="34" charset="0"/>
                        </a:rPr>
                        <a:t>Mexico</a:t>
                      </a:r>
                      <a:endParaRPr lang="pt-BR" sz="1400" b="1" spc="0" baseline="0" dirty="0">
                        <a:solidFill>
                          <a:schemeClr val="tx1"/>
                        </a:solidFill>
                        <a:effectLst/>
                        <a:latin typeface="Verdana" panose="020B0604030504040204" pitchFamily="34" charset="0"/>
                      </a:endParaRPr>
                    </a:p>
                  </a:txBody>
                  <a:tcPr marT="107982" marB="10798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7F04A"/>
                    </a:solidFill>
                  </a:tcPr>
                </a:tc>
                <a:tc>
                  <a:txBody>
                    <a:bodyPr/>
                    <a:lstStyle/>
                    <a:p>
                      <a:pPr algn="ctr"/>
                      <a:r>
                        <a:rPr lang="pt-BR" sz="1400" b="1" spc="0" baseline="0" dirty="0">
                          <a:solidFill>
                            <a:schemeClr val="tx1"/>
                          </a:solidFill>
                          <a:effectLst/>
                          <a:latin typeface="Verdana" panose="020B0604030504040204" pitchFamily="34" charset="0"/>
                        </a:rPr>
                        <a:t>Peru</a:t>
                      </a:r>
                    </a:p>
                  </a:txBody>
                  <a:tcPr marT="107982" marB="10798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7F04A"/>
                    </a:solidFill>
                  </a:tcPr>
                </a:tc>
                <a:tc>
                  <a:txBody>
                    <a:bodyPr/>
                    <a:lstStyle/>
                    <a:p>
                      <a:pPr algn="ctr"/>
                      <a:r>
                        <a:rPr lang="pt-BR" sz="1400" b="1" spc="0" baseline="0" dirty="0">
                          <a:solidFill>
                            <a:schemeClr val="tx1"/>
                          </a:solidFill>
                          <a:effectLst/>
                          <a:latin typeface="Verdana" panose="020B0604030504040204" pitchFamily="34" charset="0"/>
                        </a:rPr>
                        <a:t>Overall</a:t>
                      </a:r>
                    </a:p>
                  </a:txBody>
                  <a:tcPr marT="107982" marB="10798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5BFA4"/>
                    </a:solidFill>
                  </a:tcPr>
                </a:tc>
                <a:extLst>
                  <a:ext uri="{0D108BD9-81ED-4DB2-BD59-A6C34878D82A}">
                    <a16:rowId xmlns:a16="http://schemas.microsoft.com/office/drawing/2014/main" val="10000"/>
                  </a:ext>
                </a:extLst>
              </a:tr>
              <a:tr h="366194">
                <a:tc gridSpan="5">
                  <a:txBody>
                    <a:bodyPr/>
                    <a:lstStyle/>
                    <a:p>
                      <a:pPr algn="l" fontAlgn="ctr"/>
                      <a:r>
                        <a:rPr lang="en-US" sz="1400" b="1" i="0" u="none" strike="noStrike" spc="0" baseline="0" dirty="0">
                          <a:solidFill>
                            <a:schemeClr val="bg1"/>
                          </a:solidFill>
                          <a:effectLst/>
                          <a:latin typeface="Verdana" panose="020B0604030504040204" pitchFamily="34" charset="0"/>
                          <a:cs typeface="Arial" panose="020B0604020202020204" pitchFamily="34" charset="0"/>
                        </a:rPr>
                        <a:t>Number of sex partners in last 3 months</a:t>
                      </a:r>
                    </a:p>
                  </a:txBody>
                  <a:tcPr marL="144000" marR="9525" marT="952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2D81"/>
                    </a:solidFill>
                  </a:tcPr>
                </a:tc>
                <a:tc hMerge="1">
                  <a:txBody>
                    <a:bodyPr/>
                    <a:lstStyle/>
                    <a:p>
                      <a:endParaRPr lang="pt-BR"/>
                    </a:p>
                  </a:txBody>
                  <a:tcPr/>
                </a:tc>
                <a:tc hMerge="1">
                  <a:txBody>
                    <a:bodyPr/>
                    <a:lstStyle/>
                    <a:p>
                      <a:pPr algn="ctr" fontAlgn="b"/>
                      <a:endParaRPr lang="pt-BR" sz="1900" b="0" i="0" u="none" strike="noStrike" dirty="0">
                        <a:solidFill>
                          <a:srgbClr val="000000"/>
                        </a:solidFill>
                        <a:effectLst/>
                        <a:latin typeface="Franklin Gothic Book" panose="020B0503020102020204" pitchFamily="34" charset="0"/>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0E9"/>
                    </a:solidFill>
                  </a:tcPr>
                </a:tc>
                <a:tc hMerge="1">
                  <a:txBody>
                    <a:bodyPr/>
                    <a:lstStyle/>
                    <a:p>
                      <a:pPr algn="ctr" fontAlgn="b"/>
                      <a:endParaRPr lang="pt-BR" sz="1900" b="0" i="0" u="none" strike="noStrike" dirty="0">
                        <a:solidFill>
                          <a:srgbClr val="000000"/>
                        </a:solidFill>
                        <a:effectLst/>
                        <a:latin typeface="Franklin Gothic Book" panose="020B05030201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0E9"/>
                    </a:solidFill>
                  </a:tcPr>
                </a:tc>
                <a:tc hMerge="1">
                  <a:txBody>
                    <a:bodyPr/>
                    <a:lstStyle/>
                    <a:p>
                      <a:pPr algn="ctr" fontAlgn="b"/>
                      <a:endParaRPr lang="pt-BR" sz="1900" b="0" i="0" u="none" strike="noStrike" dirty="0">
                        <a:solidFill>
                          <a:srgbClr val="000000"/>
                        </a:solidFill>
                        <a:effectLst/>
                        <a:latin typeface="Franklin Gothic Book" panose="020B05030201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0E9"/>
                    </a:solidFill>
                  </a:tcPr>
                </a:tc>
                <a:extLst>
                  <a:ext uri="{0D108BD9-81ED-4DB2-BD59-A6C34878D82A}">
                    <a16:rowId xmlns:a16="http://schemas.microsoft.com/office/drawing/2014/main" val="10001"/>
                  </a:ext>
                </a:extLst>
              </a:tr>
              <a:tr h="450678">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pt-BR" sz="1200" b="1" i="0" u="none" strike="noStrike" spc="0" baseline="0" dirty="0" err="1">
                          <a:solidFill>
                            <a:srgbClr val="000000"/>
                          </a:solidFill>
                          <a:effectLst/>
                          <a:latin typeface="Verdana" panose="020B0604030504040204" pitchFamily="34" charset="0"/>
                          <a:cs typeface="Arial" panose="020B0604020202020204" pitchFamily="34" charset="0"/>
                        </a:rPr>
                        <a:t>median</a:t>
                      </a:r>
                      <a:r>
                        <a:rPr lang="pt-BR" sz="1200" b="1" i="0" u="none" strike="noStrike" spc="0" baseline="0" dirty="0">
                          <a:solidFill>
                            <a:srgbClr val="000000"/>
                          </a:solidFill>
                          <a:effectLst/>
                          <a:latin typeface="Verdana" panose="020B0604030504040204" pitchFamily="34" charset="0"/>
                          <a:cs typeface="Arial" panose="020B0604020202020204" pitchFamily="34" charset="0"/>
                        </a:rPr>
                        <a:t> (IQR)</a:t>
                      </a:r>
                    </a:p>
                  </a:txBody>
                  <a:tcPr marL="360000" marR="9525" marT="952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F5F5"/>
                    </a:solidFill>
                  </a:tcPr>
                </a:tc>
                <a:tc>
                  <a:txBody>
                    <a:bodyPr/>
                    <a:lstStyle/>
                    <a:p>
                      <a:pPr algn="ctr" fontAlgn="b"/>
                      <a:r>
                        <a:rPr lang="pt-BR" sz="1200" b="0" i="0" u="none" strike="noStrike" dirty="0">
                          <a:solidFill>
                            <a:srgbClr val="000000"/>
                          </a:solidFill>
                          <a:effectLst/>
                          <a:latin typeface="+mj-lt"/>
                          <a:cs typeface="Arial" panose="020B0604020202020204" pitchFamily="34" charset="0"/>
                        </a:rPr>
                        <a:t>5 </a:t>
                      </a:r>
                      <a:r>
                        <a:rPr lang="pt-BR" sz="1200" b="1" i="0" u="none" strike="noStrike" dirty="0">
                          <a:solidFill>
                            <a:srgbClr val="000000"/>
                          </a:solidFill>
                          <a:effectLst/>
                          <a:latin typeface="+mj-lt"/>
                          <a:cs typeface="Arial" panose="020B0604020202020204" pitchFamily="34" charset="0"/>
                        </a:rPr>
                        <a:t>(2-15)</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tc>
                  <a:txBody>
                    <a:bodyPr/>
                    <a:lstStyle/>
                    <a:p>
                      <a:pPr algn="ctr" fontAlgn="b"/>
                      <a:r>
                        <a:rPr lang="pt-BR" sz="1200" b="0" i="0" u="none" strike="noStrike" dirty="0">
                          <a:solidFill>
                            <a:srgbClr val="000000"/>
                          </a:solidFill>
                          <a:effectLst/>
                          <a:latin typeface="+mj-lt"/>
                          <a:cs typeface="Arial" panose="020B0604020202020204" pitchFamily="34" charset="0"/>
                        </a:rPr>
                        <a:t>8 </a:t>
                      </a:r>
                      <a:r>
                        <a:rPr lang="pt-BR" sz="1200" b="1" i="0" u="none" strike="noStrike" dirty="0">
                          <a:solidFill>
                            <a:srgbClr val="000000"/>
                          </a:solidFill>
                          <a:effectLst/>
                          <a:latin typeface="+mj-lt"/>
                          <a:cs typeface="Arial" panose="020B0604020202020204" pitchFamily="34" charset="0"/>
                        </a:rPr>
                        <a:t>(4-15)</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tc>
                  <a:txBody>
                    <a:bodyPr/>
                    <a:lstStyle/>
                    <a:p>
                      <a:pPr algn="ctr" fontAlgn="b"/>
                      <a:r>
                        <a:rPr lang="pt-BR" sz="1200" b="0" i="0" u="none" strike="noStrike" dirty="0">
                          <a:solidFill>
                            <a:srgbClr val="000000"/>
                          </a:solidFill>
                          <a:effectLst/>
                          <a:latin typeface="+mj-lt"/>
                          <a:cs typeface="Arial" panose="020B0604020202020204" pitchFamily="34" charset="0"/>
                        </a:rPr>
                        <a:t>4 </a:t>
                      </a:r>
                      <a:r>
                        <a:rPr lang="pt-BR" sz="1200" b="1" i="0" u="none" strike="noStrike" dirty="0">
                          <a:solidFill>
                            <a:srgbClr val="000000"/>
                          </a:solidFill>
                          <a:effectLst/>
                          <a:latin typeface="+mj-lt"/>
                          <a:cs typeface="Arial" panose="020B0604020202020204" pitchFamily="34" charset="0"/>
                        </a:rPr>
                        <a:t>(2-10)</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tc>
                  <a:txBody>
                    <a:bodyPr/>
                    <a:lstStyle/>
                    <a:p>
                      <a:pPr algn="ctr" fontAlgn="b"/>
                      <a:r>
                        <a:rPr lang="pt-BR" sz="1200" b="0" i="0" u="none" strike="noStrike" dirty="0">
                          <a:solidFill>
                            <a:srgbClr val="000000"/>
                          </a:solidFill>
                          <a:effectLst/>
                          <a:latin typeface="+mj-lt"/>
                          <a:cs typeface="Arial" panose="020B0604020202020204" pitchFamily="34" charset="0"/>
                        </a:rPr>
                        <a:t>5 </a:t>
                      </a:r>
                      <a:r>
                        <a:rPr lang="pt-BR" sz="1200" b="1" i="0" u="none" strike="noStrike" dirty="0">
                          <a:solidFill>
                            <a:srgbClr val="000000"/>
                          </a:solidFill>
                          <a:effectLst/>
                          <a:latin typeface="+mj-lt"/>
                          <a:cs typeface="Arial" panose="020B0604020202020204" pitchFamily="34" charset="0"/>
                        </a:rPr>
                        <a:t>(2-15)</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F1EB"/>
                    </a:solidFill>
                  </a:tcPr>
                </a:tc>
                <a:extLst>
                  <a:ext uri="{0D108BD9-81ED-4DB2-BD59-A6C34878D82A}">
                    <a16:rowId xmlns:a16="http://schemas.microsoft.com/office/drawing/2014/main" val="10005"/>
                  </a:ext>
                </a:extLst>
              </a:tr>
              <a:tr h="366194">
                <a:tc gridSpan="5">
                  <a:txBody>
                    <a:bodyPr/>
                    <a:lstStyle/>
                    <a:p>
                      <a:pPr algn="l" fontAlgn="ctr"/>
                      <a:r>
                        <a:rPr lang="en-US" sz="1400" b="1" i="0" u="none" strike="noStrike" spc="0" baseline="0" dirty="0" err="1">
                          <a:solidFill>
                            <a:schemeClr val="bg1"/>
                          </a:solidFill>
                          <a:effectLst/>
                          <a:latin typeface="Verdana" panose="020B0604030504040204" pitchFamily="34" charset="0"/>
                          <a:cs typeface="Arial" panose="020B0604020202020204" pitchFamily="34" charset="0"/>
                        </a:rPr>
                        <a:t>Condomless</a:t>
                      </a:r>
                      <a:r>
                        <a:rPr lang="en-US" sz="1400" b="1" i="0" u="none" strike="noStrike" spc="0" baseline="0" dirty="0">
                          <a:solidFill>
                            <a:schemeClr val="bg1"/>
                          </a:solidFill>
                          <a:effectLst/>
                          <a:latin typeface="Verdana" panose="020B0604030504040204" pitchFamily="34" charset="0"/>
                          <a:cs typeface="Arial" panose="020B0604020202020204" pitchFamily="34" charset="0"/>
                        </a:rPr>
                        <a:t> anal sex</a:t>
                      </a:r>
                    </a:p>
                  </a:txBody>
                  <a:tcPr marL="144000" marR="9525" marT="952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2D81"/>
                    </a:solidFill>
                  </a:tcPr>
                </a:tc>
                <a:tc hMerge="1">
                  <a:txBody>
                    <a:bodyPr/>
                    <a:lstStyle/>
                    <a:p>
                      <a:endParaRPr lang="pt-BR"/>
                    </a:p>
                  </a:txBody>
                  <a:tcPr/>
                </a:tc>
                <a:tc hMerge="1">
                  <a:txBody>
                    <a:bodyPr/>
                    <a:lstStyle/>
                    <a:p>
                      <a:pPr algn="ctr" fontAlgn="b"/>
                      <a:endParaRPr lang="pt-BR" sz="1900" b="0" i="0" u="none" strike="noStrike" dirty="0">
                        <a:solidFill>
                          <a:srgbClr val="000000"/>
                        </a:solidFill>
                        <a:effectLst/>
                        <a:latin typeface="Franklin Gothic Book" panose="020B0503020102020204" pitchFamily="34" charset="0"/>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0E9"/>
                    </a:solidFill>
                  </a:tcPr>
                </a:tc>
                <a:tc hMerge="1">
                  <a:txBody>
                    <a:bodyPr/>
                    <a:lstStyle/>
                    <a:p>
                      <a:pPr algn="ctr" fontAlgn="b"/>
                      <a:endParaRPr lang="pt-BR" sz="1900" b="0" i="0" u="none" strike="noStrike" dirty="0">
                        <a:solidFill>
                          <a:srgbClr val="000000"/>
                        </a:solidFill>
                        <a:effectLst/>
                        <a:latin typeface="Franklin Gothic Book" panose="020B05030201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0E9"/>
                    </a:solidFill>
                  </a:tcPr>
                </a:tc>
                <a:tc hMerge="1">
                  <a:txBody>
                    <a:bodyPr/>
                    <a:lstStyle/>
                    <a:p>
                      <a:pPr algn="ctr" fontAlgn="b"/>
                      <a:endParaRPr lang="pt-BR" sz="1900" b="0" i="0" u="none" strike="noStrike" dirty="0">
                        <a:solidFill>
                          <a:srgbClr val="000000"/>
                        </a:solidFill>
                        <a:effectLst/>
                        <a:latin typeface="Franklin Gothic Book" panose="020B05030201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0E9"/>
                    </a:solidFill>
                  </a:tcPr>
                </a:tc>
                <a:extLst>
                  <a:ext uri="{0D108BD9-81ED-4DB2-BD59-A6C34878D82A}">
                    <a16:rowId xmlns:a16="http://schemas.microsoft.com/office/drawing/2014/main" val="10006"/>
                  </a:ext>
                </a:extLst>
              </a:tr>
              <a:tr h="316115">
                <a:tc>
                  <a:txBody>
                    <a:bodyPr/>
                    <a:lstStyle/>
                    <a:p>
                      <a:pPr algn="l" fontAlgn="b"/>
                      <a:r>
                        <a:rPr lang="pt-BR" sz="1200" b="1" i="0" u="none" strike="noStrike" spc="0" baseline="0" dirty="0" err="1">
                          <a:solidFill>
                            <a:srgbClr val="000000"/>
                          </a:solidFill>
                          <a:effectLst/>
                          <a:latin typeface="Verdana" panose="020B0604030504040204" pitchFamily="34" charset="0"/>
                          <a:cs typeface="Arial" panose="020B0604020202020204" pitchFamily="34" charset="0"/>
                        </a:rPr>
                        <a:t>yes</a:t>
                      </a:r>
                      <a:endParaRPr lang="pt-BR" sz="1200" b="1" i="0" u="none" strike="noStrike" spc="0" baseline="0" dirty="0">
                        <a:solidFill>
                          <a:srgbClr val="000000"/>
                        </a:solidFill>
                        <a:effectLst/>
                        <a:latin typeface="Verdana" panose="020B0604030504040204" pitchFamily="34" charset="0"/>
                        <a:cs typeface="Arial" panose="020B0604020202020204" pitchFamily="34" charset="0"/>
                      </a:endParaRPr>
                    </a:p>
                  </a:txBody>
                  <a:tcPr marL="360000" marR="9525" marT="952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F5F5"/>
                    </a:solidFill>
                  </a:tcPr>
                </a:tc>
                <a:tc>
                  <a:txBody>
                    <a:bodyPr/>
                    <a:lstStyle/>
                    <a:p>
                      <a:pPr algn="ctr" fontAlgn="b"/>
                      <a:r>
                        <a:rPr lang="pt-BR" sz="1200" b="0" i="0" u="none" strike="noStrike" dirty="0">
                          <a:solidFill>
                            <a:srgbClr val="000000"/>
                          </a:solidFill>
                          <a:effectLst/>
                          <a:latin typeface="+mj-lt"/>
                          <a:cs typeface="Arial" panose="020B0604020202020204" pitchFamily="34" charset="0"/>
                        </a:rPr>
                        <a:t> 3718 </a:t>
                      </a:r>
                      <a:r>
                        <a:rPr lang="pt-BR" sz="1200" b="1" i="0" u="none" strike="noStrike" dirty="0">
                          <a:solidFill>
                            <a:srgbClr val="000000"/>
                          </a:solidFill>
                          <a:effectLst/>
                          <a:latin typeface="+mj-lt"/>
                          <a:cs typeface="Arial" panose="020B0604020202020204" pitchFamily="34" charset="0"/>
                        </a:rPr>
                        <a:t>(89.27%)</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tc>
                  <a:txBody>
                    <a:bodyPr/>
                    <a:lstStyle/>
                    <a:p>
                      <a:pPr algn="ctr" fontAlgn="b"/>
                      <a:r>
                        <a:rPr lang="pt-BR" sz="1200" b="0" i="0" u="none" strike="noStrike" dirty="0">
                          <a:solidFill>
                            <a:srgbClr val="000000"/>
                          </a:solidFill>
                          <a:effectLst/>
                          <a:latin typeface="+mj-lt"/>
                          <a:cs typeface="Arial" panose="020B0604020202020204" pitchFamily="34" charset="0"/>
                        </a:rPr>
                        <a:t> 3199 </a:t>
                      </a:r>
                      <a:r>
                        <a:rPr lang="pt-BR" sz="1200" b="1" i="0" u="none" strike="noStrike" dirty="0">
                          <a:solidFill>
                            <a:srgbClr val="000000"/>
                          </a:solidFill>
                          <a:effectLst/>
                          <a:latin typeface="+mj-lt"/>
                          <a:cs typeface="Arial" panose="020B0604020202020204" pitchFamily="34" charset="0"/>
                        </a:rPr>
                        <a:t>(95.21%) </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tc>
                  <a:txBody>
                    <a:bodyPr/>
                    <a:lstStyle/>
                    <a:p>
                      <a:pPr algn="ctr" fontAlgn="b"/>
                      <a:r>
                        <a:rPr lang="pt-BR" sz="1200" b="0" i="0" u="none" strike="noStrike" dirty="0">
                          <a:solidFill>
                            <a:srgbClr val="000000"/>
                          </a:solidFill>
                          <a:effectLst/>
                          <a:latin typeface="+mj-lt"/>
                          <a:cs typeface="Arial" panose="020B0604020202020204" pitchFamily="34" charset="0"/>
                        </a:rPr>
                        <a:t> 2746 </a:t>
                      </a:r>
                      <a:r>
                        <a:rPr lang="pt-BR" sz="1200" b="1" i="0" u="none" strike="noStrike" dirty="0">
                          <a:solidFill>
                            <a:srgbClr val="000000"/>
                          </a:solidFill>
                          <a:effectLst/>
                          <a:latin typeface="+mj-lt"/>
                          <a:cs typeface="Arial" panose="020B0604020202020204" pitchFamily="34" charset="0"/>
                        </a:rPr>
                        <a:t>(95.18%) </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tc>
                  <a:txBody>
                    <a:bodyPr/>
                    <a:lstStyle/>
                    <a:p>
                      <a:pPr algn="ctr" fontAlgn="b"/>
                      <a:r>
                        <a:rPr lang="pt-BR" sz="1200" b="0" i="0" u="none" strike="noStrike" dirty="0">
                          <a:solidFill>
                            <a:srgbClr val="000000"/>
                          </a:solidFill>
                          <a:effectLst/>
                          <a:latin typeface="+mj-lt"/>
                          <a:cs typeface="Arial" panose="020B0604020202020204" pitchFamily="34" charset="0"/>
                        </a:rPr>
                        <a:t> 9663 </a:t>
                      </a:r>
                      <a:r>
                        <a:rPr lang="pt-BR" sz="1200" b="1" i="0" u="none" strike="noStrike" dirty="0">
                          <a:solidFill>
                            <a:srgbClr val="000000"/>
                          </a:solidFill>
                          <a:effectLst/>
                          <a:latin typeface="+mj-lt"/>
                          <a:cs typeface="Arial" panose="020B0604020202020204" pitchFamily="34" charset="0"/>
                        </a:rPr>
                        <a:t>(92.82%)</a:t>
                      </a:r>
                      <a:r>
                        <a:rPr lang="pt-BR" sz="1200" b="0" i="0" u="none" strike="noStrike" dirty="0">
                          <a:solidFill>
                            <a:srgbClr val="000000"/>
                          </a:solidFill>
                          <a:effectLst/>
                          <a:latin typeface="+mj-lt"/>
                          <a:cs typeface="Arial" panose="020B0604020202020204" pitchFamily="34" charset="0"/>
                        </a:rPr>
                        <a:t> </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F1EB"/>
                    </a:solidFill>
                  </a:tcPr>
                </a:tc>
                <a:extLst>
                  <a:ext uri="{0D108BD9-81ED-4DB2-BD59-A6C34878D82A}">
                    <a16:rowId xmlns:a16="http://schemas.microsoft.com/office/drawing/2014/main" val="10007"/>
                  </a:ext>
                </a:extLst>
              </a:tr>
              <a:tr h="316115">
                <a:tc>
                  <a:txBody>
                    <a:bodyPr/>
                    <a:lstStyle/>
                    <a:p>
                      <a:pPr algn="l" fontAlgn="b"/>
                      <a:r>
                        <a:rPr lang="pt-BR" sz="1200" b="1" i="0" u="none" strike="noStrike" spc="0" baseline="0" dirty="0">
                          <a:solidFill>
                            <a:srgbClr val="000000"/>
                          </a:solidFill>
                          <a:effectLst/>
                          <a:latin typeface="Verdana" panose="020B0604030504040204" pitchFamily="34" charset="0"/>
                          <a:cs typeface="Arial" panose="020B0604020202020204" pitchFamily="34" charset="0"/>
                        </a:rPr>
                        <a:t>no</a:t>
                      </a:r>
                    </a:p>
                  </a:txBody>
                  <a:tcPr marL="360000" marR="9525" marT="952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F5F5"/>
                    </a:solidFill>
                  </a:tcPr>
                </a:tc>
                <a:tc>
                  <a:txBody>
                    <a:bodyPr/>
                    <a:lstStyle/>
                    <a:p>
                      <a:pPr algn="ctr" fontAlgn="b"/>
                      <a:r>
                        <a:rPr lang="pt-BR" sz="1200" b="0" i="0" u="none" strike="noStrike" dirty="0">
                          <a:solidFill>
                            <a:srgbClr val="000000"/>
                          </a:solidFill>
                          <a:effectLst/>
                          <a:latin typeface="+mj-lt"/>
                          <a:cs typeface="Arial" panose="020B0604020202020204" pitchFamily="34" charset="0"/>
                        </a:rPr>
                        <a:t> 447 </a:t>
                      </a:r>
                      <a:r>
                        <a:rPr lang="pt-BR" sz="1200" b="1" i="0" u="none" strike="noStrike" dirty="0">
                          <a:solidFill>
                            <a:srgbClr val="000000"/>
                          </a:solidFill>
                          <a:effectLst/>
                          <a:latin typeface="+mj-lt"/>
                          <a:cs typeface="Arial" panose="020B0604020202020204" pitchFamily="34" charset="0"/>
                        </a:rPr>
                        <a:t>(10.73%)</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tc>
                  <a:txBody>
                    <a:bodyPr/>
                    <a:lstStyle/>
                    <a:p>
                      <a:pPr algn="ctr" fontAlgn="b"/>
                      <a:r>
                        <a:rPr lang="pt-BR" sz="1200" b="0" i="0" u="none" strike="noStrike" dirty="0">
                          <a:solidFill>
                            <a:srgbClr val="000000"/>
                          </a:solidFill>
                          <a:effectLst/>
                          <a:latin typeface="+mj-lt"/>
                          <a:cs typeface="Arial" panose="020B0604020202020204" pitchFamily="34" charset="0"/>
                        </a:rPr>
                        <a:t> 161 </a:t>
                      </a:r>
                      <a:r>
                        <a:rPr lang="pt-BR" sz="1200" b="1" i="0" u="none" strike="noStrike" dirty="0">
                          <a:solidFill>
                            <a:srgbClr val="000000"/>
                          </a:solidFill>
                          <a:effectLst/>
                          <a:latin typeface="+mj-lt"/>
                          <a:cs typeface="Arial" panose="020B0604020202020204" pitchFamily="34" charset="0"/>
                        </a:rPr>
                        <a:t>(4.79%) </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tc>
                  <a:txBody>
                    <a:bodyPr/>
                    <a:lstStyle/>
                    <a:p>
                      <a:pPr algn="ctr" fontAlgn="b"/>
                      <a:r>
                        <a:rPr lang="pt-BR" sz="1200" b="0" i="0" u="none" strike="noStrike" dirty="0">
                          <a:solidFill>
                            <a:srgbClr val="000000"/>
                          </a:solidFill>
                          <a:effectLst/>
                          <a:latin typeface="+mj-lt"/>
                          <a:cs typeface="Arial" panose="020B0604020202020204" pitchFamily="34" charset="0"/>
                        </a:rPr>
                        <a:t> 139 </a:t>
                      </a:r>
                      <a:r>
                        <a:rPr lang="pt-BR" sz="1200" b="1" i="0" u="none" strike="noStrike" dirty="0">
                          <a:solidFill>
                            <a:srgbClr val="000000"/>
                          </a:solidFill>
                          <a:effectLst/>
                          <a:latin typeface="+mj-lt"/>
                          <a:cs typeface="Arial" panose="020B0604020202020204" pitchFamily="34" charset="0"/>
                        </a:rPr>
                        <a:t>(4.82%) </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tc>
                  <a:txBody>
                    <a:bodyPr/>
                    <a:lstStyle/>
                    <a:p>
                      <a:pPr algn="ctr" fontAlgn="b"/>
                      <a:r>
                        <a:rPr lang="pt-BR" sz="1200" b="0" i="0" u="none" strike="noStrike" dirty="0">
                          <a:solidFill>
                            <a:srgbClr val="000000"/>
                          </a:solidFill>
                          <a:effectLst/>
                          <a:latin typeface="+mj-lt"/>
                          <a:cs typeface="Arial" panose="020B0604020202020204" pitchFamily="34" charset="0"/>
                        </a:rPr>
                        <a:t> 747 </a:t>
                      </a:r>
                      <a:r>
                        <a:rPr lang="pt-BR" sz="1200" b="1" i="0" u="none" strike="noStrike" dirty="0">
                          <a:solidFill>
                            <a:srgbClr val="000000"/>
                          </a:solidFill>
                          <a:effectLst/>
                          <a:latin typeface="+mj-lt"/>
                          <a:cs typeface="Arial" panose="020B0604020202020204" pitchFamily="34" charset="0"/>
                        </a:rPr>
                        <a:t>(7.18%) </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F1EB"/>
                    </a:solidFill>
                  </a:tcPr>
                </a:tc>
                <a:extLst>
                  <a:ext uri="{0D108BD9-81ED-4DB2-BD59-A6C34878D82A}">
                    <a16:rowId xmlns:a16="http://schemas.microsoft.com/office/drawing/2014/main" val="10008"/>
                  </a:ext>
                </a:extLst>
              </a:tr>
              <a:tr h="366194">
                <a:tc gridSpan="5">
                  <a:txBody>
                    <a:bodyPr/>
                    <a:lstStyle/>
                    <a:p>
                      <a:pPr algn="l" fontAlgn="ctr"/>
                      <a:r>
                        <a:rPr lang="pt-BR" sz="1400" b="1" i="0" u="none" strike="noStrike" spc="0" baseline="0" dirty="0">
                          <a:solidFill>
                            <a:schemeClr val="bg1"/>
                          </a:solidFill>
                          <a:effectLst/>
                          <a:latin typeface="Verdana" panose="020B0604030504040204" pitchFamily="34" charset="0"/>
                          <a:cs typeface="Arial" panose="020B0604020202020204" pitchFamily="34" charset="0"/>
                        </a:rPr>
                        <a:t>Sex </a:t>
                      </a:r>
                      <a:r>
                        <a:rPr lang="pt-BR" sz="1400" b="1" i="0" u="none" strike="noStrike" spc="0" baseline="0" dirty="0" err="1">
                          <a:solidFill>
                            <a:schemeClr val="bg1"/>
                          </a:solidFill>
                          <a:effectLst/>
                          <a:latin typeface="Verdana" panose="020B0604030504040204" pitchFamily="34" charset="0"/>
                          <a:cs typeface="Arial" panose="020B0604020202020204" pitchFamily="34" charset="0"/>
                        </a:rPr>
                        <a:t>workers</a:t>
                      </a:r>
                      <a:endParaRPr lang="pt-BR" sz="1400" b="1" i="0" u="none" strike="noStrike" spc="0" baseline="0" dirty="0">
                        <a:solidFill>
                          <a:schemeClr val="bg1"/>
                        </a:solidFill>
                        <a:effectLst/>
                        <a:latin typeface="Verdana" panose="020B0604030504040204" pitchFamily="34" charset="0"/>
                        <a:cs typeface="Arial" panose="020B0604020202020204" pitchFamily="34" charset="0"/>
                      </a:endParaRPr>
                    </a:p>
                  </a:txBody>
                  <a:tcPr marL="144000" marR="9525" marT="952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2D81"/>
                    </a:solidFill>
                  </a:tcPr>
                </a:tc>
                <a:tc hMerge="1">
                  <a:txBody>
                    <a:bodyPr/>
                    <a:lstStyle/>
                    <a:p>
                      <a:endParaRPr lang="pt-BR"/>
                    </a:p>
                  </a:txBody>
                  <a:tcPr/>
                </a:tc>
                <a:tc hMerge="1">
                  <a:txBody>
                    <a:bodyPr/>
                    <a:lstStyle/>
                    <a:p>
                      <a:pPr algn="ctr" fontAlgn="b"/>
                      <a:endParaRPr lang="pt-BR" sz="1900" b="0" i="0" u="none" strike="noStrike" dirty="0">
                        <a:solidFill>
                          <a:srgbClr val="000000"/>
                        </a:solidFill>
                        <a:effectLst/>
                        <a:latin typeface="Franklin Gothic Book" panose="020B0503020102020204" pitchFamily="34" charset="0"/>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0E9"/>
                    </a:solidFill>
                  </a:tcPr>
                </a:tc>
                <a:tc hMerge="1">
                  <a:txBody>
                    <a:bodyPr/>
                    <a:lstStyle/>
                    <a:p>
                      <a:pPr algn="ctr" fontAlgn="b"/>
                      <a:endParaRPr lang="pt-BR" sz="1900" b="0" i="0" u="none" strike="noStrike" dirty="0">
                        <a:solidFill>
                          <a:srgbClr val="000000"/>
                        </a:solidFill>
                        <a:effectLst/>
                        <a:latin typeface="Franklin Gothic Book" panose="020B05030201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0E9"/>
                    </a:solidFill>
                  </a:tcPr>
                </a:tc>
                <a:tc hMerge="1">
                  <a:txBody>
                    <a:bodyPr/>
                    <a:lstStyle/>
                    <a:p>
                      <a:pPr algn="ctr" fontAlgn="b"/>
                      <a:endParaRPr lang="pt-BR" sz="1900" b="0" i="0" u="none" strike="noStrike" dirty="0">
                        <a:solidFill>
                          <a:srgbClr val="000000"/>
                        </a:solidFill>
                        <a:effectLst/>
                        <a:latin typeface="Franklin Gothic Book" panose="020B05030201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0E9"/>
                    </a:solidFill>
                  </a:tcPr>
                </a:tc>
                <a:extLst>
                  <a:ext uri="{0D108BD9-81ED-4DB2-BD59-A6C34878D82A}">
                    <a16:rowId xmlns:a16="http://schemas.microsoft.com/office/drawing/2014/main" val="10009"/>
                  </a:ext>
                </a:extLst>
              </a:tr>
              <a:tr h="316115">
                <a:tc>
                  <a:txBody>
                    <a:bodyPr/>
                    <a:lstStyle/>
                    <a:p>
                      <a:pPr algn="l" fontAlgn="b"/>
                      <a:r>
                        <a:rPr lang="pt-BR" sz="1200" b="1" i="0" u="none" strike="noStrike" spc="0" baseline="0" dirty="0" err="1">
                          <a:solidFill>
                            <a:srgbClr val="000000"/>
                          </a:solidFill>
                          <a:effectLst/>
                          <a:latin typeface="Verdana" panose="020B0604030504040204" pitchFamily="34" charset="0"/>
                          <a:cs typeface="Arial" panose="020B0604020202020204" pitchFamily="34" charset="0"/>
                        </a:rPr>
                        <a:t>yes</a:t>
                      </a:r>
                      <a:endParaRPr lang="pt-BR" sz="1200" b="1" i="0" u="none" strike="noStrike" spc="0" baseline="0" dirty="0">
                        <a:solidFill>
                          <a:srgbClr val="000000"/>
                        </a:solidFill>
                        <a:effectLst/>
                        <a:latin typeface="Verdana" panose="020B0604030504040204" pitchFamily="34" charset="0"/>
                        <a:cs typeface="Arial" panose="020B0604020202020204" pitchFamily="34" charset="0"/>
                      </a:endParaRPr>
                    </a:p>
                  </a:txBody>
                  <a:tcPr marL="360000" marR="9525" marT="952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F5F5"/>
                    </a:solidFill>
                  </a:tcPr>
                </a:tc>
                <a:tc>
                  <a:txBody>
                    <a:bodyPr/>
                    <a:lstStyle/>
                    <a:p>
                      <a:pPr algn="ctr" fontAlgn="b"/>
                      <a:r>
                        <a:rPr lang="pt-BR" sz="1200" b="0" i="0" u="none" strike="noStrike" dirty="0">
                          <a:solidFill>
                            <a:srgbClr val="000000"/>
                          </a:solidFill>
                          <a:effectLst/>
                          <a:latin typeface="+mj-lt"/>
                          <a:cs typeface="Arial" panose="020B0604020202020204" pitchFamily="34" charset="0"/>
                        </a:rPr>
                        <a:t>432 </a:t>
                      </a:r>
                      <a:r>
                        <a:rPr lang="pt-BR" sz="1200" b="1" i="0" u="none" strike="noStrike" dirty="0">
                          <a:solidFill>
                            <a:srgbClr val="000000"/>
                          </a:solidFill>
                          <a:effectLst/>
                          <a:latin typeface="+mj-lt"/>
                          <a:cs typeface="Arial" panose="020B0604020202020204" pitchFamily="34" charset="0"/>
                        </a:rPr>
                        <a:t>(10.37%)</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tc>
                  <a:txBody>
                    <a:bodyPr/>
                    <a:lstStyle/>
                    <a:p>
                      <a:pPr algn="ctr" fontAlgn="b"/>
                      <a:r>
                        <a:rPr lang="pt-BR" sz="1200" b="0" i="0" u="none" strike="noStrike" dirty="0">
                          <a:solidFill>
                            <a:srgbClr val="000000"/>
                          </a:solidFill>
                          <a:effectLst/>
                          <a:latin typeface="+mj-lt"/>
                          <a:cs typeface="Arial" panose="020B0604020202020204" pitchFamily="34" charset="0"/>
                        </a:rPr>
                        <a:t>748 </a:t>
                      </a:r>
                      <a:r>
                        <a:rPr lang="pt-BR" sz="1200" b="1" i="0" u="none" strike="noStrike" dirty="0">
                          <a:solidFill>
                            <a:srgbClr val="000000"/>
                          </a:solidFill>
                          <a:effectLst/>
                          <a:latin typeface="+mj-lt"/>
                          <a:cs typeface="Arial" panose="020B0604020202020204" pitchFamily="34" charset="0"/>
                        </a:rPr>
                        <a:t>(22.26%)</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tc>
                  <a:txBody>
                    <a:bodyPr/>
                    <a:lstStyle/>
                    <a:p>
                      <a:pPr algn="ctr" fontAlgn="b"/>
                      <a:r>
                        <a:rPr lang="pt-BR" sz="1200" b="0" i="0" u="none" strike="noStrike" dirty="0">
                          <a:solidFill>
                            <a:srgbClr val="000000"/>
                          </a:solidFill>
                          <a:effectLst/>
                          <a:latin typeface="+mj-lt"/>
                          <a:cs typeface="Arial" panose="020B0604020202020204" pitchFamily="34" charset="0"/>
                        </a:rPr>
                        <a:t>637 </a:t>
                      </a:r>
                      <a:r>
                        <a:rPr lang="pt-BR" sz="1200" b="1" i="0" u="none" strike="noStrike" dirty="0">
                          <a:solidFill>
                            <a:srgbClr val="000000"/>
                          </a:solidFill>
                          <a:effectLst/>
                          <a:latin typeface="+mj-lt"/>
                          <a:cs typeface="Arial" panose="020B0604020202020204" pitchFamily="34" charset="0"/>
                        </a:rPr>
                        <a:t>(22.08%)</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tc>
                  <a:txBody>
                    <a:bodyPr/>
                    <a:lstStyle/>
                    <a:p>
                      <a:pPr algn="ctr" fontAlgn="b"/>
                      <a:r>
                        <a:rPr lang="pt-BR" sz="1200" b="0" i="0" u="none" strike="noStrike" dirty="0">
                          <a:solidFill>
                            <a:srgbClr val="000000"/>
                          </a:solidFill>
                          <a:effectLst/>
                          <a:latin typeface="+mj-lt"/>
                          <a:cs typeface="Arial" panose="020B0604020202020204" pitchFamily="34" charset="0"/>
                        </a:rPr>
                        <a:t>1817 </a:t>
                      </a:r>
                      <a:r>
                        <a:rPr lang="pt-BR" sz="1200" b="1" i="0" u="none" strike="noStrike" dirty="0">
                          <a:solidFill>
                            <a:srgbClr val="000000"/>
                          </a:solidFill>
                          <a:effectLst/>
                          <a:latin typeface="+mj-lt"/>
                          <a:cs typeface="Arial" panose="020B0604020202020204" pitchFamily="34" charset="0"/>
                        </a:rPr>
                        <a:t>(17.45%)</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F1EB"/>
                    </a:solidFill>
                  </a:tcPr>
                </a:tc>
                <a:extLst>
                  <a:ext uri="{0D108BD9-81ED-4DB2-BD59-A6C34878D82A}">
                    <a16:rowId xmlns:a16="http://schemas.microsoft.com/office/drawing/2014/main" val="10010"/>
                  </a:ext>
                </a:extLst>
              </a:tr>
              <a:tr h="316115">
                <a:tc>
                  <a:txBody>
                    <a:bodyPr/>
                    <a:lstStyle/>
                    <a:p>
                      <a:pPr algn="l" fontAlgn="b"/>
                      <a:r>
                        <a:rPr lang="pt-BR" sz="1200" b="1" i="0" u="none" strike="noStrike" spc="0" baseline="0" dirty="0">
                          <a:solidFill>
                            <a:srgbClr val="000000"/>
                          </a:solidFill>
                          <a:effectLst/>
                          <a:latin typeface="Verdana" panose="020B0604030504040204" pitchFamily="34" charset="0"/>
                          <a:cs typeface="Arial" panose="020B0604020202020204" pitchFamily="34" charset="0"/>
                        </a:rPr>
                        <a:t>no</a:t>
                      </a:r>
                    </a:p>
                  </a:txBody>
                  <a:tcPr marL="360000" marR="9525" marT="952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F5F5"/>
                    </a:solidFill>
                  </a:tcPr>
                </a:tc>
                <a:tc>
                  <a:txBody>
                    <a:bodyPr/>
                    <a:lstStyle/>
                    <a:p>
                      <a:pPr algn="ctr" fontAlgn="b"/>
                      <a:r>
                        <a:rPr lang="pt-BR" sz="1200" b="0" i="0" u="none" strike="noStrike" dirty="0">
                          <a:solidFill>
                            <a:srgbClr val="000000"/>
                          </a:solidFill>
                          <a:effectLst/>
                          <a:latin typeface="+mj-lt"/>
                          <a:cs typeface="Arial" panose="020B0604020202020204" pitchFamily="34" charset="0"/>
                        </a:rPr>
                        <a:t>3733 </a:t>
                      </a:r>
                      <a:r>
                        <a:rPr lang="pt-BR" sz="1200" b="1" i="0" u="none" strike="noStrike" dirty="0">
                          <a:solidFill>
                            <a:srgbClr val="000000"/>
                          </a:solidFill>
                          <a:effectLst/>
                          <a:latin typeface="+mj-lt"/>
                          <a:cs typeface="Arial" panose="020B0604020202020204" pitchFamily="34" charset="0"/>
                        </a:rPr>
                        <a:t>(89.63)</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tc>
                  <a:txBody>
                    <a:bodyPr/>
                    <a:lstStyle/>
                    <a:p>
                      <a:pPr algn="ctr" fontAlgn="b"/>
                      <a:r>
                        <a:rPr lang="pt-BR" sz="1200" b="0" i="0" u="none" strike="noStrike" dirty="0">
                          <a:solidFill>
                            <a:srgbClr val="000000"/>
                          </a:solidFill>
                          <a:effectLst/>
                          <a:latin typeface="+mj-lt"/>
                          <a:cs typeface="Arial" panose="020B0604020202020204" pitchFamily="34" charset="0"/>
                        </a:rPr>
                        <a:t>2612 </a:t>
                      </a:r>
                      <a:r>
                        <a:rPr lang="pt-BR" sz="1200" b="1" i="0" u="none" strike="noStrike" dirty="0">
                          <a:solidFill>
                            <a:srgbClr val="000000"/>
                          </a:solidFill>
                          <a:effectLst/>
                          <a:latin typeface="+mj-lt"/>
                          <a:cs typeface="Arial" panose="020B0604020202020204" pitchFamily="34" charset="0"/>
                        </a:rPr>
                        <a:t>(77.74%)</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tc>
                  <a:txBody>
                    <a:bodyPr/>
                    <a:lstStyle/>
                    <a:p>
                      <a:pPr algn="ctr" fontAlgn="b"/>
                      <a:r>
                        <a:rPr lang="pt-BR" sz="1200" b="0" i="0" u="none" strike="noStrike" dirty="0">
                          <a:solidFill>
                            <a:srgbClr val="000000"/>
                          </a:solidFill>
                          <a:effectLst/>
                          <a:latin typeface="+mj-lt"/>
                          <a:cs typeface="Arial" panose="020B0604020202020204" pitchFamily="34" charset="0"/>
                        </a:rPr>
                        <a:t>2248 </a:t>
                      </a:r>
                      <a:r>
                        <a:rPr lang="pt-BR" sz="1200" b="1" i="0" u="none" strike="noStrike" dirty="0">
                          <a:solidFill>
                            <a:srgbClr val="000000"/>
                          </a:solidFill>
                          <a:effectLst/>
                          <a:latin typeface="+mj-lt"/>
                          <a:cs typeface="Arial" panose="020B0604020202020204" pitchFamily="34" charset="0"/>
                        </a:rPr>
                        <a:t>(77.92%)</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tc>
                  <a:txBody>
                    <a:bodyPr/>
                    <a:lstStyle/>
                    <a:p>
                      <a:pPr algn="ctr" fontAlgn="b"/>
                      <a:r>
                        <a:rPr lang="pt-BR" sz="1200" b="0" i="0" u="none" strike="noStrike" dirty="0">
                          <a:solidFill>
                            <a:srgbClr val="000000"/>
                          </a:solidFill>
                          <a:effectLst/>
                          <a:latin typeface="+mj-lt"/>
                          <a:cs typeface="Arial" panose="020B0604020202020204" pitchFamily="34" charset="0"/>
                        </a:rPr>
                        <a:t>8593 </a:t>
                      </a:r>
                      <a:r>
                        <a:rPr lang="pt-BR" sz="1200" b="1" i="0" u="none" strike="noStrike" dirty="0">
                          <a:solidFill>
                            <a:srgbClr val="000000"/>
                          </a:solidFill>
                          <a:effectLst/>
                          <a:latin typeface="+mj-lt"/>
                          <a:cs typeface="Arial" panose="020B0604020202020204" pitchFamily="34" charset="0"/>
                        </a:rPr>
                        <a:t>(82.55%)</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F1EB"/>
                    </a:solidFill>
                  </a:tcPr>
                </a:tc>
                <a:extLst>
                  <a:ext uri="{0D108BD9-81ED-4DB2-BD59-A6C34878D82A}">
                    <a16:rowId xmlns:a16="http://schemas.microsoft.com/office/drawing/2014/main" val="10011"/>
                  </a:ext>
                </a:extLst>
              </a:tr>
              <a:tr h="350546">
                <a:tc>
                  <a:txBody>
                    <a:bodyPr/>
                    <a:lstStyle/>
                    <a:p>
                      <a:pPr algn="ctr" fontAlgn="b"/>
                      <a:r>
                        <a:rPr lang="pt-BR" sz="1400" b="1" i="0" u="none" strike="noStrike" spc="0" baseline="0" dirty="0">
                          <a:solidFill>
                            <a:schemeClr val="tx1"/>
                          </a:solidFill>
                          <a:effectLst/>
                          <a:latin typeface="Verdana" panose="020B0604030504040204" pitchFamily="34" charset="0"/>
                          <a:cs typeface="Arial" panose="020B0604020202020204" pitchFamily="34" charset="0"/>
                        </a:rPr>
                        <a:t>Total </a:t>
                      </a:r>
                      <a:r>
                        <a:rPr lang="pt-BR" sz="1400" b="1" i="0" u="none" strike="noStrike" spc="0" baseline="0" dirty="0" err="1">
                          <a:solidFill>
                            <a:schemeClr val="tx1"/>
                          </a:solidFill>
                          <a:effectLst/>
                          <a:latin typeface="Verdana" panose="020B0604030504040204" pitchFamily="34" charset="0"/>
                          <a:cs typeface="Arial" panose="020B0604020202020204" pitchFamily="34" charset="0"/>
                        </a:rPr>
                        <a:t>enrolled</a:t>
                      </a:r>
                      <a:endParaRPr lang="pt-BR" sz="1400" b="1" i="0" u="none" strike="noStrike" spc="0" baseline="0" dirty="0">
                        <a:solidFill>
                          <a:schemeClr val="tx1"/>
                        </a:solidFill>
                        <a:effectLst/>
                        <a:latin typeface="Verdana" panose="020B0604030504040204" pitchFamily="34" charset="0"/>
                        <a:cs typeface="Arial" panose="020B0604020202020204" pitchFamily="34" charset="0"/>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DCDCD"/>
                    </a:solidFill>
                  </a:tcPr>
                </a:tc>
                <a:tc>
                  <a:txBody>
                    <a:bodyPr/>
                    <a:lstStyle/>
                    <a:p>
                      <a:pPr algn="ctr" fontAlgn="b"/>
                      <a:r>
                        <a:rPr lang="pt-BR" sz="1200" b="1" i="0" u="none" strike="noStrike" spc="0" baseline="0" dirty="0">
                          <a:solidFill>
                            <a:schemeClr val="tx1"/>
                          </a:solidFill>
                          <a:effectLst/>
                          <a:latin typeface="Verdana" panose="020B0604030504040204" pitchFamily="34" charset="0"/>
                          <a:cs typeface="Arial" panose="020B0604020202020204" pitchFamily="34" charset="0"/>
                        </a:rPr>
                        <a:t>4165</a:t>
                      </a:r>
                    </a:p>
                  </a:txBody>
                  <a:tcPr marL="9525" marR="9525" marT="952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F5F5"/>
                    </a:solidFill>
                  </a:tcPr>
                </a:tc>
                <a:tc>
                  <a:txBody>
                    <a:bodyPr/>
                    <a:lstStyle/>
                    <a:p>
                      <a:pPr algn="ctr" fontAlgn="b"/>
                      <a:r>
                        <a:rPr lang="pt-BR" sz="1200" b="1" i="0" u="none" strike="noStrike" spc="0" baseline="0" dirty="0">
                          <a:solidFill>
                            <a:schemeClr val="tx1"/>
                          </a:solidFill>
                          <a:effectLst/>
                          <a:latin typeface="Verdana" panose="020B0604030504040204" pitchFamily="34" charset="0"/>
                          <a:cs typeface="Arial" panose="020B0604020202020204" pitchFamily="34" charset="0"/>
                        </a:rPr>
                        <a:t>3360</a:t>
                      </a:r>
                    </a:p>
                  </a:txBody>
                  <a:tcPr marL="9525" marR="9525" marT="952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F5F5"/>
                    </a:solidFill>
                  </a:tcPr>
                </a:tc>
                <a:tc>
                  <a:txBody>
                    <a:bodyPr/>
                    <a:lstStyle/>
                    <a:p>
                      <a:pPr algn="ctr" fontAlgn="b"/>
                      <a:r>
                        <a:rPr lang="pt-BR" sz="1200" b="1" i="0" u="none" strike="noStrike" spc="0" baseline="0" dirty="0">
                          <a:solidFill>
                            <a:schemeClr val="tx1"/>
                          </a:solidFill>
                          <a:effectLst/>
                          <a:latin typeface="Verdana" panose="020B0604030504040204" pitchFamily="34" charset="0"/>
                          <a:cs typeface="Arial" panose="020B0604020202020204" pitchFamily="34" charset="0"/>
                        </a:rPr>
                        <a:t>2885</a:t>
                      </a:r>
                    </a:p>
                  </a:txBody>
                  <a:tcPr marL="9525" marR="9525" marT="952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F5F5"/>
                    </a:solidFill>
                  </a:tcPr>
                </a:tc>
                <a:tc>
                  <a:txBody>
                    <a:bodyPr/>
                    <a:lstStyle/>
                    <a:p>
                      <a:pPr algn="ctr" fontAlgn="b"/>
                      <a:r>
                        <a:rPr lang="pt-BR" sz="1200" b="1" i="0" u="none" strike="noStrike" spc="0" baseline="0" dirty="0">
                          <a:solidFill>
                            <a:schemeClr val="tx1"/>
                          </a:solidFill>
                          <a:effectLst/>
                          <a:latin typeface="Verdana" panose="020B0604030504040204" pitchFamily="34" charset="0"/>
                          <a:cs typeface="Arial" panose="020B0604020202020204" pitchFamily="34" charset="0"/>
                        </a:rPr>
                        <a:t>10410</a:t>
                      </a:r>
                    </a:p>
                  </a:txBody>
                  <a:tcPr marL="9525" marR="9525" marT="952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F5F5"/>
                    </a:solidFill>
                  </a:tcPr>
                </a:tc>
                <a:extLst>
                  <a:ext uri="{0D108BD9-81ED-4DB2-BD59-A6C34878D82A}">
                    <a16:rowId xmlns:a16="http://schemas.microsoft.com/office/drawing/2014/main" val="10012"/>
                  </a:ext>
                </a:extLst>
              </a:tr>
            </a:tbl>
          </a:graphicData>
        </a:graphic>
      </p:graphicFrame>
      <p:sp>
        <p:nvSpPr>
          <p:cNvPr id="4" name="Title 1">
            <a:extLst>
              <a:ext uri="{FF2B5EF4-FFF2-40B4-BE49-F238E27FC236}">
                <a16:creationId xmlns:a16="http://schemas.microsoft.com/office/drawing/2014/main" id="{2A5B2F0C-A156-4681-94ED-2F431B8CC633}"/>
              </a:ext>
            </a:extLst>
          </p:cNvPr>
          <p:cNvSpPr txBox="1">
            <a:spLocks/>
          </p:cNvSpPr>
          <p:nvPr/>
        </p:nvSpPr>
        <p:spPr bwMode="gray">
          <a:xfrm>
            <a:off x="334963" y="366714"/>
            <a:ext cx="10180637" cy="361950"/>
          </a:xfrm>
          <a:prstGeom prst="rect">
            <a:avLst/>
          </a:prstGeom>
        </p:spPr>
        <p:txBody>
          <a:bodyPr vert="horz" lIns="0" tIns="0" rIns="0" bIns="0" rtlCol="0" anchor="t" anchorCtr="0">
            <a:noAutofit/>
          </a:bodyPr>
          <a:lstStyle>
            <a:lvl1pPr algn="l" defTabSz="914377" rtl="0" eaLnBrk="1" latinLnBrk="0" hangingPunct="1">
              <a:lnSpc>
                <a:spcPct val="90000"/>
              </a:lnSpc>
              <a:spcBef>
                <a:spcPct val="0"/>
              </a:spcBef>
              <a:buNone/>
              <a:tabLst/>
              <a:defRPr sz="4400" b="0" kern="1200">
                <a:solidFill>
                  <a:schemeClr val="tx1"/>
                </a:solidFill>
                <a:latin typeface="+mn-lt"/>
                <a:ea typeface="+mj-ea"/>
                <a:cs typeface="+mj-cs"/>
              </a:defRPr>
            </a:lvl1pPr>
          </a:lstStyle>
          <a:p>
            <a:pPr>
              <a:defRPr/>
            </a:pPr>
            <a:r>
              <a:rPr lang="en-US" sz="3200" b="1" dirty="0"/>
              <a:t>Behavioural Characteristics</a:t>
            </a:r>
          </a:p>
        </p:txBody>
      </p:sp>
      <p:sp>
        <p:nvSpPr>
          <p:cNvPr id="5" name="Título 1">
            <a:extLst>
              <a:ext uri="{FF2B5EF4-FFF2-40B4-BE49-F238E27FC236}">
                <a16:creationId xmlns:a16="http://schemas.microsoft.com/office/drawing/2014/main" id="{C87D5365-C9CA-4F89-BBA7-B292FD476DF4}"/>
              </a:ext>
            </a:extLst>
          </p:cNvPr>
          <p:cNvSpPr txBox="1">
            <a:spLocks/>
          </p:cNvSpPr>
          <p:nvPr/>
        </p:nvSpPr>
        <p:spPr>
          <a:xfrm>
            <a:off x="-585330" y="1616933"/>
            <a:ext cx="8906106" cy="1247291"/>
          </a:xfrm>
          <a:prstGeom prst="rect">
            <a:avLst/>
          </a:prstGeom>
        </p:spPr>
        <p:txBody>
          <a:bodyPr/>
          <a:lstStyle>
            <a:lvl1pPr algn="l" defTabSz="914377" rtl="0" eaLnBrk="1" latinLnBrk="0" hangingPunct="1">
              <a:lnSpc>
                <a:spcPct val="90000"/>
              </a:lnSpc>
              <a:spcBef>
                <a:spcPct val="0"/>
              </a:spcBef>
              <a:buNone/>
              <a:tabLst/>
              <a:defRPr sz="4400" b="0" kern="1200">
                <a:solidFill>
                  <a:schemeClr val="tx1"/>
                </a:solidFill>
                <a:latin typeface="+mn-lt"/>
                <a:ea typeface="+mj-ea"/>
                <a:cs typeface="+mj-cs"/>
              </a:defRPr>
            </a:lvl1pPr>
          </a:lstStyle>
          <a:p>
            <a:endParaRPr lang="pt-BR" dirty="0"/>
          </a:p>
        </p:txBody>
      </p:sp>
    </p:spTree>
    <p:extLst>
      <p:ext uri="{BB962C8B-B14F-4D97-AF65-F5344CB8AC3E}">
        <p14:creationId xmlns:p14="http://schemas.microsoft.com/office/powerpoint/2010/main" val="2357389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4FA40-DCF7-4671-B42F-E60269523DDE}"/>
              </a:ext>
            </a:extLst>
          </p:cNvPr>
          <p:cNvSpPr>
            <a:spLocks noGrp="1"/>
          </p:cNvSpPr>
          <p:nvPr>
            <p:ph type="title" idx="4294967295"/>
          </p:nvPr>
        </p:nvSpPr>
        <p:spPr>
          <a:xfrm>
            <a:off x="334963" y="366713"/>
            <a:ext cx="10180637" cy="841375"/>
          </a:xfrm>
        </p:spPr>
        <p:txBody>
          <a:bodyPr rtlCol="0">
            <a:noAutofit/>
          </a:bodyPr>
          <a:lstStyle/>
          <a:p>
            <a:pPr eaLnBrk="1" fontAlgn="auto" hangingPunct="1">
              <a:spcAft>
                <a:spcPts val="0"/>
              </a:spcAft>
              <a:defRPr/>
            </a:pPr>
            <a:r>
              <a:rPr lang="pt-BR" sz="3200" b="1" dirty="0"/>
              <a:t>ImPrEP </a:t>
            </a:r>
            <a:r>
              <a:rPr lang="pt-BR" sz="3200" b="1" dirty="0" err="1"/>
              <a:t>Demonstration</a:t>
            </a:r>
            <a:r>
              <a:rPr lang="pt-BR" sz="3200" b="1" dirty="0"/>
              <a:t> </a:t>
            </a:r>
            <a:r>
              <a:rPr lang="pt-BR" sz="3200" b="1" dirty="0" err="1"/>
              <a:t>Study</a:t>
            </a:r>
            <a:br>
              <a:rPr lang="pt-BR" sz="3200" b="1" dirty="0"/>
            </a:br>
            <a:r>
              <a:rPr lang="pt-BR" sz="3200" b="1" dirty="0" err="1"/>
              <a:t>Sexually</a:t>
            </a:r>
            <a:r>
              <a:rPr lang="pt-BR" sz="3200" b="1" dirty="0"/>
              <a:t> </a:t>
            </a:r>
            <a:r>
              <a:rPr lang="pt-BR" sz="3200" b="1" dirty="0" err="1"/>
              <a:t>Transmitted</a:t>
            </a:r>
            <a:r>
              <a:rPr lang="pt-BR" sz="3200" b="1" dirty="0"/>
              <a:t> </a:t>
            </a:r>
            <a:r>
              <a:rPr lang="pt-BR" sz="3200" b="1" dirty="0" err="1"/>
              <a:t>Infections</a:t>
            </a:r>
            <a:endParaRPr lang="en-US" sz="3200" b="1" dirty="0"/>
          </a:p>
        </p:txBody>
      </p:sp>
      <p:graphicFrame>
        <p:nvGraphicFramePr>
          <p:cNvPr id="3" name="Tabela 10">
            <a:extLst>
              <a:ext uri="{FF2B5EF4-FFF2-40B4-BE49-F238E27FC236}">
                <a16:creationId xmlns:a16="http://schemas.microsoft.com/office/drawing/2014/main" id="{6D70C61D-5BC5-42F9-A538-3E0F7A0C1B82}"/>
              </a:ext>
            </a:extLst>
          </p:cNvPr>
          <p:cNvGraphicFramePr>
            <a:graphicFrameLocks noGrp="1"/>
          </p:cNvGraphicFramePr>
          <p:nvPr>
            <p:extLst>
              <p:ext uri="{D42A27DB-BD31-4B8C-83A1-F6EECF244321}">
                <p14:modId xmlns:p14="http://schemas.microsoft.com/office/powerpoint/2010/main" val="2545407675"/>
              </p:ext>
            </p:extLst>
          </p:nvPr>
        </p:nvGraphicFramePr>
        <p:xfrm>
          <a:off x="334963" y="1877003"/>
          <a:ext cx="10485437" cy="3529523"/>
        </p:xfrm>
        <a:graphic>
          <a:graphicData uri="http://schemas.openxmlformats.org/drawingml/2006/table">
            <a:tbl>
              <a:tblPr/>
              <a:tblGrid>
                <a:gridCol w="2065337">
                  <a:extLst>
                    <a:ext uri="{9D8B030D-6E8A-4147-A177-3AD203B41FA5}">
                      <a16:colId xmlns:a16="http://schemas.microsoft.com/office/drawing/2014/main" val="20000"/>
                    </a:ext>
                  </a:extLst>
                </a:gridCol>
                <a:gridCol w="4318000">
                  <a:extLst>
                    <a:ext uri="{9D8B030D-6E8A-4147-A177-3AD203B41FA5}">
                      <a16:colId xmlns:a16="http://schemas.microsoft.com/office/drawing/2014/main" val="20001"/>
                    </a:ext>
                  </a:extLst>
                </a:gridCol>
                <a:gridCol w="4102100">
                  <a:extLst>
                    <a:ext uri="{9D8B030D-6E8A-4147-A177-3AD203B41FA5}">
                      <a16:colId xmlns:a16="http://schemas.microsoft.com/office/drawing/2014/main" val="20002"/>
                    </a:ext>
                  </a:extLst>
                </a:gridCol>
              </a:tblGrid>
              <a:tr h="523297">
                <a:tc>
                  <a:txBody>
                    <a:bodyPr/>
                    <a:lstStyle>
                      <a:lvl1pPr>
                        <a:lnSpc>
                          <a:spcPct val="90000"/>
                        </a:lnSpc>
                        <a:spcBef>
                          <a:spcPts val="1000"/>
                        </a:spcBef>
                        <a:buClr>
                          <a:srgbClr val="913B91"/>
                        </a:buClr>
                        <a:buFont typeface="Arial" panose="020B0604020202020204" pitchFamily="34" charset="0"/>
                        <a:defRPr sz="2400">
                          <a:solidFill>
                            <a:srgbClr val="404040"/>
                          </a:solidFill>
                          <a:latin typeface="Calibri" panose="020F0502020204030204" pitchFamily="34" charset="0"/>
                        </a:defRPr>
                      </a:lvl1pPr>
                      <a:lvl2pPr marL="742950" indent="-285750">
                        <a:lnSpc>
                          <a:spcPct val="90000"/>
                        </a:lnSpc>
                        <a:spcBef>
                          <a:spcPts val="500"/>
                        </a:spcBef>
                        <a:buClr>
                          <a:srgbClr val="E6171F"/>
                        </a:buClr>
                        <a:buFont typeface="Arial" panose="020B0604020202020204" pitchFamily="34" charset="0"/>
                        <a:defRPr sz="2000">
                          <a:solidFill>
                            <a:srgbClr val="404040"/>
                          </a:solidFill>
                          <a:latin typeface="Calibri" panose="020F0502020204030204" pitchFamily="34" charset="0"/>
                        </a:defRPr>
                      </a:lvl2pPr>
                      <a:lvl3pPr marL="1143000" indent="-228600">
                        <a:lnSpc>
                          <a:spcPct val="90000"/>
                        </a:lnSpc>
                        <a:spcBef>
                          <a:spcPts val="500"/>
                        </a:spcBef>
                        <a:buClr>
                          <a:srgbClr val="F28D33"/>
                        </a:buClr>
                        <a:buFont typeface="Arial" panose="020B0604020202020204" pitchFamily="34" charset="0"/>
                        <a:defRPr>
                          <a:solidFill>
                            <a:srgbClr val="404040"/>
                          </a:solidFill>
                          <a:latin typeface="Calibri" panose="020F0502020204030204" pitchFamily="34" charset="0"/>
                        </a:defRPr>
                      </a:lvl3pPr>
                      <a:lvl4pPr marL="1600200" indent="-228600">
                        <a:lnSpc>
                          <a:spcPct val="90000"/>
                        </a:lnSpc>
                        <a:spcBef>
                          <a:spcPts val="500"/>
                        </a:spcBef>
                        <a:buClr>
                          <a:srgbClr val="70B73E"/>
                        </a:buClr>
                        <a:buFont typeface="Arial" panose="020B0604020202020204" pitchFamily="34" charset="0"/>
                        <a:defRPr sz="1600">
                          <a:solidFill>
                            <a:srgbClr val="404040"/>
                          </a:solidFill>
                          <a:latin typeface="Calibri" panose="020F0502020204030204" pitchFamily="34" charset="0"/>
                        </a:defRPr>
                      </a:lvl4pPr>
                      <a:lvl5pPr marL="2057400" indent="-228600">
                        <a:lnSpc>
                          <a:spcPct val="90000"/>
                        </a:lnSpc>
                        <a:spcBef>
                          <a:spcPts val="500"/>
                        </a:spcBef>
                        <a:buClr>
                          <a:srgbClr val="62C7F0"/>
                        </a:buClr>
                        <a:buFont typeface="Arial" panose="020B0604020202020204" pitchFamily="34" charset="0"/>
                        <a:defRPr sz="1600">
                          <a:solidFill>
                            <a:srgbClr val="404040"/>
                          </a:solidFill>
                          <a:latin typeface="Calibri" panose="020F0502020204030204" pitchFamily="34" charset="0"/>
                        </a:defRPr>
                      </a:lvl5pPr>
                      <a:lvl6pPr marL="2514600" indent="-228600" fontAlgn="base">
                        <a:lnSpc>
                          <a:spcPct val="90000"/>
                        </a:lnSpc>
                        <a:spcBef>
                          <a:spcPts val="500"/>
                        </a:spcBef>
                        <a:spcAft>
                          <a:spcPct val="0"/>
                        </a:spcAft>
                        <a:buClr>
                          <a:srgbClr val="62C7F0"/>
                        </a:buClr>
                        <a:buFont typeface="Arial" panose="020B0604020202020204" pitchFamily="34" charset="0"/>
                        <a:defRPr sz="1600">
                          <a:solidFill>
                            <a:srgbClr val="404040"/>
                          </a:solidFill>
                          <a:latin typeface="Calibri" panose="020F0502020204030204" pitchFamily="34" charset="0"/>
                        </a:defRPr>
                      </a:lvl6pPr>
                      <a:lvl7pPr marL="2971800" indent="-228600" fontAlgn="base">
                        <a:lnSpc>
                          <a:spcPct val="90000"/>
                        </a:lnSpc>
                        <a:spcBef>
                          <a:spcPts val="500"/>
                        </a:spcBef>
                        <a:spcAft>
                          <a:spcPct val="0"/>
                        </a:spcAft>
                        <a:buClr>
                          <a:srgbClr val="62C7F0"/>
                        </a:buClr>
                        <a:buFont typeface="Arial" panose="020B0604020202020204" pitchFamily="34" charset="0"/>
                        <a:defRPr sz="1600">
                          <a:solidFill>
                            <a:srgbClr val="404040"/>
                          </a:solidFill>
                          <a:latin typeface="Calibri" panose="020F0502020204030204" pitchFamily="34" charset="0"/>
                        </a:defRPr>
                      </a:lvl7pPr>
                      <a:lvl8pPr marL="3429000" indent="-228600" fontAlgn="base">
                        <a:lnSpc>
                          <a:spcPct val="90000"/>
                        </a:lnSpc>
                        <a:spcBef>
                          <a:spcPts val="500"/>
                        </a:spcBef>
                        <a:spcAft>
                          <a:spcPct val="0"/>
                        </a:spcAft>
                        <a:buClr>
                          <a:srgbClr val="62C7F0"/>
                        </a:buClr>
                        <a:buFont typeface="Arial" panose="020B0604020202020204" pitchFamily="34" charset="0"/>
                        <a:defRPr sz="1600">
                          <a:solidFill>
                            <a:srgbClr val="404040"/>
                          </a:solidFill>
                          <a:latin typeface="Calibri" panose="020F0502020204030204" pitchFamily="34" charset="0"/>
                        </a:defRPr>
                      </a:lvl8pPr>
                      <a:lvl9pPr marL="3886200" indent="-228600" fontAlgn="base">
                        <a:lnSpc>
                          <a:spcPct val="90000"/>
                        </a:lnSpc>
                        <a:spcBef>
                          <a:spcPts val="500"/>
                        </a:spcBef>
                        <a:spcAft>
                          <a:spcPct val="0"/>
                        </a:spcAft>
                        <a:buClr>
                          <a:srgbClr val="62C7F0"/>
                        </a:buClr>
                        <a:buFont typeface="Arial" panose="020B0604020202020204" pitchFamily="34" charset="0"/>
                        <a:defRPr sz="1600">
                          <a:solidFill>
                            <a:srgbClr val="404040"/>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t-BR" altLang="pt-BR" sz="1800" b="1" i="0" u="none" strike="noStrike" cap="none" normalizeH="0" baseline="0" dirty="0">
                        <a:ln>
                          <a:noFill/>
                        </a:ln>
                        <a:solidFill>
                          <a:srgbClr val="FFFFFF"/>
                        </a:solidFill>
                        <a:effectLst/>
                        <a:latin typeface="+mj-lt"/>
                      </a:endParaRPr>
                    </a:p>
                  </a:txBody>
                  <a:tcPr marT="45729" marB="45729" anchor="ctr" horzOverflow="overflow">
                    <a:lnL>
                      <a:noFill/>
                    </a:lnL>
                    <a:lnR w="28575" cap="flat" cmpd="sng" algn="ctr">
                      <a:solidFill>
                        <a:schemeClr val="bg1"/>
                      </a:solidFill>
                      <a:prstDash val="solid"/>
                      <a:round/>
                      <a:headEnd type="none" w="med" len="med"/>
                      <a:tailEnd type="none" w="med" len="med"/>
                    </a:lnR>
                    <a:lnT>
                      <a:noFill/>
                    </a:lnT>
                    <a:lnB w="28575" cap="flat" cmpd="sng" algn="ctr">
                      <a:solidFill>
                        <a:schemeClr val="bg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Clr>
                          <a:srgbClr val="913B91"/>
                        </a:buClr>
                        <a:buFont typeface="Arial" panose="020B0604020202020204" pitchFamily="34" charset="0"/>
                        <a:defRPr sz="2400">
                          <a:solidFill>
                            <a:srgbClr val="404040"/>
                          </a:solidFill>
                          <a:latin typeface="Calibri" panose="020F0502020204030204" pitchFamily="34" charset="0"/>
                        </a:defRPr>
                      </a:lvl1pPr>
                      <a:lvl2pPr marL="742950" indent="-285750">
                        <a:lnSpc>
                          <a:spcPct val="90000"/>
                        </a:lnSpc>
                        <a:spcBef>
                          <a:spcPts val="500"/>
                        </a:spcBef>
                        <a:buClr>
                          <a:srgbClr val="E6171F"/>
                        </a:buClr>
                        <a:buFont typeface="Arial" panose="020B0604020202020204" pitchFamily="34" charset="0"/>
                        <a:defRPr sz="2000">
                          <a:solidFill>
                            <a:srgbClr val="404040"/>
                          </a:solidFill>
                          <a:latin typeface="Calibri" panose="020F0502020204030204" pitchFamily="34" charset="0"/>
                        </a:defRPr>
                      </a:lvl2pPr>
                      <a:lvl3pPr marL="1143000" indent="-228600">
                        <a:lnSpc>
                          <a:spcPct val="90000"/>
                        </a:lnSpc>
                        <a:spcBef>
                          <a:spcPts val="500"/>
                        </a:spcBef>
                        <a:buClr>
                          <a:srgbClr val="F28D33"/>
                        </a:buClr>
                        <a:buFont typeface="Arial" panose="020B0604020202020204" pitchFamily="34" charset="0"/>
                        <a:defRPr>
                          <a:solidFill>
                            <a:srgbClr val="404040"/>
                          </a:solidFill>
                          <a:latin typeface="Calibri" panose="020F0502020204030204" pitchFamily="34" charset="0"/>
                        </a:defRPr>
                      </a:lvl3pPr>
                      <a:lvl4pPr marL="1600200" indent="-228600">
                        <a:lnSpc>
                          <a:spcPct val="90000"/>
                        </a:lnSpc>
                        <a:spcBef>
                          <a:spcPts val="500"/>
                        </a:spcBef>
                        <a:buClr>
                          <a:srgbClr val="70B73E"/>
                        </a:buClr>
                        <a:buFont typeface="Arial" panose="020B0604020202020204" pitchFamily="34" charset="0"/>
                        <a:defRPr sz="1600">
                          <a:solidFill>
                            <a:srgbClr val="404040"/>
                          </a:solidFill>
                          <a:latin typeface="Calibri" panose="020F0502020204030204" pitchFamily="34" charset="0"/>
                        </a:defRPr>
                      </a:lvl4pPr>
                      <a:lvl5pPr marL="2057400" indent="-228600">
                        <a:lnSpc>
                          <a:spcPct val="90000"/>
                        </a:lnSpc>
                        <a:spcBef>
                          <a:spcPts val="500"/>
                        </a:spcBef>
                        <a:buClr>
                          <a:srgbClr val="62C7F0"/>
                        </a:buClr>
                        <a:buFont typeface="Arial" panose="020B0604020202020204" pitchFamily="34" charset="0"/>
                        <a:defRPr sz="1600">
                          <a:solidFill>
                            <a:srgbClr val="404040"/>
                          </a:solidFill>
                          <a:latin typeface="Calibri" panose="020F0502020204030204" pitchFamily="34" charset="0"/>
                        </a:defRPr>
                      </a:lvl5pPr>
                      <a:lvl6pPr marL="2514600" indent="-228600" fontAlgn="base">
                        <a:lnSpc>
                          <a:spcPct val="90000"/>
                        </a:lnSpc>
                        <a:spcBef>
                          <a:spcPts val="500"/>
                        </a:spcBef>
                        <a:spcAft>
                          <a:spcPct val="0"/>
                        </a:spcAft>
                        <a:buClr>
                          <a:srgbClr val="62C7F0"/>
                        </a:buClr>
                        <a:buFont typeface="Arial" panose="020B0604020202020204" pitchFamily="34" charset="0"/>
                        <a:defRPr sz="1600">
                          <a:solidFill>
                            <a:srgbClr val="404040"/>
                          </a:solidFill>
                          <a:latin typeface="Calibri" panose="020F0502020204030204" pitchFamily="34" charset="0"/>
                        </a:defRPr>
                      </a:lvl6pPr>
                      <a:lvl7pPr marL="2971800" indent="-228600" fontAlgn="base">
                        <a:lnSpc>
                          <a:spcPct val="90000"/>
                        </a:lnSpc>
                        <a:spcBef>
                          <a:spcPts val="500"/>
                        </a:spcBef>
                        <a:spcAft>
                          <a:spcPct val="0"/>
                        </a:spcAft>
                        <a:buClr>
                          <a:srgbClr val="62C7F0"/>
                        </a:buClr>
                        <a:buFont typeface="Arial" panose="020B0604020202020204" pitchFamily="34" charset="0"/>
                        <a:defRPr sz="1600">
                          <a:solidFill>
                            <a:srgbClr val="404040"/>
                          </a:solidFill>
                          <a:latin typeface="Calibri" panose="020F0502020204030204" pitchFamily="34" charset="0"/>
                        </a:defRPr>
                      </a:lvl7pPr>
                      <a:lvl8pPr marL="3429000" indent="-228600" fontAlgn="base">
                        <a:lnSpc>
                          <a:spcPct val="90000"/>
                        </a:lnSpc>
                        <a:spcBef>
                          <a:spcPts val="500"/>
                        </a:spcBef>
                        <a:spcAft>
                          <a:spcPct val="0"/>
                        </a:spcAft>
                        <a:buClr>
                          <a:srgbClr val="62C7F0"/>
                        </a:buClr>
                        <a:buFont typeface="Arial" panose="020B0604020202020204" pitchFamily="34" charset="0"/>
                        <a:defRPr sz="1600">
                          <a:solidFill>
                            <a:srgbClr val="404040"/>
                          </a:solidFill>
                          <a:latin typeface="Calibri" panose="020F0502020204030204" pitchFamily="34" charset="0"/>
                        </a:defRPr>
                      </a:lvl8pPr>
                      <a:lvl9pPr marL="3886200" indent="-228600" fontAlgn="base">
                        <a:lnSpc>
                          <a:spcPct val="90000"/>
                        </a:lnSpc>
                        <a:spcBef>
                          <a:spcPts val="500"/>
                        </a:spcBef>
                        <a:spcAft>
                          <a:spcPct val="0"/>
                        </a:spcAft>
                        <a:buClr>
                          <a:srgbClr val="62C7F0"/>
                        </a:buClr>
                        <a:buFont typeface="Arial" panose="020B0604020202020204" pitchFamily="34" charset="0"/>
                        <a:defRPr sz="1600">
                          <a:solidFill>
                            <a:srgbClr val="404040"/>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pt-BR" sz="1800" b="1" i="0" u="none" strike="noStrike" cap="none" normalizeH="0" baseline="0" dirty="0">
                          <a:ln>
                            <a:noFill/>
                          </a:ln>
                          <a:solidFill>
                            <a:schemeClr val="bg1"/>
                          </a:solidFill>
                          <a:effectLst/>
                          <a:latin typeface="+mj-lt"/>
                        </a:rPr>
                        <a:t>Overall TGW</a:t>
                      </a:r>
                    </a:p>
                  </a:txBody>
                  <a:tcPr marT="45729" marB="45729"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462D81"/>
                    </a:solidFill>
                  </a:tcPr>
                </a:tc>
                <a:tc>
                  <a:txBody>
                    <a:bodyPr/>
                    <a:lstStyle>
                      <a:lvl1pPr>
                        <a:lnSpc>
                          <a:spcPct val="90000"/>
                        </a:lnSpc>
                        <a:spcBef>
                          <a:spcPts val="1000"/>
                        </a:spcBef>
                        <a:buClr>
                          <a:srgbClr val="913B91"/>
                        </a:buClr>
                        <a:buFont typeface="Arial" panose="020B0604020202020204" pitchFamily="34" charset="0"/>
                        <a:defRPr sz="2400">
                          <a:solidFill>
                            <a:srgbClr val="404040"/>
                          </a:solidFill>
                          <a:latin typeface="Calibri" panose="020F0502020204030204" pitchFamily="34" charset="0"/>
                        </a:defRPr>
                      </a:lvl1pPr>
                      <a:lvl2pPr marL="742950" indent="-285750">
                        <a:lnSpc>
                          <a:spcPct val="90000"/>
                        </a:lnSpc>
                        <a:spcBef>
                          <a:spcPts val="500"/>
                        </a:spcBef>
                        <a:buClr>
                          <a:srgbClr val="E6171F"/>
                        </a:buClr>
                        <a:buFont typeface="Arial" panose="020B0604020202020204" pitchFamily="34" charset="0"/>
                        <a:defRPr sz="2000">
                          <a:solidFill>
                            <a:srgbClr val="404040"/>
                          </a:solidFill>
                          <a:latin typeface="Calibri" panose="020F0502020204030204" pitchFamily="34" charset="0"/>
                        </a:defRPr>
                      </a:lvl2pPr>
                      <a:lvl3pPr marL="1143000" indent="-228600">
                        <a:lnSpc>
                          <a:spcPct val="90000"/>
                        </a:lnSpc>
                        <a:spcBef>
                          <a:spcPts val="500"/>
                        </a:spcBef>
                        <a:buClr>
                          <a:srgbClr val="F28D33"/>
                        </a:buClr>
                        <a:buFont typeface="Arial" panose="020B0604020202020204" pitchFamily="34" charset="0"/>
                        <a:defRPr>
                          <a:solidFill>
                            <a:srgbClr val="404040"/>
                          </a:solidFill>
                          <a:latin typeface="Calibri" panose="020F0502020204030204" pitchFamily="34" charset="0"/>
                        </a:defRPr>
                      </a:lvl3pPr>
                      <a:lvl4pPr marL="1600200" indent="-228600">
                        <a:lnSpc>
                          <a:spcPct val="90000"/>
                        </a:lnSpc>
                        <a:spcBef>
                          <a:spcPts val="500"/>
                        </a:spcBef>
                        <a:buClr>
                          <a:srgbClr val="70B73E"/>
                        </a:buClr>
                        <a:buFont typeface="Arial" panose="020B0604020202020204" pitchFamily="34" charset="0"/>
                        <a:defRPr sz="1600">
                          <a:solidFill>
                            <a:srgbClr val="404040"/>
                          </a:solidFill>
                          <a:latin typeface="Calibri" panose="020F0502020204030204" pitchFamily="34" charset="0"/>
                        </a:defRPr>
                      </a:lvl4pPr>
                      <a:lvl5pPr marL="2057400" indent="-228600">
                        <a:lnSpc>
                          <a:spcPct val="90000"/>
                        </a:lnSpc>
                        <a:spcBef>
                          <a:spcPts val="500"/>
                        </a:spcBef>
                        <a:buClr>
                          <a:srgbClr val="62C7F0"/>
                        </a:buClr>
                        <a:buFont typeface="Arial" panose="020B0604020202020204" pitchFamily="34" charset="0"/>
                        <a:defRPr sz="1600">
                          <a:solidFill>
                            <a:srgbClr val="404040"/>
                          </a:solidFill>
                          <a:latin typeface="Calibri" panose="020F0502020204030204" pitchFamily="34" charset="0"/>
                        </a:defRPr>
                      </a:lvl5pPr>
                      <a:lvl6pPr marL="2514600" indent="-228600" fontAlgn="base">
                        <a:lnSpc>
                          <a:spcPct val="90000"/>
                        </a:lnSpc>
                        <a:spcBef>
                          <a:spcPts val="500"/>
                        </a:spcBef>
                        <a:spcAft>
                          <a:spcPct val="0"/>
                        </a:spcAft>
                        <a:buClr>
                          <a:srgbClr val="62C7F0"/>
                        </a:buClr>
                        <a:buFont typeface="Arial" panose="020B0604020202020204" pitchFamily="34" charset="0"/>
                        <a:defRPr sz="1600">
                          <a:solidFill>
                            <a:srgbClr val="404040"/>
                          </a:solidFill>
                          <a:latin typeface="Calibri" panose="020F0502020204030204" pitchFamily="34" charset="0"/>
                        </a:defRPr>
                      </a:lvl6pPr>
                      <a:lvl7pPr marL="2971800" indent="-228600" fontAlgn="base">
                        <a:lnSpc>
                          <a:spcPct val="90000"/>
                        </a:lnSpc>
                        <a:spcBef>
                          <a:spcPts val="500"/>
                        </a:spcBef>
                        <a:spcAft>
                          <a:spcPct val="0"/>
                        </a:spcAft>
                        <a:buClr>
                          <a:srgbClr val="62C7F0"/>
                        </a:buClr>
                        <a:buFont typeface="Arial" panose="020B0604020202020204" pitchFamily="34" charset="0"/>
                        <a:defRPr sz="1600">
                          <a:solidFill>
                            <a:srgbClr val="404040"/>
                          </a:solidFill>
                          <a:latin typeface="Calibri" panose="020F0502020204030204" pitchFamily="34" charset="0"/>
                        </a:defRPr>
                      </a:lvl7pPr>
                      <a:lvl8pPr marL="3429000" indent="-228600" fontAlgn="base">
                        <a:lnSpc>
                          <a:spcPct val="90000"/>
                        </a:lnSpc>
                        <a:spcBef>
                          <a:spcPts val="500"/>
                        </a:spcBef>
                        <a:spcAft>
                          <a:spcPct val="0"/>
                        </a:spcAft>
                        <a:buClr>
                          <a:srgbClr val="62C7F0"/>
                        </a:buClr>
                        <a:buFont typeface="Arial" panose="020B0604020202020204" pitchFamily="34" charset="0"/>
                        <a:defRPr sz="1600">
                          <a:solidFill>
                            <a:srgbClr val="404040"/>
                          </a:solidFill>
                          <a:latin typeface="Calibri" panose="020F0502020204030204" pitchFamily="34" charset="0"/>
                        </a:defRPr>
                      </a:lvl8pPr>
                      <a:lvl9pPr marL="3886200" indent="-228600" fontAlgn="base">
                        <a:lnSpc>
                          <a:spcPct val="90000"/>
                        </a:lnSpc>
                        <a:spcBef>
                          <a:spcPts val="500"/>
                        </a:spcBef>
                        <a:spcAft>
                          <a:spcPct val="0"/>
                        </a:spcAft>
                        <a:buClr>
                          <a:srgbClr val="62C7F0"/>
                        </a:buClr>
                        <a:buFont typeface="Arial" panose="020B0604020202020204" pitchFamily="34" charset="0"/>
                        <a:defRPr sz="1600">
                          <a:solidFill>
                            <a:srgbClr val="404040"/>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pt-BR" sz="1800" b="1" i="0" u="none" strike="noStrike" cap="none" normalizeH="0" baseline="0" dirty="0">
                          <a:ln>
                            <a:noFill/>
                          </a:ln>
                          <a:solidFill>
                            <a:schemeClr val="bg1"/>
                          </a:solidFill>
                          <a:effectLst/>
                          <a:latin typeface="+mj-lt"/>
                        </a:rPr>
                        <a:t>Overall 18-24</a:t>
                      </a:r>
                    </a:p>
                  </a:txBody>
                  <a:tcPr marT="45729" marB="45729"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462D81"/>
                    </a:solidFill>
                  </a:tcPr>
                </a:tc>
                <a:extLst>
                  <a:ext uri="{0D108BD9-81ED-4DB2-BD59-A6C34878D82A}">
                    <a16:rowId xmlns:a16="http://schemas.microsoft.com/office/drawing/2014/main" val="10000"/>
                  </a:ext>
                </a:extLst>
              </a:tr>
              <a:tr h="1133418">
                <a:tc>
                  <a:txBody>
                    <a:bodyPr/>
                    <a:lstStyle>
                      <a:lvl1pPr>
                        <a:lnSpc>
                          <a:spcPct val="90000"/>
                        </a:lnSpc>
                        <a:spcBef>
                          <a:spcPts val="1000"/>
                        </a:spcBef>
                        <a:buClr>
                          <a:srgbClr val="913B91"/>
                        </a:buClr>
                        <a:buFont typeface="Arial" panose="020B0604020202020204" pitchFamily="34" charset="0"/>
                        <a:defRPr sz="2400">
                          <a:solidFill>
                            <a:srgbClr val="404040"/>
                          </a:solidFill>
                          <a:latin typeface="Calibri" panose="020F0502020204030204" pitchFamily="34" charset="0"/>
                        </a:defRPr>
                      </a:lvl1pPr>
                      <a:lvl2pPr marL="742950" indent="-285750">
                        <a:lnSpc>
                          <a:spcPct val="90000"/>
                        </a:lnSpc>
                        <a:spcBef>
                          <a:spcPts val="500"/>
                        </a:spcBef>
                        <a:buClr>
                          <a:srgbClr val="E6171F"/>
                        </a:buClr>
                        <a:buFont typeface="Arial" panose="020B0604020202020204" pitchFamily="34" charset="0"/>
                        <a:defRPr sz="2000">
                          <a:solidFill>
                            <a:srgbClr val="404040"/>
                          </a:solidFill>
                          <a:latin typeface="Calibri" panose="020F0502020204030204" pitchFamily="34" charset="0"/>
                        </a:defRPr>
                      </a:lvl2pPr>
                      <a:lvl3pPr marL="1143000" indent="-228600">
                        <a:lnSpc>
                          <a:spcPct val="90000"/>
                        </a:lnSpc>
                        <a:spcBef>
                          <a:spcPts val="500"/>
                        </a:spcBef>
                        <a:buClr>
                          <a:srgbClr val="F28D33"/>
                        </a:buClr>
                        <a:buFont typeface="Arial" panose="020B0604020202020204" pitchFamily="34" charset="0"/>
                        <a:defRPr>
                          <a:solidFill>
                            <a:srgbClr val="404040"/>
                          </a:solidFill>
                          <a:latin typeface="Calibri" panose="020F0502020204030204" pitchFamily="34" charset="0"/>
                        </a:defRPr>
                      </a:lvl3pPr>
                      <a:lvl4pPr marL="1600200" indent="-228600">
                        <a:lnSpc>
                          <a:spcPct val="90000"/>
                        </a:lnSpc>
                        <a:spcBef>
                          <a:spcPts val="500"/>
                        </a:spcBef>
                        <a:buClr>
                          <a:srgbClr val="70B73E"/>
                        </a:buClr>
                        <a:buFont typeface="Arial" panose="020B0604020202020204" pitchFamily="34" charset="0"/>
                        <a:defRPr sz="1600">
                          <a:solidFill>
                            <a:srgbClr val="404040"/>
                          </a:solidFill>
                          <a:latin typeface="Calibri" panose="020F0502020204030204" pitchFamily="34" charset="0"/>
                        </a:defRPr>
                      </a:lvl4pPr>
                      <a:lvl5pPr marL="2057400" indent="-228600">
                        <a:lnSpc>
                          <a:spcPct val="90000"/>
                        </a:lnSpc>
                        <a:spcBef>
                          <a:spcPts val="500"/>
                        </a:spcBef>
                        <a:buClr>
                          <a:srgbClr val="62C7F0"/>
                        </a:buClr>
                        <a:buFont typeface="Arial" panose="020B0604020202020204" pitchFamily="34" charset="0"/>
                        <a:defRPr sz="1600">
                          <a:solidFill>
                            <a:srgbClr val="404040"/>
                          </a:solidFill>
                          <a:latin typeface="Calibri" panose="020F0502020204030204" pitchFamily="34" charset="0"/>
                        </a:defRPr>
                      </a:lvl5pPr>
                      <a:lvl6pPr marL="2514600" indent="-228600" fontAlgn="base">
                        <a:lnSpc>
                          <a:spcPct val="90000"/>
                        </a:lnSpc>
                        <a:spcBef>
                          <a:spcPts val="500"/>
                        </a:spcBef>
                        <a:spcAft>
                          <a:spcPct val="0"/>
                        </a:spcAft>
                        <a:buClr>
                          <a:srgbClr val="62C7F0"/>
                        </a:buClr>
                        <a:buFont typeface="Arial" panose="020B0604020202020204" pitchFamily="34" charset="0"/>
                        <a:defRPr sz="1600">
                          <a:solidFill>
                            <a:srgbClr val="404040"/>
                          </a:solidFill>
                          <a:latin typeface="Calibri" panose="020F0502020204030204" pitchFamily="34" charset="0"/>
                        </a:defRPr>
                      </a:lvl6pPr>
                      <a:lvl7pPr marL="2971800" indent="-228600" fontAlgn="base">
                        <a:lnSpc>
                          <a:spcPct val="90000"/>
                        </a:lnSpc>
                        <a:spcBef>
                          <a:spcPts val="500"/>
                        </a:spcBef>
                        <a:spcAft>
                          <a:spcPct val="0"/>
                        </a:spcAft>
                        <a:buClr>
                          <a:srgbClr val="62C7F0"/>
                        </a:buClr>
                        <a:buFont typeface="Arial" panose="020B0604020202020204" pitchFamily="34" charset="0"/>
                        <a:defRPr sz="1600">
                          <a:solidFill>
                            <a:srgbClr val="404040"/>
                          </a:solidFill>
                          <a:latin typeface="Calibri" panose="020F0502020204030204" pitchFamily="34" charset="0"/>
                        </a:defRPr>
                      </a:lvl7pPr>
                      <a:lvl8pPr marL="3429000" indent="-228600" fontAlgn="base">
                        <a:lnSpc>
                          <a:spcPct val="90000"/>
                        </a:lnSpc>
                        <a:spcBef>
                          <a:spcPts val="500"/>
                        </a:spcBef>
                        <a:spcAft>
                          <a:spcPct val="0"/>
                        </a:spcAft>
                        <a:buClr>
                          <a:srgbClr val="62C7F0"/>
                        </a:buClr>
                        <a:buFont typeface="Arial" panose="020B0604020202020204" pitchFamily="34" charset="0"/>
                        <a:defRPr sz="1600">
                          <a:solidFill>
                            <a:srgbClr val="404040"/>
                          </a:solidFill>
                          <a:latin typeface="Calibri" panose="020F0502020204030204" pitchFamily="34" charset="0"/>
                        </a:defRPr>
                      </a:lvl8pPr>
                      <a:lvl9pPr marL="3886200" indent="-228600" fontAlgn="base">
                        <a:lnSpc>
                          <a:spcPct val="90000"/>
                        </a:lnSpc>
                        <a:spcBef>
                          <a:spcPts val="500"/>
                        </a:spcBef>
                        <a:spcAft>
                          <a:spcPct val="0"/>
                        </a:spcAft>
                        <a:buClr>
                          <a:srgbClr val="62C7F0"/>
                        </a:buClr>
                        <a:buFont typeface="Arial" panose="020B0604020202020204" pitchFamily="34" charset="0"/>
                        <a:defRPr sz="1600">
                          <a:solidFill>
                            <a:srgbClr val="404040"/>
                          </a:solidFill>
                          <a:latin typeface="Calibri" panose="020F050202020403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pt-BR" altLang="pt-BR" sz="1800" b="1" i="0" u="none" strike="noStrike" cap="none" normalizeH="0" baseline="0" dirty="0">
                        <a:ln>
                          <a:noFill/>
                        </a:ln>
                        <a:solidFill>
                          <a:schemeClr val="tx1"/>
                        </a:solidFill>
                        <a:effectLst/>
                        <a:latin typeface="+mj-lt"/>
                        <a:cs typeface="Arial" panose="020B0604020202020204" pitchFamily="34" charset="0"/>
                      </a:endParaRPr>
                    </a:p>
                    <a:p>
                      <a:pPr marL="0" marR="0" lvl="0" indent="0" algn="l" defTabSz="914400" rtl="0" eaLnBrk="1" fontAlgn="ctr" latinLnBrk="0" hangingPunct="1">
                        <a:lnSpc>
                          <a:spcPct val="100000"/>
                        </a:lnSpc>
                        <a:spcBef>
                          <a:spcPct val="0"/>
                        </a:spcBef>
                        <a:spcAft>
                          <a:spcPct val="0"/>
                        </a:spcAft>
                        <a:buClrTx/>
                        <a:buSzTx/>
                        <a:buFontTx/>
                        <a:buNone/>
                        <a:tabLst/>
                      </a:pPr>
                      <a:r>
                        <a:rPr kumimoji="0" lang="pt-BR" altLang="pt-BR" sz="1800" b="1" i="0" u="none" strike="noStrike" cap="none" normalizeH="0" baseline="0" dirty="0" err="1">
                          <a:ln>
                            <a:noFill/>
                          </a:ln>
                          <a:solidFill>
                            <a:schemeClr val="tx1"/>
                          </a:solidFill>
                          <a:effectLst/>
                          <a:latin typeface="+mj-lt"/>
                          <a:cs typeface="Arial" panose="020B0604020202020204" pitchFamily="34" charset="0"/>
                        </a:rPr>
                        <a:t>Syphilis</a:t>
                      </a:r>
                      <a:endParaRPr kumimoji="0" lang="pt-BR" altLang="pt-BR" sz="1800" b="1" i="0" u="none" strike="noStrike" cap="none" normalizeH="0" baseline="0" dirty="0">
                        <a:ln>
                          <a:noFill/>
                        </a:ln>
                        <a:solidFill>
                          <a:schemeClr val="tx1"/>
                        </a:solidFill>
                        <a:effectLst/>
                        <a:latin typeface="+mj-lt"/>
                        <a:cs typeface="Arial" panose="020B0604020202020204" pitchFamily="34" charset="0"/>
                      </a:endParaRPr>
                    </a:p>
                    <a:p>
                      <a:pPr marL="0" marR="0" lvl="0" indent="0" algn="l" defTabSz="914400" rtl="0" eaLnBrk="1" fontAlgn="ctr" latinLnBrk="0" hangingPunct="1">
                        <a:lnSpc>
                          <a:spcPct val="100000"/>
                        </a:lnSpc>
                        <a:spcBef>
                          <a:spcPct val="0"/>
                        </a:spcBef>
                        <a:spcAft>
                          <a:spcPct val="0"/>
                        </a:spcAft>
                        <a:buClrTx/>
                        <a:buSzTx/>
                        <a:buFontTx/>
                        <a:buNone/>
                        <a:tabLst/>
                      </a:pPr>
                      <a:endParaRPr kumimoji="0" lang="pt-BR" altLang="pt-BR" sz="1800" b="1" i="0" u="none" strike="noStrike" cap="none" normalizeH="0" baseline="0" dirty="0">
                        <a:ln>
                          <a:noFill/>
                        </a:ln>
                        <a:solidFill>
                          <a:schemeClr val="tx1"/>
                        </a:solidFill>
                        <a:effectLst/>
                        <a:latin typeface="+mj-lt"/>
                        <a:cs typeface="Arial" panose="020B0604020202020204" pitchFamily="34" charset="0"/>
                      </a:endParaRPr>
                    </a:p>
                  </a:txBody>
                  <a:tcPr marL="216000" marT="45729" marB="45729"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8DCDCD"/>
                    </a:solidFill>
                  </a:tcPr>
                </a:tc>
                <a:tc>
                  <a:txBody>
                    <a:bodyPr/>
                    <a:lstStyle>
                      <a:lvl1pPr>
                        <a:lnSpc>
                          <a:spcPct val="90000"/>
                        </a:lnSpc>
                        <a:spcBef>
                          <a:spcPts val="1000"/>
                        </a:spcBef>
                        <a:buClr>
                          <a:srgbClr val="913B91"/>
                        </a:buClr>
                        <a:buFont typeface="Arial" panose="020B0604020202020204" pitchFamily="34" charset="0"/>
                        <a:defRPr sz="2400">
                          <a:solidFill>
                            <a:srgbClr val="404040"/>
                          </a:solidFill>
                          <a:latin typeface="Calibri" panose="020F0502020204030204" pitchFamily="34" charset="0"/>
                        </a:defRPr>
                      </a:lvl1pPr>
                      <a:lvl2pPr marL="742950" indent="-285750">
                        <a:lnSpc>
                          <a:spcPct val="90000"/>
                        </a:lnSpc>
                        <a:spcBef>
                          <a:spcPts val="500"/>
                        </a:spcBef>
                        <a:buClr>
                          <a:srgbClr val="E6171F"/>
                        </a:buClr>
                        <a:buFont typeface="Arial" panose="020B0604020202020204" pitchFamily="34" charset="0"/>
                        <a:defRPr sz="2000">
                          <a:solidFill>
                            <a:srgbClr val="404040"/>
                          </a:solidFill>
                          <a:latin typeface="Calibri" panose="020F0502020204030204" pitchFamily="34" charset="0"/>
                        </a:defRPr>
                      </a:lvl2pPr>
                      <a:lvl3pPr marL="1143000" indent="-228600">
                        <a:lnSpc>
                          <a:spcPct val="90000"/>
                        </a:lnSpc>
                        <a:spcBef>
                          <a:spcPts val="500"/>
                        </a:spcBef>
                        <a:buClr>
                          <a:srgbClr val="F28D33"/>
                        </a:buClr>
                        <a:buFont typeface="Arial" panose="020B0604020202020204" pitchFamily="34" charset="0"/>
                        <a:defRPr>
                          <a:solidFill>
                            <a:srgbClr val="404040"/>
                          </a:solidFill>
                          <a:latin typeface="Calibri" panose="020F0502020204030204" pitchFamily="34" charset="0"/>
                        </a:defRPr>
                      </a:lvl3pPr>
                      <a:lvl4pPr marL="1600200" indent="-228600">
                        <a:lnSpc>
                          <a:spcPct val="90000"/>
                        </a:lnSpc>
                        <a:spcBef>
                          <a:spcPts val="500"/>
                        </a:spcBef>
                        <a:buClr>
                          <a:srgbClr val="70B73E"/>
                        </a:buClr>
                        <a:buFont typeface="Arial" panose="020B0604020202020204" pitchFamily="34" charset="0"/>
                        <a:defRPr sz="1600">
                          <a:solidFill>
                            <a:srgbClr val="404040"/>
                          </a:solidFill>
                          <a:latin typeface="Calibri" panose="020F0502020204030204" pitchFamily="34" charset="0"/>
                        </a:defRPr>
                      </a:lvl4pPr>
                      <a:lvl5pPr marL="2057400" indent="-228600">
                        <a:lnSpc>
                          <a:spcPct val="90000"/>
                        </a:lnSpc>
                        <a:spcBef>
                          <a:spcPts val="500"/>
                        </a:spcBef>
                        <a:buClr>
                          <a:srgbClr val="62C7F0"/>
                        </a:buClr>
                        <a:buFont typeface="Arial" panose="020B0604020202020204" pitchFamily="34" charset="0"/>
                        <a:defRPr sz="1600">
                          <a:solidFill>
                            <a:srgbClr val="404040"/>
                          </a:solidFill>
                          <a:latin typeface="Calibri" panose="020F0502020204030204" pitchFamily="34" charset="0"/>
                        </a:defRPr>
                      </a:lvl5pPr>
                      <a:lvl6pPr marL="2514600" indent="-228600" fontAlgn="base">
                        <a:lnSpc>
                          <a:spcPct val="90000"/>
                        </a:lnSpc>
                        <a:spcBef>
                          <a:spcPts val="500"/>
                        </a:spcBef>
                        <a:spcAft>
                          <a:spcPct val="0"/>
                        </a:spcAft>
                        <a:buClr>
                          <a:srgbClr val="62C7F0"/>
                        </a:buClr>
                        <a:buFont typeface="Arial" panose="020B0604020202020204" pitchFamily="34" charset="0"/>
                        <a:defRPr sz="1600">
                          <a:solidFill>
                            <a:srgbClr val="404040"/>
                          </a:solidFill>
                          <a:latin typeface="Calibri" panose="020F0502020204030204" pitchFamily="34" charset="0"/>
                        </a:defRPr>
                      </a:lvl6pPr>
                      <a:lvl7pPr marL="2971800" indent="-228600" fontAlgn="base">
                        <a:lnSpc>
                          <a:spcPct val="90000"/>
                        </a:lnSpc>
                        <a:spcBef>
                          <a:spcPts val="500"/>
                        </a:spcBef>
                        <a:spcAft>
                          <a:spcPct val="0"/>
                        </a:spcAft>
                        <a:buClr>
                          <a:srgbClr val="62C7F0"/>
                        </a:buClr>
                        <a:buFont typeface="Arial" panose="020B0604020202020204" pitchFamily="34" charset="0"/>
                        <a:defRPr sz="1600">
                          <a:solidFill>
                            <a:srgbClr val="404040"/>
                          </a:solidFill>
                          <a:latin typeface="Calibri" panose="020F0502020204030204" pitchFamily="34" charset="0"/>
                        </a:defRPr>
                      </a:lvl7pPr>
                      <a:lvl8pPr marL="3429000" indent="-228600" fontAlgn="base">
                        <a:lnSpc>
                          <a:spcPct val="90000"/>
                        </a:lnSpc>
                        <a:spcBef>
                          <a:spcPts val="500"/>
                        </a:spcBef>
                        <a:spcAft>
                          <a:spcPct val="0"/>
                        </a:spcAft>
                        <a:buClr>
                          <a:srgbClr val="62C7F0"/>
                        </a:buClr>
                        <a:buFont typeface="Arial" panose="020B0604020202020204" pitchFamily="34" charset="0"/>
                        <a:defRPr sz="1600">
                          <a:solidFill>
                            <a:srgbClr val="404040"/>
                          </a:solidFill>
                          <a:latin typeface="Calibri" panose="020F0502020204030204" pitchFamily="34" charset="0"/>
                        </a:defRPr>
                      </a:lvl8pPr>
                      <a:lvl9pPr marL="3886200" indent="-228600" fontAlgn="base">
                        <a:lnSpc>
                          <a:spcPct val="90000"/>
                        </a:lnSpc>
                        <a:spcBef>
                          <a:spcPts val="500"/>
                        </a:spcBef>
                        <a:spcAft>
                          <a:spcPct val="0"/>
                        </a:spcAft>
                        <a:buClr>
                          <a:srgbClr val="62C7F0"/>
                        </a:buClr>
                        <a:buFont typeface="Arial" panose="020B0604020202020204" pitchFamily="34" charset="0"/>
                        <a:defRPr sz="1600">
                          <a:solidFill>
                            <a:srgbClr val="404040"/>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0" i="0" u="none" strike="noStrike" cap="none" normalizeH="0" baseline="0" dirty="0">
                          <a:ln>
                            <a:noFill/>
                          </a:ln>
                          <a:solidFill>
                            <a:srgbClr val="000000"/>
                          </a:solidFill>
                          <a:effectLst/>
                          <a:latin typeface="+mj-lt"/>
                          <a:cs typeface="Arial" panose="020B0604020202020204" pitchFamily="34" charset="0"/>
                        </a:rPr>
                        <a:t>15.78%</a:t>
                      </a:r>
                    </a:p>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0" i="0" u="none" strike="noStrike" cap="none" normalizeH="0" baseline="0" dirty="0">
                          <a:ln>
                            <a:noFill/>
                          </a:ln>
                          <a:solidFill>
                            <a:srgbClr val="000000"/>
                          </a:solidFill>
                          <a:effectLst/>
                          <a:latin typeface="+mj-lt"/>
                          <a:cs typeface="Arial" panose="020B0604020202020204" pitchFamily="34" charset="0"/>
                        </a:rPr>
                        <a:t>(95%CI: 12.87– 18.69)</a:t>
                      </a:r>
                    </a:p>
                  </a:txBody>
                  <a:tcPr marL="9525" marR="9525" marT="9527"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a:lnSpc>
                          <a:spcPct val="90000"/>
                        </a:lnSpc>
                        <a:spcBef>
                          <a:spcPts val="1000"/>
                        </a:spcBef>
                        <a:buClr>
                          <a:srgbClr val="913B91"/>
                        </a:buClr>
                        <a:buFont typeface="Arial" panose="020B0604020202020204" pitchFamily="34" charset="0"/>
                        <a:defRPr sz="2400">
                          <a:solidFill>
                            <a:srgbClr val="404040"/>
                          </a:solidFill>
                          <a:latin typeface="Calibri" panose="020F0502020204030204" pitchFamily="34" charset="0"/>
                        </a:defRPr>
                      </a:lvl1pPr>
                      <a:lvl2pPr marL="742950" indent="-285750">
                        <a:lnSpc>
                          <a:spcPct val="90000"/>
                        </a:lnSpc>
                        <a:spcBef>
                          <a:spcPts val="500"/>
                        </a:spcBef>
                        <a:buClr>
                          <a:srgbClr val="E6171F"/>
                        </a:buClr>
                        <a:buFont typeface="Arial" panose="020B0604020202020204" pitchFamily="34" charset="0"/>
                        <a:defRPr sz="2000">
                          <a:solidFill>
                            <a:srgbClr val="404040"/>
                          </a:solidFill>
                          <a:latin typeface="Calibri" panose="020F0502020204030204" pitchFamily="34" charset="0"/>
                        </a:defRPr>
                      </a:lvl2pPr>
                      <a:lvl3pPr marL="1143000" indent="-228600">
                        <a:lnSpc>
                          <a:spcPct val="90000"/>
                        </a:lnSpc>
                        <a:spcBef>
                          <a:spcPts val="500"/>
                        </a:spcBef>
                        <a:buClr>
                          <a:srgbClr val="F28D33"/>
                        </a:buClr>
                        <a:buFont typeface="Arial" panose="020B0604020202020204" pitchFamily="34" charset="0"/>
                        <a:defRPr>
                          <a:solidFill>
                            <a:srgbClr val="404040"/>
                          </a:solidFill>
                          <a:latin typeface="Calibri" panose="020F0502020204030204" pitchFamily="34" charset="0"/>
                        </a:defRPr>
                      </a:lvl3pPr>
                      <a:lvl4pPr marL="1600200" indent="-228600">
                        <a:lnSpc>
                          <a:spcPct val="90000"/>
                        </a:lnSpc>
                        <a:spcBef>
                          <a:spcPts val="500"/>
                        </a:spcBef>
                        <a:buClr>
                          <a:srgbClr val="70B73E"/>
                        </a:buClr>
                        <a:buFont typeface="Arial" panose="020B0604020202020204" pitchFamily="34" charset="0"/>
                        <a:defRPr sz="1600">
                          <a:solidFill>
                            <a:srgbClr val="404040"/>
                          </a:solidFill>
                          <a:latin typeface="Calibri" panose="020F0502020204030204" pitchFamily="34" charset="0"/>
                        </a:defRPr>
                      </a:lvl4pPr>
                      <a:lvl5pPr marL="2057400" indent="-228600">
                        <a:lnSpc>
                          <a:spcPct val="90000"/>
                        </a:lnSpc>
                        <a:spcBef>
                          <a:spcPts val="500"/>
                        </a:spcBef>
                        <a:buClr>
                          <a:srgbClr val="62C7F0"/>
                        </a:buClr>
                        <a:buFont typeface="Arial" panose="020B0604020202020204" pitchFamily="34" charset="0"/>
                        <a:defRPr sz="1600">
                          <a:solidFill>
                            <a:srgbClr val="404040"/>
                          </a:solidFill>
                          <a:latin typeface="Calibri" panose="020F0502020204030204" pitchFamily="34" charset="0"/>
                        </a:defRPr>
                      </a:lvl5pPr>
                      <a:lvl6pPr marL="2514600" indent="-228600" defTabSz="457200" fontAlgn="base">
                        <a:lnSpc>
                          <a:spcPct val="90000"/>
                        </a:lnSpc>
                        <a:spcBef>
                          <a:spcPts val="500"/>
                        </a:spcBef>
                        <a:spcAft>
                          <a:spcPct val="0"/>
                        </a:spcAft>
                        <a:buClr>
                          <a:srgbClr val="62C7F0"/>
                        </a:buClr>
                        <a:buFont typeface="Arial" panose="020B0604020202020204" pitchFamily="34" charset="0"/>
                        <a:defRPr sz="1600">
                          <a:solidFill>
                            <a:srgbClr val="404040"/>
                          </a:solidFill>
                          <a:latin typeface="Calibri" panose="020F0502020204030204" pitchFamily="34" charset="0"/>
                        </a:defRPr>
                      </a:lvl6pPr>
                      <a:lvl7pPr marL="2971800" indent="-228600" defTabSz="457200" fontAlgn="base">
                        <a:lnSpc>
                          <a:spcPct val="90000"/>
                        </a:lnSpc>
                        <a:spcBef>
                          <a:spcPts val="500"/>
                        </a:spcBef>
                        <a:spcAft>
                          <a:spcPct val="0"/>
                        </a:spcAft>
                        <a:buClr>
                          <a:srgbClr val="62C7F0"/>
                        </a:buClr>
                        <a:buFont typeface="Arial" panose="020B0604020202020204" pitchFamily="34" charset="0"/>
                        <a:defRPr sz="1600">
                          <a:solidFill>
                            <a:srgbClr val="404040"/>
                          </a:solidFill>
                          <a:latin typeface="Calibri" panose="020F0502020204030204" pitchFamily="34" charset="0"/>
                        </a:defRPr>
                      </a:lvl7pPr>
                      <a:lvl8pPr marL="3429000" indent="-228600" defTabSz="457200" fontAlgn="base">
                        <a:lnSpc>
                          <a:spcPct val="90000"/>
                        </a:lnSpc>
                        <a:spcBef>
                          <a:spcPts val="500"/>
                        </a:spcBef>
                        <a:spcAft>
                          <a:spcPct val="0"/>
                        </a:spcAft>
                        <a:buClr>
                          <a:srgbClr val="62C7F0"/>
                        </a:buClr>
                        <a:buFont typeface="Arial" panose="020B0604020202020204" pitchFamily="34" charset="0"/>
                        <a:defRPr sz="1600">
                          <a:solidFill>
                            <a:srgbClr val="404040"/>
                          </a:solidFill>
                          <a:latin typeface="Calibri" panose="020F0502020204030204" pitchFamily="34" charset="0"/>
                        </a:defRPr>
                      </a:lvl8pPr>
                      <a:lvl9pPr marL="3886200" indent="-228600" defTabSz="457200" fontAlgn="base">
                        <a:lnSpc>
                          <a:spcPct val="90000"/>
                        </a:lnSpc>
                        <a:spcBef>
                          <a:spcPts val="500"/>
                        </a:spcBef>
                        <a:spcAft>
                          <a:spcPct val="0"/>
                        </a:spcAft>
                        <a:buClr>
                          <a:srgbClr val="62C7F0"/>
                        </a:buClr>
                        <a:buFont typeface="Arial" panose="020B0604020202020204" pitchFamily="34" charset="0"/>
                        <a:defRPr sz="1600">
                          <a:solidFill>
                            <a:srgbClr val="404040"/>
                          </a:solidFill>
                          <a:latin typeface="Calibri" panose="020F0502020204030204" pitchFamily="34"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pt-BR" altLang="pt-BR" sz="1800" b="0" i="0" u="none" strike="noStrike" cap="none" normalizeH="0" baseline="0">
                        <a:ln>
                          <a:noFill/>
                        </a:ln>
                        <a:solidFill>
                          <a:srgbClr val="000000"/>
                        </a:solidFill>
                        <a:effectLst/>
                        <a:latin typeface="+mj-lt"/>
                        <a:cs typeface="Arial" panose="020B0604020202020204" pitchFamily="34" charset="0"/>
                      </a:endParaRPr>
                    </a:p>
                    <a:p>
                      <a:pPr marL="0" marR="0" lvl="0" indent="0" algn="ctr" defTabSz="457200" rtl="0" eaLnBrk="1" fontAlgn="b" latinLnBrk="0" hangingPunct="1">
                        <a:lnSpc>
                          <a:spcPct val="100000"/>
                        </a:lnSpc>
                        <a:spcBef>
                          <a:spcPct val="0"/>
                        </a:spcBef>
                        <a:spcAft>
                          <a:spcPct val="0"/>
                        </a:spcAft>
                        <a:buClrTx/>
                        <a:buSzTx/>
                        <a:buFontTx/>
                        <a:buNone/>
                        <a:tabLst/>
                      </a:pPr>
                      <a:r>
                        <a:rPr kumimoji="0" lang="pt-BR" altLang="pt-BR" sz="1800" b="0" i="0" u="none" strike="noStrike" cap="none" normalizeH="0" baseline="0">
                          <a:ln>
                            <a:noFill/>
                          </a:ln>
                          <a:solidFill>
                            <a:srgbClr val="000000"/>
                          </a:solidFill>
                          <a:effectLst/>
                          <a:latin typeface="+mj-lt"/>
                          <a:cs typeface="Arial" panose="020B0604020202020204" pitchFamily="34" charset="0"/>
                        </a:rPr>
                        <a:t>8.89%</a:t>
                      </a:r>
                    </a:p>
                    <a:p>
                      <a:pPr marL="0" marR="0" lvl="0" indent="0" algn="ctr" defTabSz="457200" rtl="0" eaLnBrk="1" fontAlgn="b" latinLnBrk="0" hangingPunct="1">
                        <a:lnSpc>
                          <a:spcPct val="100000"/>
                        </a:lnSpc>
                        <a:spcBef>
                          <a:spcPct val="0"/>
                        </a:spcBef>
                        <a:spcAft>
                          <a:spcPct val="0"/>
                        </a:spcAft>
                        <a:buClrTx/>
                        <a:buSzTx/>
                        <a:buFontTx/>
                        <a:buNone/>
                        <a:tabLst/>
                      </a:pPr>
                      <a:r>
                        <a:rPr kumimoji="0" lang="pt-BR" altLang="pt-BR" sz="1800" b="0" i="0" u="none" strike="noStrike" cap="none" normalizeH="0" baseline="0">
                          <a:ln>
                            <a:noFill/>
                          </a:ln>
                          <a:solidFill>
                            <a:srgbClr val="000000"/>
                          </a:solidFill>
                          <a:effectLst/>
                          <a:latin typeface="+mj-lt"/>
                          <a:cs typeface="Arial" panose="020B0604020202020204" pitchFamily="34" charset="0"/>
                        </a:rPr>
                        <a:t>(95%CI: 7.78– 10.00)</a:t>
                      </a:r>
                    </a:p>
                    <a:p>
                      <a:pPr marL="0" marR="0" lvl="0" indent="0" algn="ctr" defTabSz="457200" rtl="0" eaLnBrk="1" fontAlgn="b" latinLnBrk="0" hangingPunct="1">
                        <a:lnSpc>
                          <a:spcPct val="100000"/>
                        </a:lnSpc>
                        <a:spcBef>
                          <a:spcPct val="0"/>
                        </a:spcBef>
                        <a:spcAft>
                          <a:spcPct val="0"/>
                        </a:spcAft>
                        <a:buClrTx/>
                        <a:buSzTx/>
                        <a:buFontTx/>
                        <a:buNone/>
                        <a:tabLst/>
                      </a:pPr>
                      <a:endParaRPr kumimoji="0" lang="pt-BR" altLang="pt-BR" sz="1800" b="0" i="0" u="none" strike="noStrike" cap="none" normalizeH="0" baseline="0">
                        <a:ln>
                          <a:noFill/>
                        </a:ln>
                        <a:solidFill>
                          <a:srgbClr val="000000"/>
                        </a:solidFill>
                        <a:effectLst/>
                        <a:latin typeface="+mj-lt"/>
                        <a:cs typeface="Arial" panose="020B0604020202020204" pitchFamily="34" charset="0"/>
                      </a:endParaRPr>
                    </a:p>
                  </a:txBody>
                  <a:tcPr marL="9525" marR="9525" marT="9527"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1"/>
                  </a:ext>
                </a:extLst>
              </a:tr>
              <a:tr h="936404">
                <a:tc>
                  <a:txBody>
                    <a:bodyPr/>
                    <a:lstStyle>
                      <a:lvl1pPr>
                        <a:lnSpc>
                          <a:spcPct val="90000"/>
                        </a:lnSpc>
                        <a:spcBef>
                          <a:spcPts val="1000"/>
                        </a:spcBef>
                        <a:buClr>
                          <a:srgbClr val="913B91"/>
                        </a:buClr>
                        <a:buFont typeface="Arial" panose="020B0604020202020204" pitchFamily="34" charset="0"/>
                        <a:defRPr sz="2400">
                          <a:solidFill>
                            <a:srgbClr val="404040"/>
                          </a:solidFill>
                          <a:latin typeface="Calibri" panose="020F0502020204030204" pitchFamily="34" charset="0"/>
                        </a:defRPr>
                      </a:lvl1pPr>
                      <a:lvl2pPr marL="742950" indent="-285750">
                        <a:lnSpc>
                          <a:spcPct val="90000"/>
                        </a:lnSpc>
                        <a:spcBef>
                          <a:spcPts val="500"/>
                        </a:spcBef>
                        <a:buClr>
                          <a:srgbClr val="E6171F"/>
                        </a:buClr>
                        <a:buFont typeface="Arial" panose="020B0604020202020204" pitchFamily="34" charset="0"/>
                        <a:defRPr sz="2000">
                          <a:solidFill>
                            <a:srgbClr val="404040"/>
                          </a:solidFill>
                          <a:latin typeface="Calibri" panose="020F0502020204030204" pitchFamily="34" charset="0"/>
                        </a:defRPr>
                      </a:lvl2pPr>
                      <a:lvl3pPr marL="1143000" indent="-228600">
                        <a:lnSpc>
                          <a:spcPct val="90000"/>
                        </a:lnSpc>
                        <a:spcBef>
                          <a:spcPts val="500"/>
                        </a:spcBef>
                        <a:buClr>
                          <a:srgbClr val="F28D33"/>
                        </a:buClr>
                        <a:buFont typeface="Arial" panose="020B0604020202020204" pitchFamily="34" charset="0"/>
                        <a:defRPr>
                          <a:solidFill>
                            <a:srgbClr val="404040"/>
                          </a:solidFill>
                          <a:latin typeface="Calibri" panose="020F0502020204030204" pitchFamily="34" charset="0"/>
                        </a:defRPr>
                      </a:lvl3pPr>
                      <a:lvl4pPr marL="1600200" indent="-228600">
                        <a:lnSpc>
                          <a:spcPct val="90000"/>
                        </a:lnSpc>
                        <a:spcBef>
                          <a:spcPts val="500"/>
                        </a:spcBef>
                        <a:buClr>
                          <a:srgbClr val="70B73E"/>
                        </a:buClr>
                        <a:buFont typeface="Arial" panose="020B0604020202020204" pitchFamily="34" charset="0"/>
                        <a:defRPr sz="1600">
                          <a:solidFill>
                            <a:srgbClr val="404040"/>
                          </a:solidFill>
                          <a:latin typeface="Calibri" panose="020F0502020204030204" pitchFamily="34" charset="0"/>
                        </a:defRPr>
                      </a:lvl4pPr>
                      <a:lvl5pPr marL="2057400" indent="-228600">
                        <a:lnSpc>
                          <a:spcPct val="90000"/>
                        </a:lnSpc>
                        <a:spcBef>
                          <a:spcPts val="500"/>
                        </a:spcBef>
                        <a:buClr>
                          <a:srgbClr val="62C7F0"/>
                        </a:buClr>
                        <a:buFont typeface="Arial" panose="020B0604020202020204" pitchFamily="34" charset="0"/>
                        <a:defRPr sz="1600">
                          <a:solidFill>
                            <a:srgbClr val="404040"/>
                          </a:solidFill>
                          <a:latin typeface="Calibri" panose="020F0502020204030204" pitchFamily="34" charset="0"/>
                        </a:defRPr>
                      </a:lvl5pPr>
                      <a:lvl6pPr marL="2514600" indent="-228600" defTabSz="457200" fontAlgn="base">
                        <a:lnSpc>
                          <a:spcPct val="90000"/>
                        </a:lnSpc>
                        <a:spcBef>
                          <a:spcPts val="500"/>
                        </a:spcBef>
                        <a:spcAft>
                          <a:spcPct val="0"/>
                        </a:spcAft>
                        <a:buClr>
                          <a:srgbClr val="62C7F0"/>
                        </a:buClr>
                        <a:buFont typeface="Arial" panose="020B0604020202020204" pitchFamily="34" charset="0"/>
                        <a:defRPr sz="1600">
                          <a:solidFill>
                            <a:srgbClr val="404040"/>
                          </a:solidFill>
                          <a:latin typeface="Calibri" panose="020F0502020204030204" pitchFamily="34" charset="0"/>
                        </a:defRPr>
                      </a:lvl6pPr>
                      <a:lvl7pPr marL="2971800" indent="-228600" defTabSz="457200" fontAlgn="base">
                        <a:lnSpc>
                          <a:spcPct val="90000"/>
                        </a:lnSpc>
                        <a:spcBef>
                          <a:spcPts val="500"/>
                        </a:spcBef>
                        <a:spcAft>
                          <a:spcPct val="0"/>
                        </a:spcAft>
                        <a:buClr>
                          <a:srgbClr val="62C7F0"/>
                        </a:buClr>
                        <a:buFont typeface="Arial" panose="020B0604020202020204" pitchFamily="34" charset="0"/>
                        <a:defRPr sz="1600">
                          <a:solidFill>
                            <a:srgbClr val="404040"/>
                          </a:solidFill>
                          <a:latin typeface="Calibri" panose="020F0502020204030204" pitchFamily="34" charset="0"/>
                        </a:defRPr>
                      </a:lvl7pPr>
                      <a:lvl8pPr marL="3429000" indent="-228600" defTabSz="457200" fontAlgn="base">
                        <a:lnSpc>
                          <a:spcPct val="90000"/>
                        </a:lnSpc>
                        <a:spcBef>
                          <a:spcPts val="500"/>
                        </a:spcBef>
                        <a:spcAft>
                          <a:spcPct val="0"/>
                        </a:spcAft>
                        <a:buClr>
                          <a:srgbClr val="62C7F0"/>
                        </a:buClr>
                        <a:buFont typeface="Arial" panose="020B0604020202020204" pitchFamily="34" charset="0"/>
                        <a:defRPr sz="1600">
                          <a:solidFill>
                            <a:srgbClr val="404040"/>
                          </a:solidFill>
                          <a:latin typeface="Calibri" panose="020F0502020204030204" pitchFamily="34" charset="0"/>
                        </a:defRPr>
                      </a:lvl8pPr>
                      <a:lvl9pPr marL="3886200" indent="-228600" defTabSz="457200" fontAlgn="base">
                        <a:lnSpc>
                          <a:spcPct val="90000"/>
                        </a:lnSpc>
                        <a:spcBef>
                          <a:spcPts val="500"/>
                        </a:spcBef>
                        <a:spcAft>
                          <a:spcPct val="0"/>
                        </a:spcAft>
                        <a:buClr>
                          <a:srgbClr val="62C7F0"/>
                        </a:buClr>
                        <a:buFont typeface="Arial" panose="020B0604020202020204" pitchFamily="34" charset="0"/>
                        <a:defRPr sz="1600">
                          <a:solidFill>
                            <a:srgbClr val="404040"/>
                          </a:solidFill>
                          <a:latin typeface="Calibri" panose="020F0502020204030204" pitchFamily="34" charset="0"/>
                        </a:defRPr>
                      </a:lvl9pPr>
                    </a:lstStyle>
                    <a:p>
                      <a:pPr marL="0" marR="0" lvl="0" indent="0" algn="l" defTabSz="457200" rtl="0" eaLnBrk="1" fontAlgn="ctr" latinLnBrk="0" hangingPunct="1">
                        <a:lnSpc>
                          <a:spcPct val="100000"/>
                        </a:lnSpc>
                        <a:spcBef>
                          <a:spcPct val="0"/>
                        </a:spcBef>
                        <a:spcAft>
                          <a:spcPct val="0"/>
                        </a:spcAft>
                        <a:buClrTx/>
                        <a:buSzTx/>
                        <a:buFontTx/>
                        <a:buNone/>
                        <a:tabLst/>
                      </a:pPr>
                      <a:endParaRPr kumimoji="0" lang="pt-BR" altLang="pt-BR" sz="1800" b="1" i="0" u="none" strike="noStrike" cap="none" normalizeH="0" baseline="0" dirty="0">
                        <a:ln>
                          <a:noFill/>
                        </a:ln>
                        <a:solidFill>
                          <a:schemeClr val="tx1"/>
                        </a:solidFill>
                        <a:effectLst/>
                        <a:latin typeface="+mj-lt"/>
                        <a:cs typeface="Arial" panose="020B0604020202020204" pitchFamily="34" charset="0"/>
                      </a:endParaRPr>
                    </a:p>
                    <a:p>
                      <a:pPr marL="0" marR="0" lvl="0" indent="0" algn="l" defTabSz="457200" rtl="0" eaLnBrk="1" fontAlgn="ctr" latinLnBrk="0" hangingPunct="1">
                        <a:lnSpc>
                          <a:spcPct val="100000"/>
                        </a:lnSpc>
                        <a:spcBef>
                          <a:spcPct val="0"/>
                        </a:spcBef>
                        <a:spcAft>
                          <a:spcPct val="0"/>
                        </a:spcAft>
                        <a:buClrTx/>
                        <a:buSzTx/>
                        <a:buFontTx/>
                        <a:buNone/>
                        <a:tabLst/>
                      </a:pPr>
                      <a:r>
                        <a:rPr kumimoji="0" lang="pt-BR" altLang="pt-BR" sz="1800" b="1" i="0" u="none" strike="noStrike" cap="none" normalizeH="0" baseline="0" dirty="0" err="1">
                          <a:ln>
                            <a:noFill/>
                          </a:ln>
                          <a:solidFill>
                            <a:schemeClr val="tx1"/>
                          </a:solidFill>
                          <a:effectLst/>
                          <a:latin typeface="+mj-lt"/>
                          <a:cs typeface="Arial" panose="020B0604020202020204" pitchFamily="34" charset="0"/>
                        </a:rPr>
                        <a:t>Ghonorrhea</a:t>
                      </a:r>
                      <a:endParaRPr kumimoji="0" lang="pt-BR" altLang="pt-BR" sz="1800" b="1" i="0" u="none" strike="noStrike" cap="none" normalizeH="0" baseline="0" dirty="0">
                        <a:ln>
                          <a:noFill/>
                        </a:ln>
                        <a:solidFill>
                          <a:schemeClr val="tx1"/>
                        </a:solidFill>
                        <a:effectLst/>
                        <a:latin typeface="+mj-lt"/>
                        <a:cs typeface="Arial" panose="020B0604020202020204" pitchFamily="34" charset="0"/>
                      </a:endParaRPr>
                    </a:p>
                    <a:p>
                      <a:pPr marL="0" marR="0" lvl="0" indent="0" algn="l" defTabSz="457200" rtl="0" eaLnBrk="1" fontAlgn="ctr" latinLnBrk="0" hangingPunct="1">
                        <a:lnSpc>
                          <a:spcPct val="100000"/>
                        </a:lnSpc>
                        <a:spcBef>
                          <a:spcPct val="0"/>
                        </a:spcBef>
                        <a:spcAft>
                          <a:spcPct val="0"/>
                        </a:spcAft>
                        <a:buClrTx/>
                        <a:buSzTx/>
                        <a:buFontTx/>
                        <a:buNone/>
                        <a:tabLst/>
                      </a:pPr>
                      <a:endParaRPr kumimoji="0" lang="pt-BR" altLang="pt-BR" sz="1800" b="1" i="0" u="none" strike="noStrike" cap="none" normalizeH="0" baseline="0" dirty="0">
                        <a:ln>
                          <a:noFill/>
                        </a:ln>
                        <a:solidFill>
                          <a:schemeClr val="tx1"/>
                        </a:solidFill>
                        <a:effectLst/>
                        <a:latin typeface="+mj-lt"/>
                        <a:cs typeface="Arial" panose="020B0604020202020204" pitchFamily="34" charset="0"/>
                      </a:endParaRPr>
                    </a:p>
                  </a:txBody>
                  <a:tcPr marL="216000" marT="45729" marB="45729"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8DCDCD"/>
                    </a:solidFill>
                  </a:tcPr>
                </a:tc>
                <a:tc>
                  <a:txBody>
                    <a:bodyPr/>
                    <a:lstStyle>
                      <a:lvl1pPr>
                        <a:lnSpc>
                          <a:spcPct val="90000"/>
                        </a:lnSpc>
                        <a:spcBef>
                          <a:spcPts val="1000"/>
                        </a:spcBef>
                        <a:buClr>
                          <a:srgbClr val="913B91"/>
                        </a:buClr>
                        <a:buFont typeface="Arial" panose="020B0604020202020204" pitchFamily="34" charset="0"/>
                        <a:defRPr sz="2400">
                          <a:solidFill>
                            <a:srgbClr val="404040"/>
                          </a:solidFill>
                          <a:latin typeface="Calibri" panose="020F0502020204030204" pitchFamily="34" charset="0"/>
                        </a:defRPr>
                      </a:lvl1pPr>
                      <a:lvl2pPr marL="742950" indent="-285750">
                        <a:lnSpc>
                          <a:spcPct val="90000"/>
                        </a:lnSpc>
                        <a:spcBef>
                          <a:spcPts val="500"/>
                        </a:spcBef>
                        <a:buClr>
                          <a:srgbClr val="E6171F"/>
                        </a:buClr>
                        <a:buFont typeface="Arial" panose="020B0604020202020204" pitchFamily="34" charset="0"/>
                        <a:defRPr sz="2000">
                          <a:solidFill>
                            <a:srgbClr val="404040"/>
                          </a:solidFill>
                          <a:latin typeface="Calibri" panose="020F0502020204030204" pitchFamily="34" charset="0"/>
                        </a:defRPr>
                      </a:lvl2pPr>
                      <a:lvl3pPr marL="1143000" indent="-228600">
                        <a:lnSpc>
                          <a:spcPct val="90000"/>
                        </a:lnSpc>
                        <a:spcBef>
                          <a:spcPts val="500"/>
                        </a:spcBef>
                        <a:buClr>
                          <a:srgbClr val="F28D33"/>
                        </a:buClr>
                        <a:buFont typeface="Arial" panose="020B0604020202020204" pitchFamily="34" charset="0"/>
                        <a:defRPr>
                          <a:solidFill>
                            <a:srgbClr val="404040"/>
                          </a:solidFill>
                          <a:latin typeface="Calibri" panose="020F0502020204030204" pitchFamily="34" charset="0"/>
                        </a:defRPr>
                      </a:lvl3pPr>
                      <a:lvl4pPr marL="1600200" indent="-228600">
                        <a:lnSpc>
                          <a:spcPct val="90000"/>
                        </a:lnSpc>
                        <a:spcBef>
                          <a:spcPts val="500"/>
                        </a:spcBef>
                        <a:buClr>
                          <a:srgbClr val="70B73E"/>
                        </a:buClr>
                        <a:buFont typeface="Arial" panose="020B0604020202020204" pitchFamily="34" charset="0"/>
                        <a:defRPr sz="1600">
                          <a:solidFill>
                            <a:srgbClr val="404040"/>
                          </a:solidFill>
                          <a:latin typeface="Calibri" panose="020F0502020204030204" pitchFamily="34" charset="0"/>
                        </a:defRPr>
                      </a:lvl4pPr>
                      <a:lvl5pPr marL="2057400" indent="-228600">
                        <a:lnSpc>
                          <a:spcPct val="90000"/>
                        </a:lnSpc>
                        <a:spcBef>
                          <a:spcPts val="500"/>
                        </a:spcBef>
                        <a:buClr>
                          <a:srgbClr val="62C7F0"/>
                        </a:buClr>
                        <a:buFont typeface="Arial" panose="020B0604020202020204" pitchFamily="34" charset="0"/>
                        <a:defRPr sz="1600">
                          <a:solidFill>
                            <a:srgbClr val="404040"/>
                          </a:solidFill>
                          <a:latin typeface="Calibri" panose="020F0502020204030204" pitchFamily="34" charset="0"/>
                        </a:defRPr>
                      </a:lvl5pPr>
                      <a:lvl6pPr marL="2514600" indent="-228600" defTabSz="457200" fontAlgn="base">
                        <a:lnSpc>
                          <a:spcPct val="90000"/>
                        </a:lnSpc>
                        <a:spcBef>
                          <a:spcPts val="500"/>
                        </a:spcBef>
                        <a:spcAft>
                          <a:spcPct val="0"/>
                        </a:spcAft>
                        <a:buClr>
                          <a:srgbClr val="62C7F0"/>
                        </a:buClr>
                        <a:buFont typeface="Arial" panose="020B0604020202020204" pitchFamily="34" charset="0"/>
                        <a:defRPr sz="1600">
                          <a:solidFill>
                            <a:srgbClr val="404040"/>
                          </a:solidFill>
                          <a:latin typeface="Calibri" panose="020F0502020204030204" pitchFamily="34" charset="0"/>
                        </a:defRPr>
                      </a:lvl6pPr>
                      <a:lvl7pPr marL="2971800" indent="-228600" defTabSz="457200" fontAlgn="base">
                        <a:lnSpc>
                          <a:spcPct val="90000"/>
                        </a:lnSpc>
                        <a:spcBef>
                          <a:spcPts val="500"/>
                        </a:spcBef>
                        <a:spcAft>
                          <a:spcPct val="0"/>
                        </a:spcAft>
                        <a:buClr>
                          <a:srgbClr val="62C7F0"/>
                        </a:buClr>
                        <a:buFont typeface="Arial" panose="020B0604020202020204" pitchFamily="34" charset="0"/>
                        <a:defRPr sz="1600">
                          <a:solidFill>
                            <a:srgbClr val="404040"/>
                          </a:solidFill>
                          <a:latin typeface="Calibri" panose="020F0502020204030204" pitchFamily="34" charset="0"/>
                        </a:defRPr>
                      </a:lvl7pPr>
                      <a:lvl8pPr marL="3429000" indent="-228600" defTabSz="457200" fontAlgn="base">
                        <a:lnSpc>
                          <a:spcPct val="90000"/>
                        </a:lnSpc>
                        <a:spcBef>
                          <a:spcPts val="500"/>
                        </a:spcBef>
                        <a:spcAft>
                          <a:spcPct val="0"/>
                        </a:spcAft>
                        <a:buClr>
                          <a:srgbClr val="62C7F0"/>
                        </a:buClr>
                        <a:buFont typeface="Arial" panose="020B0604020202020204" pitchFamily="34" charset="0"/>
                        <a:defRPr sz="1600">
                          <a:solidFill>
                            <a:srgbClr val="404040"/>
                          </a:solidFill>
                          <a:latin typeface="Calibri" panose="020F0502020204030204" pitchFamily="34" charset="0"/>
                        </a:defRPr>
                      </a:lvl8pPr>
                      <a:lvl9pPr marL="3886200" indent="-228600" defTabSz="457200" fontAlgn="base">
                        <a:lnSpc>
                          <a:spcPct val="90000"/>
                        </a:lnSpc>
                        <a:spcBef>
                          <a:spcPts val="500"/>
                        </a:spcBef>
                        <a:spcAft>
                          <a:spcPct val="0"/>
                        </a:spcAft>
                        <a:buClr>
                          <a:srgbClr val="62C7F0"/>
                        </a:buClr>
                        <a:buFont typeface="Arial" panose="020B0604020202020204" pitchFamily="34" charset="0"/>
                        <a:defRPr sz="1600">
                          <a:solidFill>
                            <a:srgbClr val="404040"/>
                          </a:solidFill>
                          <a:latin typeface="Calibri" panose="020F0502020204030204" pitchFamily="34"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pt-BR" altLang="pt-BR" sz="1800" b="0" i="0" u="none" strike="noStrike" cap="none" normalizeH="0" baseline="0" dirty="0">
                          <a:ln>
                            <a:noFill/>
                          </a:ln>
                          <a:solidFill>
                            <a:srgbClr val="000000"/>
                          </a:solidFill>
                          <a:effectLst/>
                          <a:latin typeface="+mj-lt"/>
                          <a:cs typeface="Arial" panose="020B0604020202020204" pitchFamily="34" charset="0"/>
                        </a:rPr>
                        <a:t>12.89%</a:t>
                      </a:r>
                    </a:p>
                    <a:p>
                      <a:pPr marL="0" marR="0" lvl="0" indent="0" algn="ctr" defTabSz="457200" rtl="0" eaLnBrk="1" fontAlgn="b" latinLnBrk="0" hangingPunct="1">
                        <a:lnSpc>
                          <a:spcPct val="100000"/>
                        </a:lnSpc>
                        <a:spcBef>
                          <a:spcPct val="0"/>
                        </a:spcBef>
                        <a:spcAft>
                          <a:spcPct val="0"/>
                        </a:spcAft>
                        <a:buClrTx/>
                        <a:buSzTx/>
                        <a:buFontTx/>
                        <a:buNone/>
                        <a:tabLst/>
                      </a:pPr>
                      <a:r>
                        <a:rPr kumimoji="0" lang="pt-BR" altLang="pt-BR" sz="1800" b="0" i="0" u="none" strike="noStrike" cap="none" normalizeH="0" baseline="0" dirty="0">
                          <a:ln>
                            <a:noFill/>
                          </a:ln>
                          <a:solidFill>
                            <a:srgbClr val="000000"/>
                          </a:solidFill>
                          <a:effectLst/>
                          <a:latin typeface="+mj-lt"/>
                          <a:cs typeface="Arial" panose="020B0604020202020204" pitchFamily="34" charset="0"/>
                        </a:rPr>
                        <a:t>(95%CI: 10.07– 15.71)</a:t>
                      </a:r>
                    </a:p>
                  </a:txBody>
                  <a:tcPr marL="9525" marR="9525" marT="9527"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a:lnSpc>
                          <a:spcPct val="90000"/>
                        </a:lnSpc>
                        <a:spcBef>
                          <a:spcPts val="1000"/>
                        </a:spcBef>
                        <a:buClr>
                          <a:srgbClr val="913B91"/>
                        </a:buClr>
                        <a:buFont typeface="Arial" panose="020B0604020202020204" pitchFamily="34" charset="0"/>
                        <a:defRPr sz="2400">
                          <a:solidFill>
                            <a:srgbClr val="404040"/>
                          </a:solidFill>
                          <a:latin typeface="Calibri" panose="020F0502020204030204" pitchFamily="34" charset="0"/>
                        </a:defRPr>
                      </a:lvl1pPr>
                      <a:lvl2pPr marL="742950" indent="-285750">
                        <a:lnSpc>
                          <a:spcPct val="90000"/>
                        </a:lnSpc>
                        <a:spcBef>
                          <a:spcPts val="500"/>
                        </a:spcBef>
                        <a:buClr>
                          <a:srgbClr val="E6171F"/>
                        </a:buClr>
                        <a:buFont typeface="Arial" panose="020B0604020202020204" pitchFamily="34" charset="0"/>
                        <a:defRPr sz="2000">
                          <a:solidFill>
                            <a:srgbClr val="404040"/>
                          </a:solidFill>
                          <a:latin typeface="Calibri" panose="020F0502020204030204" pitchFamily="34" charset="0"/>
                        </a:defRPr>
                      </a:lvl2pPr>
                      <a:lvl3pPr marL="1143000" indent="-228600">
                        <a:lnSpc>
                          <a:spcPct val="90000"/>
                        </a:lnSpc>
                        <a:spcBef>
                          <a:spcPts val="500"/>
                        </a:spcBef>
                        <a:buClr>
                          <a:srgbClr val="F28D33"/>
                        </a:buClr>
                        <a:buFont typeface="Arial" panose="020B0604020202020204" pitchFamily="34" charset="0"/>
                        <a:defRPr>
                          <a:solidFill>
                            <a:srgbClr val="404040"/>
                          </a:solidFill>
                          <a:latin typeface="Calibri" panose="020F0502020204030204" pitchFamily="34" charset="0"/>
                        </a:defRPr>
                      </a:lvl3pPr>
                      <a:lvl4pPr marL="1600200" indent="-228600">
                        <a:lnSpc>
                          <a:spcPct val="90000"/>
                        </a:lnSpc>
                        <a:spcBef>
                          <a:spcPts val="500"/>
                        </a:spcBef>
                        <a:buClr>
                          <a:srgbClr val="70B73E"/>
                        </a:buClr>
                        <a:buFont typeface="Arial" panose="020B0604020202020204" pitchFamily="34" charset="0"/>
                        <a:defRPr sz="1600">
                          <a:solidFill>
                            <a:srgbClr val="404040"/>
                          </a:solidFill>
                          <a:latin typeface="Calibri" panose="020F0502020204030204" pitchFamily="34" charset="0"/>
                        </a:defRPr>
                      </a:lvl4pPr>
                      <a:lvl5pPr marL="2057400" indent="-228600">
                        <a:lnSpc>
                          <a:spcPct val="90000"/>
                        </a:lnSpc>
                        <a:spcBef>
                          <a:spcPts val="500"/>
                        </a:spcBef>
                        <a:buClr>
                          <a:srgbClr val="62C7F0"/>
                        </a:buClr>
                        <a:buFont typeface="Arial" panose="020B0604020202020204" pitchFamily="34" charset="0"/>
                        <a:defRPr sz="1600">
                          <a:solidFill>
                            <a:srgbClr val="404040"/>
                          </a:solidFill>
                          <a:latin typeface="Calibri" panose="020F0502020204030204" pitchFamily="34" charset="0"/>
                        </a:defRPr>
                      </a:lvl5pPr>
                      <a:lvl6pPr marL="2514600" indent="-228600" defTabSz="457200" fontAlgn="base">
                        <a:lnSpc>
                          <a:spcPct val="90000"/>
                        </a:lnSpc>
                        <a:spcBef>
                          <a:spcPts val="500"/>
                        </a:spcBef>
                        <a:spcAft>
                          <a:spcPct val="0"/>
                        </a:spcAft>
                        <a:buClr>
                          <a:srgbClr val="62C7F0"/>
                        </a:buClr>
                        <a:buFont typeface="Arial" panose="020B0604020202020204" pitchFamily="34" charset="0"/>
                        <a:defRPr sz="1600">
                          <a:solidFill>
                            <a:srgbClr val="404040"/>
                          </a:solidFill>
                          <a:latin typeface="Calibri" panose="020F0502020204030204" pitchFamily="34" charset="0"/>
                        </a:defRPr>
                      </a:lvl6pPr>
                      <a:lvl7pPr marL="2971800" indent="-228600" defTabSz="457200" fontAlgn="base">
                        <a:lnSpc>
                          <a:spcPct val="90000"/>
                        </a:lnSpc>
                        <a:spcBef>
                          <a:spcPts val="500"/>
                        </a:spcBef>
                        <a:spcAft>
                          <a:spcPct val="0"/>
                        </a:spcAft>
                        <a:buClr>
                          <a:srgbClr val="62C7F0"/>
                        </a:buClr>
                        <a:buFont typeface="Arial" panose="020B0604020202020204" pitchFamily="34" charset="0"/>
                        <a:defRPr sz="1600">
                          <a:solidFill>
                            <a:srgbClr val="404040"/>
                          </a:solidFill>
                          <a:latin typeface="Calibri" panose="020F0502020204030204" pitchFamily="34" charset="0"/>
                        </a:defRPr>
                      </a:lvl7pPr>
                      <a:lvl8pPr marL="3429000" indent="-228600" defTabSz="457200" fontAlgn="base">
                        <a:lnSpc>
                          <a:spcPct val="90000"/>
                        </a:lnSpc>
                        <a:spcBef>
                          <a:spcPts val="500"/>
                        </a:spcBef>
                        <a:spcAft>
                          <a:spcPct val="0"/>
                        </a:spcAft>
                        <a:buClr>
                          <a:srgbClr val="62C7F0"/>
                        </a:buClr>
                        <a:buFont typeface="Arial" panose="020B0604020202020204" pitchFamily="34" charset="0"/>
                        <a:defRPr sz="1600">
                          <a:solidFill>
                            <a:srgbClr val="404040"/>
                          </a:solidFill>
                          <a:latin typeface="Calibri" panose="020F0502020204030204" pitchFamily="34" charset="0"/>
                        </a:defRPr>
                      </a:lvl8pPr>
                      <a:lvl9pPr marL="3886200" indent="-228600" defTabSz="457200" fontAlgn="base">
                        <a:lnSpc>
                          <a:spcPct val="90000"/>
                        </a:lnSpc>
                        <a:spcBef>
                          <a:spcPts val="500"/>
                        </a:spcBef>
                        <a:spcAft>
                          <a:spcPct val="0"/>
                        </a:spcAft>
                        <a:buClr>
                          <a:srgbClr val="62C7F0"/>
                        </a:buClr>
                        <a:buFont typeface="Arial" panose="020B0604020202020204" pitchFamily="34" charset="0"/>
                        <a:defRPr sz="1600">
                          <a:solidFill>
                            <a:srgbClr val="404040"/>
                          </a:solidFill>
                          <a:latin typeface="Calibri" panose="020F0502020204030204" pitchFamily="34"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pt-BR" altLang="pt-BR" sz="1800" b="0" i="0" u="none" strike="noStrike" cap="none" normalizeH="0" baseline="0" dirty="0">
                          <a:ln>
                            <a:noFill/>
                          </a:ln>
                          <a:solidFill>
                            <a:srgbClr val="000000"/>
                          </a:solidFill>
                          <a:effectLst/>
                          <a:latin typeface="+mj-lt"/>
                          <a:cs typeface="Arial" panose="020B0604020202020204" pitchFamily="34" charset="0"/>
                        </a:rPr>
                        <a:t>11.45%</a:t>
                      </a:r>
                    </a:p>
                    <a:p>
                      <a:pPr marL="0" marR="0" lvl="0" indent="0" algn="ctr" defTabSz="457200" rtl="0" eaLnBrk="1" fontAlgn="b" latinLnBrk="0" hangingPunct="1">
                        <a:lnSpc>
                          <a:spcPct val="100000"/>
                        </a:lnSpc>
                        <a:spcBef>
                          <a:spcPct val="0"/>
                        </a:spcBef>
                        <a:spcAft>
                          <a:spcPct val="0"/>
                        </a:spcAft>
                        <a:buClrTx/>
                        <a:buSzTx/>
                        <a:buFontTx/>
                        <a:buNone/>
                        <a:tabLst/>
                      </a:pPr>
                      <a:r>
                        <a:rPr kumimoji="0" lang="pt-BR" altLang="pt-BR" sz="1800" b="0" i="0" u="none" strike="noStrike" cap="none" normalizeH="0" baseline="0" dirty="0">
                          <a:ln>
                            <a:noFill/>
                          </a:ln>
                          <a:solidFill>
                            <a:srgbClr val="000000"/>
                          </a:solidFill>
                          <a:effectLst/>
                          <a:latin typeface="+mj-lt"/>
                          <a:cs typeface="Arial" panose="020B0604020202020204" pitchFamily="34" charset="0"/>
                        </a:rPr>
                        <a:t>(95%CI: 10.14– 12.76)</a:t>
                      </a:r>
                    </a:p>
                  </a:txBody>
                  <a:tcPr marL="9525" marR="9525" marT="9527"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2"/>
                  </a:ext>
                </a:extLst>
              </a:tr>
              <a:tr h="936404">
                <a:tc>
                  <a:txBody>
                    <a:bodyPr/>
                    <a:lstStyle>
                      <a:lvl1pPr>
                        <a:lnSpc>
                          <a:spcPct val="90000"/>
                        </a:lnSpc>
                        <a:spcBef>
                          <a:spcPts val="1000"/>
                        </a:spcBef>
                        <a:buClr>
                          <a:srgbClr val="913B91"/>
                        </a:buClr>
                        <a:buFont typeface="Arial" panose="020B0604020202020204" pitchFamily="34" charset="0"/>
                        <a:defRPr sz="2400">
                          <a:solidFill>
                            <a:srgbClr val="404040"/>
                          </a:solidFill>
                          <a:latin typeface="Calibri" panose="020F0502020204030204" pitchFamily="34" charset="0"/>
                        </a:defRPr>
                      </a:lvl1pPr>
                      <a:lvl2pPr marL="742950" indent="-285750">
                        <a:lnSpc>
                          <a:spcPct val="90000"/>
                        </a:lnSpc>
                        <a:spcBef>
                          <a:spcPts val="500"/>
                        </a:spcBef>
                        <a:buClr>
                          <a:srgbClr val="E6171F"/>
                        </a:buClr>
                        <a:buFont typeface="Arial" panose="020B0604020202020204" pitchFamily="34" charset="0"/>
                        <a:defRPr sz="2000">
                          <a:solidFill>
                            <a:srgbClr val="404040"/>
                          </a:solidFill>
                          <a:latin typeface="Calibri" panose="020F0502020204030204" pitchFamily="34" charset="0"/>
                        </a:defRPr>
                      </a:lvl2pPr>
                      <a:lvl3pPr marL="1143000" indent="-228600">
                        <a:lnSpc>
                          <a:spcPct val="90000"/>
                        </a:lnSpc>
                        <a:spcBef>
                          <a:spcPts val="500"/>
                        </a:spcBef>
                        <a:buClr>
                          <a:srgbClr val="F28D33"/>
                        </a:buClr>
                        <a:buFont typeface="Arial" panose="020B0604020202020204" pitchFamily="34" charset="0"/>
                        <a:defRPr>
                          <a:solidFill>
                            <a:srgbClr val="404040"/>
                          </a:solidFill>
                          <a:latin typeface="Calibri" panose="020F0502020204030204" pitchFamily="34" charset="0"/>
                        </a:defRPr>
                      </a:lvl3pPr>
                      <a:lvl4pPr marL="1600200" indent="-228600">
                        <a:lnSpc>
                          <a:spcPct val="90000"/>
                        </a:lnSpc>
                        <a:spcBef>
                          <a:spcPts val="500"/>
                        </a:spcBef>
                        <a:buClr>
                          <a:srgbClr val="70B73E"/>
                        </a:buClr>
                        <a:buFont typeface="Arial" panose="020B0604020202020204" pitchFamily="34" charset="0"/>
                        <a:defRPr sz="1600">
                          <a:solidFill>
                            <a:srgbClr val="404040"/>
                          </a:solidFill>
                          <a:latin typeface="Calibri" panose="020F0502020204030204" pitchFamily="34" charset="0"/>
                        </a:defRPr>
                      </a:lvl4pPr>
                      <a:lvl5pPr marL="2057400" indent="-228600">
                        <a:lnSpc>
                          <a:spcPct val="90000"/>
                        </a:lnSpc>
                        <a:spcBef>
                          <a:spcPts val="500"/>
                        </a:spcBef>
                        <a:buClr>
                          <a:srgbClr val="62C7F0"/>
                        </a:buClr>
                        <a:buFont typeface="Arial" panose="020B0604020202020204" pitchFamily="34" charset="0"/>
                        <a:defRPr sz="1600">
                          <a:solidFill>
                            <a:srgbClr val="404040"/>
                          </a:solidFill>
                          <a:latin typeface="Calibri" panose="020F0502020204030204" pitchFamily="34" charset="0"/>
                        </a:defRPr>
                      </a:lvl5pPr>
                      <a:lvl6pPr marL="2514600" indent="-228600" defTabSz="457200" fontAlgn="base">
                        <a:lnSpc>
                          <a:spcPct val="90000"/>
                        </a:lnSpc>
                        <a:spcBef>
                          <a:spcPts val="500"/>
                        </a:spcBef>
                        <a:spcAft>
                          <a:spcPct val="0"/>
                        </a:spcAft>
                        <a:buClr>
                          <a:srgbClr val="62C7F0"/>
                        </a:buClr>
                        <a:buFont typeface="Arial" panose="020B0604020202020204" pitchFamily="34" charset="0"/>
                        <a:defRPr sz="1600">
                          <a:solidFill>
                            <a:srgbClr val="404040"/>
                          </a:solidFill>
                          <a:latin typeface="Calibri" panose="020F0502020204030204" pitchFamily="34" charset="0"/>
                        </a:defRPr>
                      </a:lvl6pPr>
                      <a:lvl7pPr marL="2971800" indent="-228600" defTabSz="457200" fontAlgn="base">
                        <a:lnSpc>
                          <a:spcPct val="90000"/>
                        </a:lnSpc>
                        <a:spcBef>
                          <a:spcPts val="500"/>
                        </a:spcBef>
                        <a:spcAft>
                          <a:spcPct val="0"/>
                        </a:spcAft>
                        <a:buClr>
                          <a:srgbClr val="62C7F0"/>
                        </a:buClr>
                        <a:buFont typeface="Arial" panose="020B0604020202020204" pitchFamily="34" charset="0"/>
                        <a:defRPr sz="1600">
                          <a:solidFill>
                            <a:srgbClr val="404040"/>
                          </a:solidFill>
                          <a:latin typeface="Calibri" panose="020F0502020204030204" pitchFamily="34" charset="0"/>
                        </a:defRPr>
                      </a:lvl7pPr>
                      <a:lvl8pPr marL="3429000" indent="-228600" defTabSz="457200" fontAlgn="base">
                        <a:lnSpc>
                          <a:spcPct val="90000"/>
                        </a:lnSpc>
                        <a:spcBef>
                          <a:spcPts val="500"/>
                        </a:spcBef>
                        <a:spcAft>
                          <a:spcPct val="0"/>
                        </a:spcAft>
                        <a:buClr>
                          <a:srgbClr val="62C7F0"/>
                        </a:buClr>
                        <a:buFont typeface="Arial" panose="020B0604020202020204" pitchFamily="34" charset="0"/>
                        <a:defRPr sz="1600">
                          <a:solidFill>
                            <a:srgbClr val="404040"/>
                          </a:solidFill>
                          <a:latin typeface="Calibri" panose="020F0502020204030204" pitchFamily="34" charset="0"/>
                        </a:defRPr>
                      </a:lvl8pPr>
                      <a:lvl9pPr marL="3886200" indent="-228600" defTabSz="457200" fontAlgn="base">
                        <a:lnSpc>
                          <a:spcPct val="90000"/>
                        </a:lnSpc>
                        <a:spcBef>
                          <a:spcPts val="500"/>
                        </a:spcBef>
                        <a:spcAft>
                          <a:spcPct val="0"/>
                        </a:spcAft>
                        <a:buClr>
                          <a:srgbClr val="62C7F0"/>
                        </a:buClr>
                        <a:buFont typeface="Arial" panose="020B0604020202020204" pitchFamily="34" charset="0"/>
                        <a:defRPr sz="1600">
                          <a:solidFill>
                            <a:srgbClr val="404040"/>
                          </a:solidFill>
                          <a:latin typeface="Calibri" panose="020F0502020204030204" pitchFamily="34" charset="0"/>
                        </a:defRPr>
                      </a:lvl9pPr>
                    </a:lstStyle>
                    <a:p>
                      <a:pPr marL="0" marR="0" lvl="0" indent="0" algn="l" defTabSz="457200" rtl="0" eaLnBrk="1" fontAlgn="ctr" latinLnBrk="0" hangingPunct="1">
                        <a:lnSpc>
                          <a:spcPct val="100000"/>
                        </a:lnSpc>
                        <a:spcBef>
                          <a:spcPct val="0"/>
                        </a:spcBef>
                        <a:spcAft>
                          <a:spcPct val="0"/>
                        </a:spcAft>
                        <a:buClrTx/>
                        <a:buSzTx/>
                        <a:buFontTx/>
                        <a:buNone/>
                        <a:tabLst/>
                      </a:pPr>
                      <a:endParaRPr kumimoji="0" lang="pt-BR" altLang="pt-BR" sz="1800" b="1" i="0" u="none" strike="noStrike" cap="none" normalizeH="0" baseline="0" dirty="0">
                        <a:ln>
                          <a:noFill/>
                        </a:ln>
                        <a:solidFill>
                          <a:schemeClr val="tx1"/>
                        </a:solidFill>
                        <a:effectLst/>
                        <a:latin typeface="+mj-lt"/>
                        <a:cs typeface="Arial" panose="020B0604020202020204" pitchFamily="34" charset="0"/>
                      </a:endParaRPr>
                    </a:p>
                    <a:p>
                      <a:pPr marL="0" marR="0" lvl="0" indent="0" algn="l" defTabSz="457200" rtl="0" eaLnBrk="1" fontAlgn="ctr" latinLnBrk="0" hangingPunct="1">
                        <a:lnSpc>
                          <a:spcPct val="100000"/>
                        </a:lnSpc>
                        <a:spcBef>
                          <a:spcPct val="0"/>
                        </a:spcBef>
                        <a:spcAft>
                          <a:spcPct val="0"/>
                        </a:spcAft>
                        <a:buClrTx/>
                        <a:buSzTx/>
                        <a:buFontTx/>
                        <a:buNone/>
                        <a:tabLst/>
                      </a:pPr>
                      <a:r>
                        <a:rPr kumimoji="0" lang="pt-BR" altLang="pt-BR" sz="1800" b="1" i="0" u="none" strike="noStrike" cap="none" normalizeH="0" baseline="0" dirty="0" err="1">
                          <a:ln>
                            <a:noFill/>
                          </a:ln>
                          <a:solidFill>
                            <a:schemeClr val="tx1"/>
                          </a:solidFill>
                          <a:effectLst/>
                          <a:latin typeface="+mj-lt"/>
                          <a:cs typeface="Arial" panose="020B0604020202020204" pitchFamily="34" charset="0"/>
                        </a:rPr>
                        <a:t>Chlamydia</a:t>
                      </a:r>
                      <a:endParaRPr kumimoji="0" lang="pt-BR" altLang="pt-BR" sz="1800" b="1" i="0" u="none" strike="noStrike" cap="none" normalizeH="0" baseline="0" dirty="0">
                        <a:ln>
                          <a:noFill/>
                        </a:ln>
                        <a:solidFill>
                          <a:schemeClr val="tx1"/>
                        </a:solidFill>
                        <a:effectLst/>
                        <a:latin typeface="+mj-lt"/>
                        <a:cs typeface="Arial" panose="020B0604020202020204" pitchFamily="34" charset="0"/>
                      </a:endParaRPr>
                    </a:p>
                    <a:p>
                      <a:pPr marL="0" marR="0" lvl="0" indent="0" algn="l" defTabSz="457200" rtl="0" eaLnBrk="1" fontAlgn="ctr" latinLnBrk="0" hangingPunct="1">
                        <a:lnSpc>
                          <a:spcPct val="100000"/>
                        </a:lnSpc>
                        <a:spcBef>
                          <a:spcPct val="0"/>
                        </a:spcBef>
                        <a:spcAft>
                          <a:spcPct val="0"/>
                        </a:spcAft>
                        <a:buClrTx/>
                        <a:buSzTx/>
                        <a:buFontTx/>
                        <a:buNone/>
                        <a:tabLst/>
                      </a:pPr>
                      <a:endParaRPr kumimoji="0" lang="pt-BR" altLang="pt-BR" sz="1800" b="1" i="0" u="none" strike="noStrike" cap="none" normalizeH="0" baseline="0" dirty="0">
                        <a:ln>
                          <a:noFill/>
                        </a:ln>
                        <a:solidFill>
                          <a:schemeClr val="tx1"/>
                        </a:solidFill>
                        <a:effectLst/>
                        <a:latin typeface="+mj-lt"/>
                        <a:cs typeface="Arial" panose="020B0604020202020204" pitchFamily="34" charset="0"/>
                      </a:endParaRPr>
                    </a:p>
                  </a:txBody>
                  <a:tcPr marL="216000" marT="45729" marB="45729"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8DCDCD"/>
                    </a:solidFill>
                  </a:tcPr>
                </a:tc>
                <a:tc>
                  <a:txBody>
                    <a:bodyPr/>
                    <a:lstStyle>
                      <a:lvl1pPr>
                        <a:lnSpc>
                          <a:spcPct val="90000"/>
                        </a:lnSpc>
                        <a:spcBef>
                          <a:spcPts val="1000"/>
                        </a:spcBef>
                        <a:buClr>
                          <a:srgbClr val="913B91"/>
                        </a:buClr>
                        <a:buFont typeface="Arial" panose="020B0604020202020204" pitchFamily="34" charset="0"/>
                        <a:defRPr sz="2400">
                          <a:solidFill>
                            <a:srgbClr val="404040"/>
                          </a:solidFill>
                          <a:latin typeface="Calibri" panose="020F0502020204030204" pitchFamily="34" charset="0"/>
                        </a:defRPr>
                      </a:lvl1pPr>
                      <a:lvl2pPr marL="742950" indent="-285750">
                        <a:lnSpc>
                          <a:spcPct val="90000"/>
                        </a:lnSpc>
                        <a:spcBef>
                          <a:spcPts val="500"/>
                        </a:spcBef>
                        <a:buClr>
                          <a:srgbClr val="E6171F"/>
                        </a:buClr>
                        <a:buFont typeface="Arial" panose="020B0604020202020204" pitchFamily="34" charset="0"/>
                        <a:defRPr sz="2000">
                          <a:solidFill>
                            <a:srgbClr val="404040"/>
                          </a:solidFill>
                          <a:latin typeface="Calibri" panose="020F0502020204030204" pitchFamily="34" charset="0"/>
                        </a:defRPr>
                      </a:lvl2pPr>
                      <a:lvl3pPr marL="1143000" indent="-228600">
                        <a:lnSpc>
                          <a:spcPct val="90000"/>
                        </a:lnSpc>
                        <a:spcBef>
                          <a:spcPts val="500"/>
                        </a:spcBef>
                        <a:buClr>
                          <a:srgbClr val="F28D33"/>
                        </a:buClr>
                        <a:buFont typeface="Arial" panose="020B0604020202020204" pitchFamily="34" charset="0"/>
                        <a:defRPr>
                          <a:solidFill>
                            <a:srgbClr val="404040"/>
                          </a:solidFill>
                          <a:latin typeface="Calibri" panose="020F0502020204030204" pitchFamily="34" charset="0"/>
                        </a:defRPr>
                      </a:lvl3pPr>
                      <a:lvl4pPr marL="1600200" indent="-228600">
                        <a:lnSpc>
                          <a:spcPct val="90000"/>
                        </a:lnSpc>
                        <a:spcBef>
                          <a:spcPts val="500"/>
                        </a:spcBef>
                        <a:buClr>
                          <a:srgbClr val="70B73E"/>
                        </a:buClr>
                        <a:buFont typeface="Arial" panose="020B0604020202020204" pitchFamily="34" charset="0"/>
                        <a:defRPr sz="1600">
                          <a:solidFill>
                            <a:srgbClr val="404040"/>
                          </a:solidFill>
                          <a:latin typeface="Calibri" panose="020F0502020204030204" pitchFamily="34" charset="0"/>
                        </a:defRPr>
                      </a:lvl4pPr>
                      <a:lvl5pPr marL="2057400" indent="-228600">
                        <a:lnSpc>
                          <a:spcPct val="90000"/>
                        </a:lnSpc>
                        <a:spcBef>
                          <a:spcPts val="500"/>
                        </a:spcBef>
                        <a:buClr>
                          <a:srgbClr val="62C7F0"/>
                        </a:buClr>
                        <a:buFont typeface="Arial" panose="020B0604020202020204" pitchFamily="34" charset="0"/>
                        <a:defRPr sz="1600">
                          <a:solidFill>
                            <a:srgbClr val="404040"/>
                          </a:solidFill>
                          <a:latin typeface="Calibri" panose="020F0502020204030204" pitchFamily="34" charset="0"/>
                        </a:defRPr>
                      </a:lvl5pPr>
                      <a:lvl6pPr marL="2514600" indent="-228600" defTabSz="457200" fontAlgn="base">
                        <a:lnSpc>
                          <a:spcPct val="90000"/>
                        </a:lnSpc>
                        <a:spcBef>
                          <a:spcPts val="500"/>
                        </a:spcBef>
                        <a:spcAft>
                          <a:spcPct val="0"/>
                        </a:spcAft>
                        <a:buClr>
                          <a:srgbClr val="62C7F0"/>
                        </a:buClr>
                        <a:buFont typeface="Arial" panose="020B0604020202020204" pitchFamily="34" charset="0"/>
                        <a:defRPr sz="1600">
                          <a:solidFill>
                            <a:srgbClr val="404040"/>
                          </a:solidFill>
                          <a:latin typeface="Calibri" panose="020F0502020204030204" pitchFamily="34" charset="0"/>
                        </a:defRPr>
                      </a:lvl6pPr>
                      <a:lvl7pPr marL="2971800" indent="-228600" defTabSz="457200" fontAlgn="base">
                        <a:lnSpc>
                          <a:spcPct val="90000"/>
                        </a:lnSpc>
                        <a:spcBef>
                          <a:spcPts val="500"/>
                        </a:spcBef>
                        <a:spcAft>
                          <a:spcPct val="0"/>
                        </a:spcAft>
                        <a:buClr>
                          <a:srgbClr val="62C7F0"/>
                        </a:buClr>
                        <a:buFont typeface="Arial" panose="020B0604020202020204" pitchFamily="34" charset="0"/>
                        <a:defRPr sz="1600">
                          <a:solidFill>
                            <a:srgbClr val="404040"/>
                          </a:solidFill>
                          <a:latin typeface="Calibri" panose="020F0502020204030204" pitchFamily="34" charset="0"/>
                        </a:defRPr>
                      </a:lvl7pPr>
                      <a:lvl8pPr marL="3429000" indent="-228600" defTabSz="457200" fontAlgn="base">
                        <a:lnSpc>
                          <a:spcPct val="90000"/>
                        </a:lnSpc>
                        <a:spcBef>
                          <a:spcPts val="500"/>
                        </a:spcBef>
                        <a:spcAft>
                          <a:spcPct val="0"/>
                        </a:spcAft>
                        <a:buClr>
                          <a:srgbClr val="62C7F0"/>
                        </a:buClr>
                        <a:buFont typeface="Arial" panose="020B0604020202020204" pitchFamily="34" charset="0"/>
                        <a:defRPr sz="1600">
                          <a:solidFill>
                            <a:srgbClr val="404040"/>
                          </a:solidFill>
                          <a:latin typeface="Calibri" panose="020F0502020204030204" pitchFamily="34" charset="0"/>
                        </a:defRPr>
                      </a:lvl8pPr>
                      <a:lvl9pPr marL="3886200" indent="-228600" defTabSz="457200" fontAlgn="base">
                        <a:lnSpc>
                          <a:spcPct val="90000"/>
                        </a:lnSpc>
                        <a:spcBef>
                          <a:spcPts val="500"/>
                        </a:spcBef>
                        <a:spcAft>
                          <a:spcPct val="0"/>
                        </a:spcAft>
                        <a:buClr>
                          <a:srgbClr val="62C7F0"/>
                        </a:buClr>
                        <a:buFont typeface="Arial" panose="020B0604020202020204" pitchFamily="34" charset="0"/>
                        <a:defRPr sz="1600">
                          <a:solidFill>
                            <a:srgbClr val="404040"/>
                          </a:solidFill>
                          <a:latin typeface="Calibri" panose="020F0502020204030204" pitchFamily="34"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pt-BR" altLang="pt-BR" sz="1800" b="0" i="0" u="none" strike="noStrike" cap="none" normalizeH="0" baseline="0" dirty="0">
                          <a:ln>
                            <a:noFill/>
                          </a:ln>
                          <a:solidFill>
                            <a:srgbClr val="000000"/>
                          </a:solidFill>
                          <a:effectLst/>
                          <a:latin typeface="+mj-lt"/>
                          <a:cs typeface="Arial" panose="020B0604020202020204" pitchFamily="34" charset="0"/>
                        </a:rPr>
                        <a:t>16.57%</a:t>
                      </a:r>
                    </a:p>
                    <a:p>
                      <a:pPr marL="0" marR="0" lvl="0" indent="0" algn="ctr" defTabSz="457200" rtl="0" eaLnBrk="1" fontAlgn="b" latinLnBrk="0" hangingPunct="1">
                        <a:lnSpc>
                          <a:spcPct val="100000"/>
                        </a:lnSpc>
                        <a:spcBef>
                          <a:spcPct val="0"/>
                        </a:spcBef>
                        <a:spcAft>
                          <a:spcPct val="0"/>
                        </a:spcAft>
                        <a:buClrTx/>
                        <a:buSzTx/>
                        <a:buFontTx/>
                        <a:buNone/>
                        <a:tabLst/>
                      </a:pPr>
                      <a:r>
                        <a:rPr kumimoji="0" lang="pt-BR" altLang="pt-BR" sz="1800" b="0" i="0" u="none" strike="noStrike" cap="none" normalizeH="0" baseline="0" dirty="0">
                          <a:ln>
                            <a:noFill/>
                          </a:ln>
                          <a:solidFill>
                            <a:srgbClr val="000000"/>
                          </a:solidFill>
                          <a:effectLst/>
                          <a:latin typeface="+mj-lt"/>
                          <a:cs typeface="Arial" panose="020B0604020202020204" pitchFamily="34" charset="0"/>
                        </a:rPr>
                        <a:t>(95%CI: 13.45– 19.70)</a:t>
                      </a:r>
                    </a:p>
                  </a:txBody>
                  <a:tcPr marL="9525" marR="9525" marT="9527"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a:lnSpc>
                          <a:spcPct val="90000"/>
                        </a:lnSpc>
                        <a:spcBef>
                          <a:spcPts val="1000"/>
                        </a:spcBef>
                        <a:buClr>
                          <a:srgbClr val="913B91"/>
                        </a:buClr>
                        <a:buFont typeface="Arial" panose="020B0604020202020204" pitchFamily="34" charset="0"/>
                        <a:defRPr sz="2400">
                          <a:solidFill>
                            <a:srgbClr val="404040"/>
                          </a:solidFill>
                          <a:latin typeface="Calibri" panose="020F0502020204030204" pitchFamily="34" charset="0"/>
                        </a:defRPr>
                      </a:lvl1pPr>
                      <a:lvl2pPr marL="742950" indent="-285750">
                        <a:lnSpc>
                          <a:spcPct val="90000"/>
                        </a:lnSpc>
                        <a:spcBef>
                          <a:spcPts val="500"/>
                        </a:spcBef>
                        <a:buClr>
                          <a:srgbClr val="E6171F"/>
                        </a:buClr>
                        <a:buFont typeface="Arial" panose="020B0604020202020204" pitchFamily="34" charset="0"/>
                        <a:defRPr sz="2000">
                          <a:solidFill>
                            <a:srgbClr val="404040"/>
                          </a:solidFill>
                          <a:latin typeface="Calibri" panose="020F0502020204030204" pitchFamily="34" charset="0"/>
                        </a:defRPr>
                      </a:lvl2pPr>
                      <a:lvl3pPr marL="1143000" indent="-228600">
                        <a:lnSpc>
                          <a:spcPct val="90000"/>
                        </a:lnSpc>
                        <a:spcBef>
                          <a:spcPts val="500"/>
                        </a:spcBef>
                        <a:buClr>
                          <a:srgbClr val="F28D33"/>
                        </a:buClr>
                        <a:buFont typeface="Arial" panose="020B0604020202020204" pitchFamily="34" charset="0"/>
                        <a:defRPr>
                          <a:solidFill>
                            <a:srgbClr val="404040"/>
                          </a:solidFill>
                          <a:latin typeface="Calibri" panose="020F0502020204030204" pitchFamily="34" charset="0"/>
                        </a:defRPr>
                      </a:lvl3pPr>
                      <a:lvl4pPr marL="1600200" indent="-228600">
                        <a:lnSpc>
                          <a:spcPct val="90000"/>
                        </a:lnSpc>
                        <a:spcBef>
                          <a:spcPts val="500"/>
                        </a:spcBef>
                        <a:buClr>
                          <a:srgbClr val="70B73E"/>
                        </a:buClr>
                        <a:buFont typeface="Arial" panose="020B0604020202020204" pitchFamily="34" charset="0"/>
                        <a:defRPr sz="1600">
                          <a:solidFill>
                            <a:srgbClr val="404040"/>
                          </a:solidFill>
                          <a:latin typeface="Calibri" panose="020F0502020204030204" pitchFamily="34" charset="0"/>
                        </a:defRPr>
                      </a:lvl4pPr>
                      <a:lvl5pPr marL="2057400" indent="-228600">
                        <a:lnSpc>
                          <a:spcPct val="90000"/>
                        </a:lnSpc>
                        <a:spcBef>
                          <a:spcPts val="500"/>
                        </a:spcBef>
                        <a:buClr>
                          <a:srgbClr val="62C7F0"/>
                        </a:buClr>
                        <a:buFont typeface="Arial" panose="020B0604020202020204" pitchFamily="34" charset="0"/>
                        <a:defRPr sz="1600">
                          <a:solidFill>
                            <a:srgbClr val="404040"/>
                          </a:solidFill>
                          <a:latin typeface="Calibri" panose="020F0502020204030204" pitchFamily="34" charset="0"/>
                        </a:defRPr>
                      </a:lvl5pPr>
                      <a:lvl6pPr marL="2514600" indent="-228600" defTabSz="457200" fontAlgn="base">
                        <a:lnSpc>
                          <a:spcPct val="90000"/>
                        </a:lnSpc>
                        <a:spcBef>
                          <a:spcPts val="500"/>
                        </a:spcBef>
                        <a:spcAft>
                          <a:spcPct val="0"/>
                        </a:spcAft>
                        <a:buClr>
                          <a:srgbClr val="62C7F0"/>
                        </a:buClr>
                        <a:buFont typeface="Arial" panose="020B0604020202020204" pitchFamily="34" charset="0"/>
                        <a:defRPr sz="1600">
                          <a:solidFill>
                            <a:srgbClr val="404040"/>
                          </a:solidFill>
                          <a:latin typeface="Calibri" panose="020F0502020204030204" pitchFamily="34" charset="0"/>
                        </a:defRPr>
                      </a:lvl6pPr>
                      <a:lvl7pPr marL="2971800" indent="-228600" defTabSz="457200" fontAlgn="base">
                        <a:lnSpc>
                          <a:spcPct val="90000"/>
                        </a:lnSpc>
                        <a:spcBef>
                          <a:spcPts val="500"/>
                        </a:spcBef>
                        <a:spcAft>
                          <a:spcPct val="0"/>
                        </a:spcAft>
                        <a:buClr>
                          <a:srgbClr val="62C7F0"/>
                        </a:buClr>
                        <a:buFont typeface="Arial" panose="020B0604020202020204" pitchFamily="34" charset="0"/>
                        <a:defRPr sz="1600">
                          <a:solidFill>
                            <a:srgbClr val="404040"/>
                          </a:solidFill>
                          <a:latin typeface="Calibri" panose="020F0502020204030204" pitchFamily="34" charset="0"/>
                        </a:defRPr>
                      </a:lvl7pPr>
                      <a:lvl8pPr marL="3429000" indent="-228600" defTabSz="457200" fontAlgn="base">
                        <a:lnSpc>
                          <a:spcPct val="90000"/>
                        </a:lnSpc>
                        <a:spcBef>
                          <a:spcPts val="500"/>
                        </a:spcBef>
                        <a:spcAft>
                          <a:spcPct val="0"/>
                        </a:spcAft>
                        <a:buClr>
                          <a:srgbClr val="62C7F0"/>
                        </a:buClr>
                        <a:buFont typeface="Arial" panose="020B0604020202020204" pitchFamily="34" charset="0"/>
                        <a:defRPr sz="1600">
                          <a:solidFill>
                            <a:srgbClr val="404040"/>
                          </a:solidFill>
                          <a:latin typeface="Calibri" panose="020F0502020204030204" pitchFamily="34" charset="0"/>
                        </a:defRPr>
                      </a:lvl8pPr>
                      <a:lvl9pPr marL="3886200" indent="-228600" defTabSz="457200" fontAlgn="base">
                        <a:lnSpc>
                          <a:spcPct val="90000"/>
                        </a:lnSpc>
                        <a:spcBef>
                          <a:spcPts val="500"/>
                        </a:spcBef>
                        <a:spcAft>
                          <a:spcPct val="0"/>
                        </a:spcAft>
                        <a:buClr>
                          <a:srgbClr val="62C7F0"/>
                        </a:buClr>
                        <a:buFont typeface="Arial" panose="020B0604020202020204" pitchFamily="34" charset="0"/>
                        <a:defRPr sz="1600">
                          <a:solidFill>
                            <a:srgbClr val="404040"/>
                          </a:solidFill>
                          <a:latin typeface="Calibri" panose="020F0502020204030204" pitchFamily="34"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pt-BR" altLang="pt-BR" sz="1800" b="0" i="0" u="none" strike="noStrike" cap="none" normalizeH="0" baseline="0" dirty="0">
                          <a:ln>
                            <a:noFill/>
                          </a:ln>
                          <a:solidFill>
                            <a:srgbClr val="000000"/>
                          </a:solidFill>
                          <a:effectLst/>
                          <a:latin typeface="+mj-lt"/>
                          <a:cs typeface="Arial" panose="020B0604020202020204" pitchFamily="34" charset="0"/>
                        </a:rPr>
                        <a:t>14.20%</a:t>
                      </a:r>
                    </a:p>
                    <a:p>
                      <a:pPr marL="0" marR="0" lvl="0" indent="0" algn="ctr" defTabSz="457200" rtl="0" eaLnBrk="1" fontAlgn="b" latinLnBrk="0" hangingPunct="1">
                        <a:lnSpc>
                          <a:spcPct val="100000"/>
                        </a:lnSpc>
                        <a:spcBef>
                          <a:spcPct val="0"/>
                        </a:spcBef>
                        <a:spcAft>
                          <a:spcPct val="0"/>
                        </a:spcAft>
                        <a:buClrTx/>
                        <a:buSzTx/>
                        <a:buFontTx/>
                        <a:buNone/>
                        <a:tabLst/>
                      </a:pPr>
                      <a:r>
                        <a:rPr kumimoji="0" lang="pt-BR" altLang="pt-BR" sz="1800" b="0" i="0" u="none" strike="noStrike" cap="none" normalizeH="0" baseline="0" dirty="0">
                          <a:ln>
                            <a:noFill/>
                          </a:ln>
                          <a:solidFill>
                            <a:srgbClr val="000000"/>
                          </a:solidFill>
                          <a:effectLst/>
                          <a:latin typeface="+mj-lt"/>
                          <a:cs typeface="Arial" panose="020B0604020202020204" pitchFamily="34" charset="0"/>
                        </a:rPr>
                        <a:t>(95%CI: 12.76– 15.64)</a:t>
                      </a:r>
                    </a:p>
                  </a:txBody>
                  <a:tcPr marL="9525" marR="9525" marT="9527"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8661484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39A09-113D-4C36-ACC4-E4A4BE84CF0F}"/>
              </a:ext>
            </a:extLst>
          </p:cNvPr>
          <p:cNvSpPr>
            <a:spLocks noGrp="1"/>
          </p:cNvSpPr>
          <p:nvPr>
            <p:ph type="title" idx="4294967295"/>
          </p:nvPr>
        </p:nvSpPr>
        <p:spPr>
          <a:xfrm>
            <a:off x="334962" y="404813"/>
            <a:ext cx="10180637" cy="1111250"/>
          </a:xfrm>
        </p:spPr>
        <p:txBody>
          <a:bodyPr rtlCol="0">
            <a:noAutofit/>
          </a:bodyPr>
          <a:lstStyle/>
          <a:p>
            <a:pPr eaLnBrk="1" fontAlgn="auto" hangingPunct="1">
              <a:spcAft>
                <a:spcPts val="0"/>
              </a:spcAft>
              <a:defRPr/>
            </a:pPr>
            <a:r>
              <a:rPr lang="en-US" sz="2400" b="1" dirty="0"/>
              <a:t>PrEP early continuation, long term engagement and adherence as measured by the medication possession ratio in the first year of follow-up</a:t>
            </a:r>
            <a:endParaRPr lang="en-US" sz="3200" b="1" dirty="0"/>
          </a:p>
        </p:txBody>
      </p:sp>
      <p:graphicFrame>
        <p:nvGraphicFramePr>
          <p:cNvPr id="4" name="Espaço Reservado para Conteúdo 3">
            <a:extLst>
              <a:ext uri="{FF2B5EF4-FFF2-40B4-BE49-F238E27FC236}">
                <a16:creationId xmlns:a16="http://schemas.microsoft.com/office/drawing/2014/main" id="{4D924E44-1D22-4985-93EA-157E7A62F0BE}"/>
              </a:ext>
            </a:extLst>
          </p:cNvPr>
          <p:cNvGraphicFramePr>
            <a:graphicFrameLocks/>
          </p:cNvGraphicFramePr>
          <p:nvPr>
            <p:extLst>
              <p:ext uri="{D42A27DB-BD31-4B8C-83A1-F6EECF244321}">
                <p14:modId xmlns:p14="http://schemas.microsoft.com/office/powerpoint/2010/main" val="2524412052"/>
              </p:ext>
            </p:extLst>
          </p:nvPr>
        </p:nvGraphicFramePr>
        <p:xfrm>
          <a:off x="1793874" y="2028126"/>
          <a:ext cx="7362822" cy="2670698"/>
        </p:xfrm>
        <a:graphic>
          <a:graphicData uri="http://schemas.openxmlformats.org/drawingml/2006/table">
            <a:tbl>
              <a:tblPr firstRow="1" firstCol="1" bandRow="1">
                <a:tableStyleId>{5C22544A-7EE6-4342-B048-85BDC9FD1C3A}</a:tableStyleId>
              </a:tblPr>
              <a:tblGrid>
                <a:gridCol w="1823832">
                  <a:extLst>
                    <a:ext uri="{9D8B030D-6E8A-4147-A177-3AD203B41FA5}">
                      <a16:colId xmlns:a16="http://schemas.microsoft.com/office/drawing/2014/main" val="20000"/>
                    </a:ext>
                  </a:extLst>
                </a:gridCol>
                <a:gridCol w="1958316">
                  <a:extLst>
                    <a:ext uri="{9D8B030D-6E8A-4147-A177-3AD203B41FA5}">
                      <a16:colId xmlns:a16="http://schemas.microsoft.com/office/drawing/2014/main" val="20001"/>
                    </a:ext>
                  </a:extLst>
                </a:gridCol>
                <a:gridCol w="1790337">
                  <a:extLst>
                    <a:ext uri="{9D8B030D-6E8A-4147-A177-3AD203B41FA5}">
                      <a16:colId xmlns:a16="http://schemas.microsoft.com/office/drawing/2014/main" val="20002"/>
                    </a:ext>
                  </a:extLst>
                </a:gridCol>
                <a:gridCol w="1790337">
                  <a:extLst>
                    <a:ext uri="{9D8B030D-6E8A-4147-A177-3AD203B41FA5}">
                      <a16:colId xmlns:a16="http://schemas.microsoft.com/office/drawing/2014/main" val="20003"/>
                    </a:ext>
                  </a:extLst>
                </a:gridCol>
              </a:tblGrid>
              <a:tr h="816118">
                <a:tc>
                  <a:txBody>
                    <a:bodyPr/>
                    <a:lstStyle/>
                    <a:p>
                      <a:pPr algn="ctr">
                        <a:lnSpc>
                          <a:spcPct val="100000"/>
                        </a:lnSpc>
                        <a:spcAft>
                          <a:spcPts val="0"/>
                        </a:spcAft>
                      </a:pPr>
                      <a:r>
                        <a:rPr lang="en-US" sz="1600" spc="0" dirty="0">
                          <a:effectLst/>
                          <a:latin typeface="Verdana" panose="020B0604030504040204" pitchFamily="34" charset="0"/>
                        </a:rPr>
                        <a:t> </a:t>
                      </a:r>
                      <a:endParaRPr lang="pt-BR" sz="1600" spc="0" dirty="0">
                        <a:effectLst/>
                        <a:latin typeface="Verdana" panose="020B0604030504040204" pitchFamily="34" charset="0"/>
                        <a:ea typeface="Verdana" panose="020B0604030504040204" pitchFamily="34" charset="0"/>
                        <a:cs typeface="Times New Roman" panose="02020603050405020304" pitchFamily="18" charset="0"/>
                      </a:endParaRPr>
                    </a:p>
                  </a:txBody>
                  <a:tcPr marL="66820" marR="6682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US" sz="1600" spc="0" dirty="0">
                          <a:solidFill>
                            <a:schemeClr val="bg1"/>
                          </a:solidFill>
                          <a:effectLst/>
                          <a:latin typeface="Verdana" panose="020B0604030504040204" pitchFamily="34" charset="0"/>
                        </a:rPr>
                        <a:t>Early continuation</a:t>
                      </a:r>
                      <a:endParaRPr lang="pt-BR" sz="1600" spc="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91448" marR="91448" marT="45722" marB="4572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2D81"/>
                    </a:solidFill>
                  </a:tcPr>
                </a:tc>
                <a:tc>
                  <a:txBody>
                    <a:bodyPr/>
                    <a:lstStyle/>
                    <a:p>
                      <a:pPr algn="ctr">
                        <a:lnSpc>
                          <a:spcPct val="100000"/>
                        </a:lnSpc>
                        <a:spcAft>
                          <a:spcPts val="0"/>
                        </a:spcAft>
                      </a:pPr>
                      <a:r>
                        <a:rPr lang="pt-BR" sz="1600" b="1" kern="1200" spc="0" dirty="0" err="1">
                          <a:solidFill>
                            <a:schemeClr val="bg1"/>
                          </a:solidFill>
                          <a:effectLst/>
                          <a:latin typeface="Verdana" panose="020B0604030504040204" pitchFamily="34" charset="0"/>
                          <a:ea typeface="+mn-ea"/>
                          <a:cs typeface="+mn-cs"/>
                        </a:rPr>
                        <a:t>Long</a:t>
                      </a:r>
                      <a:r>
                        <a:rPr lang="pt-BR" sz="1600" b="1" kern="1200" spc="0" dirty="0">
                          <a:solidFill>
                            <a:schemeClr val="bg1"/>
                          </a:solidFill>
                          <a:effectLst/>
                          <a:latin typeface="Verdana" panose="020B0604030504040204" pitchFamily="34" charset="0"/>
                          <a:ea typeface="+mn-ea"/>
                          <a:cs typeface="+mn-cs"/>
                        </a:rPr>
                        <a:t> </a:t>
                      </a:r>
                      <a:r>
                        <a:rPr lang="pt-BR" sz="1600" b="1" kern="1200" spc="0" dirty="0" err="1">
                          <a:solidFill>
                            <a:schemeClr val="bg1"/>
                          </a:solidFill>
                          <a:effectLst/>
                          <a:latin typeface="Verdana" panose="020B0604030504040204" pitchFamily="34" charset="0"/>
                          <a:ea typeface="+mn-ea"/>
                          <a:cs typeface="+mn-cs"/>
                        </a:rPr>
                        <a:t>term</a:t>
                      </a:r>
                      <a:r>
                        <a:rPr lang="pt-BR" sz="1600" b="1" kern="1200" spc="0" dirty="0">
                          <a:solidFill>
                            <a:schemeClr val="bg1"/>
                          </a:solidFill>
                          <a:effectLst/>
                          <a:latin typeface="Verdana" panose="020B0604030504040204" pitchFamily="34" charset="0"/>
                          <a:ea typeface="+mn-ea"/>
                          <a:cs typeface="+mn-cs"/>
                        </a:rPr>
                        <a:t> </a:t>
                      </a:r>
                      <a:r>
                        <a:rPr lang="pt-BR" sz="1600" b="1" kern="1200" spc="0" dirty="0" err="1">
                          <a:solidFill>
                            <a:schemeClr val="bg1"/>
                          </a:solidFill>
                          <a:effectLst/>
                          <a:latin typeface="Verdana" panose="020B0604030504040204" pitchFamily="34" charset="0"/>
                          <a:ea typeface="+mn-ea"/>
                          <a:cs typeface="+mn-cs"/>
                        </a:rPr>
                        <a:t>engagement</a:t>
                      </a:r>
                      <a:endParaRPr lang="pt-BR" sz="1600" b="1" kern="1200" spc="0" dirty="0">
                        <a:solidFill>
                          <a:schemeClr val="bg1"/>
                        </a:solidFill>
                        <a:effectLst/>
                        <a:latin typeface="Verdana" panose="020B0604030504040204" pitchFamily="34" charset="0"/>
                        <a:ea typeface="+mn-ea"/>
                        <a:cs typeface="+mn-cs"/>
                      </a:endParaRPr>
                    </a:p>
                  </a:txBody>
                  <a:tcPr marL="91448" marR="91448" marT="45722" marB="4572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2D81"/>
                    </a:solidFill>
                  </a:tcPr>
                </a:tc>
                <a:tc>
                  <a:txBody>
                    <a:bodyPr/>
                    <a:lstStyle/>
                    <a:p>
                      <a:pPr algn="ctr">
                        <a:lnSpc>
                          <a:spcPct val="100000"/>
                        </a:lnSpc>
                        <a:spcAft>
                          <a:spcPts val="0"/>
                        </a:spcAft>
                      </a:pPr>
                      <a:r>
                        <a:rPr lang="en-US" sz="1600" spc="0" dirty="0">
                          <a:solidFill>
                            <a:schemeClr val="bg1"/>
                          </a:solidFill>
                          <a:effectLst/>
                          <a:latin typeface="Verdana" panose="020B0604030504040204" pitchFamily="34" charset="0"/>
                        </a:rPr>
                        <a:t>MPR &gt;= 0.53</a:t>
                      </a:r>
                      <a:endParaRPr lang="pt-BR" sz="1600" spc="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91448" marR="91448" marT="45722" marB="4572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2D81"/>
                    </a:solidFill>
                  </a:tcPr>
                </a:tc>
                <a:extLst>
                  <a:ext uri="{0D108BD9-81ED-4DB2-BD59-A6C34878D82A}">
                    <a16:rowId xmlns:a16="http://schemas.microsoft.com/office/drawing/2014/main" val="10000"/>
                  </a:ext>
                </a:extLst>
              </a:tr>
              <a:tr h="359756">
                <a:tc>
                  <a:txBody>
                    <a:bodyPr/>
                    <a:lstStyle/>
                    <a:p>
                      <a:pPr algn="ctr">
                        <a:lnSpc>
                          <a:spcPct val="100000"/>
                        </a:lnSpc>
                        <a:spcAft>
                          <a:spcPts val="0"/>
                        </a:spcAft>
                      </a:pPr>
                      <a:r>
                        <a:rPr lang="en-US" sz="1600" spc="0" baseline="0" dirty="0">
                          <a:solidFill>
                            <a:schemeClr val="tx1"/>
                          </a:solidFill>
                          <a:effectLst/>
                          <a:latin typeface="Verdana" panose="020B0604030504040204" pitchFamily="34" charset="0"/>
                        </a:rPr>
                        <a:t>Brazil</a:t>
                      </a:r>
                      <a:endParaRPr lang="pt-BR" sz="1600" spc="0" baseline="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6820" marR="6682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7F04A"/>
                    </a:solidFill>
                  </a:tcPr>
                </a:tc>
                <a:tc>
                  <a:txBody>
                    <a:bodyPr/>
                    <a:lstStyle/>
                    <a:p>
                      <a:pPr algn="ctr">
                        <a:lnSpc>
                          <a:spcPct val="100000"/>
                        </a:lnSpc>
                        <a:spcAft>
                          <a:spcPts val="0"/>
                        </a:spcAft>
                      </a:pPr>
                      <a:r>
                        <a:rPr lang="en-US" sz="1600" spc="0" dirty="0">
                          <a:effectLst/>
                          <a:latin typeface="Verdana" panose="020B0604030504040204" pitchFamily="34" charset="0"/>
                        </a:rPr>
                        <a:t>92.45%</a:t>
                      </a:r>
                      <a:endParaRPr lang="pt-BR" sz="1600" spc="0" dirty="0">
                        <a:effectLst/>
                        <a:latin typeface="Verdana" panose="020B0604030504040204" pitchFamily="34" charset="0"/>
                        <a:ea typeface="Verdana" panose="020B0604030504040204" pitchFamily="34" charset="0"/>
                        <a:cs typeface="Times New Roman" panose="02020603050405020304" pitchFamily="18" charset="0"/>
                      </a:endParaRPr>
                    </a:p>
                  </a:txBody>
                  <a:tcPr marL="66820" marR="6682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tc>
                  <a:txBody>
                    <a:bodyPr/>
                    <a:lstStyle/>
                    <a:p>
                      <a:pPr algn="ctr">
                        <a:lnSpc>
                          <a:spcPct val="100000"/>
                        </a:lnSpc>
                        <a:spcAft>
                          <a:spcPts val="0"/>
                        </a:spcAft>
                      </a:pPr>
                      <a:r>
                        <a:rPr lang="pt-BR" sz="1600" spc="0" dirty="0">
                          <a:effectLst/>
                          <a:latin typeface="Verdana" panose="020B0604030504040204" pitchFamily="34" charset="0"/>
                          <a:ea typeface="Verdana" panose="020B0604030504040204" pitchFamily="34" charset="0"/>
                          <a:cs typeface="Times New Roman" panose="02020603050405020304" pitchFamily="18" charset="0"/>
                        </a:rPr>
                        <a:t>78.10%</a:t>
                      </a:r>
                    </a:p>
                  </a:txBody>
                  <a:tcPr marL="66820" marR="6682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tc>
                  <a:txBody>
                    <a:bodyPr/>
                    <a:lstStyle/>
                    <a:p>
                      <a:pPr algn="ctr">
                        <a:lnSpc>
                          <a:spcPct val="100000"/>
                        </a:lnSpc>
                        <a:spcAft>
                          <a:spcPts val="0"/>
                        </a:spcAft>
                      </a:pPr>
                      <a:r>
                        <a:rPr lang="en-US" sz="1600" spc="0" dirty="0">
                          <a:effectLst/>
                          <a:latin typeface="Verdana" panose="020B0604030504040204" pitchFamily="34" charset="0"/>
                        </a:rPr>
                        <a:t>85.22%</a:t>
                      </a:r>
                      <a:endParaRPr lang="pt-BR" sz="1600" spc="0" dirty="0">
                        <a:effectLst/>
                        <a:latin typeface="Verdana" panose="020B0604030504040204" pitchFamily="34" charset="0"/>
                        <a:ea typeface="Verdana" panose="020B0604030504040204" pitchFamily="34" charset="0"/>
                        <a:cs typeface="Times New Roman" panose="02020603050405020304" pitchFamily="18" charset="0"/>
                      </a:endParaRPr>
                    </a:p>
                  </a:txBody>
                  <a:tcPr marL="66820" marR="6682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extLst>
                  <a:ext uri="{0D108BD9-81ED-4DB2-BD59-A6C34878D82A}">
                    <a16:rowId xmlns:a16="http://schemas.microsoft.com/office/drawing/2014/main" val="10001"/>
                  </a:ext>
                </a:extLst>
              </a:tr>
              <a:tr h="359756">
                <a:tc>
                  <a:txBody>
                    <a:bodyPr/>
                    <a:lstStyle/>
                    <a:p>
                      <a:pPr algn="ctr">
                        <a:lnSpc>
                          <a:spcPct val="100000"/>
                        </a:lnSpc>
                        <a:spcAft>
                          <a:spcPts val="0"/>
                        </a:spcAft>
                      </a:pPr>
                      <a:r>
                        <a:rPr lang="en-US" sz="1600" spc="0" baseline="0" dirty="0">
                          <a:solidFill>
                            <a:schemeClr val="tx1"/>
                          </a:solidFill>
                          <a:effectLst/>
                          <a:latin typeface="Verdana" panose="020B0604030504040204" pitchFamily="34" charset="0"/>
                        </a:rPr>
                        <a:t>Mexico</a:t>
                      </a:r>
                      <a:endParaRPr lang="pt-BR" sz="1600" spc="0" baseline="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6820" marR="6682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7F04A"/>
                    </a:solidFill>
                  </a:tcPr>
                </a:tc>
                <a:tc>
                  <a:txBody>
                    <a:bodyPr/>
                    <a:lstStyle/>
                    <a:p>
                      <a:pPr algn="ctr">
                        <a:lnSpc>
                          <a:spcPct val="100000"/>
                        </a:lnSpc>
                        <a:spcAft>
                          <a:spcPts val="0"/>
                        </a:spcAft>
                      </a:pPr>
                      <a:r>
                        <a:rPr lang="en-US" sz="1600" spc="0" dirty="0">
                          <a:effectLst/>
                          <a:latin typeface="Verdana" panose="020B0604030504040204" pitchFamily="34" charset="0"/>
                        </a:rPr>
                        <a:t>87.79%</a:t>
                      </a:r>
                      <a:endParaRPr lang="pt-BR" sz="1600" spc="0" dirty="0">
                        <a:effectLst/>
                        <a:latin typeface="Verdana" panose="020B0604030504040204" pitchFamily="34" charset="0"/>
                        <a:ea typeface="Verdana" panose="020B0604030504040204" pitchFamily="34" charset="0"/>
                        <a:cs typeface="Times New Roman" panose="02020603050405020304" pitchFamily="18" charset="0"/>
                      </a:endParaRPr>
                    </a:p>
                  </a:txBody>
                  <a:tcPr marL="66820" marR="6682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tc>
                  <a:txBody>
                    <a:bodyPr/>
                    <a:lstStyle/>
                    <a:p>
                      <a:pPr algn="ctr">
                        <a:lnSpc>
                          <a:spcPct val="100000"/>
                        </a:lnSpc>
                        <a:spcAft>
                          <a:spcPts val="0"/>
                        </a:spcAft>
                      </a:pPr>
                      <a:r>
                        <a:rPr lang="pt-BR" sz="1600" spc="0" dirty="0">
                          <a:effectLst/>
                          <a:latin typeface="Verdana" panose="020B0604030504040204" pitchFamily="34" charset="0"/>
                          <a:ea typeface="Verdana" panose="020B0604030504040204" pitchFamily="34" charset="0"/>
                          <a:cs typeface="Times New Roman" panose="02020603050405020304" pitchFamily="18" charset="0"/>
                        </a:rPr>
                        <a:t>68.55%</a:t>
                      </a:r>
                    </a:p>
                  </a:txBody>
                  <a:tcPr marL="66820" marR="6682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tc>
                  <a:txBody>
                    <a:bodyPr/>
                    <a:lstStyle/>
                    <a:p>
                      <a:pPr algn="ctr">
                        <a:lnSpc>
                          <a:spcPct val="100000"/>
                        </a:lnSpc>
                        <a:spcAft>
                          <a:spcPts val="0"/>
                        </a:spcAft>
                      </a:pPr>
                      <a:r>
                        <a:rPr lang="en-US" sz="1600" spc="0" dirty="0">
                          <a:effectLst/>
                          <a:latin typeface="Verdana" panose="020B0604030504040204" pitchFamily="34" charset="0"/>
                        </a:rPr>
                        <a:t>77.41%</a:t>
                      </a:r>
                      <a:endParaRPr lang="pt-BR" sz="1600" spc="0" dirty="0">
                        <a:effectLst/>
                        <a:latin typeface="Verdana" panose="020B0604030504040204" pitchFamily="34" charset="0"/>
                        <a:ea typeface="Verdana" panose="020B0604030504040204" pitchFamily="34" charset="0"/>
                        <a:cs typeface="Times New Roman" panose="02020603050405020304" pitchFamily="18" charset="0"/>
                      </a:endParaRPr>
                    </a:p>
                  </a:txBody>
                  <a:tcPr marL="66820" marR="6682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extLst>
                  <a:ext uri="{0D108BD9-81ED-4DB2-BD59-A6C34878D82A}">
                    <a16:rowId xmlns:a16="http://schemas.microsoft.com/office/drawing/2014/main" val="10002"/>
                  </a:ext>
                </a:extLst>
              </a:tr>
              <a:tr h="359756">
                <a:tc>
                  <a:txBody>
                    <a:bodyPr/>
                    <a:lstStyle/>
                    <a:p>
                      <a:pPr algn="ctr">
                        <a:lnSpc>
                          <a:spcPct val="100000"/>
                        </a:lnSpc>
                        <a:spcAft>
                          <a:spcPts val="0"/>
                        </a:spcAft>
                      </a:pPr>
                      <a:r>
                        <a:rPr lang="en-US" sz="1600" spc="0" baseline="0" dirty="0">
                          <a:solidFill>
                            <a:schemeClr val="tx1"/>
                          </a:solidFill>
                          <a:effectLst/>
                          <a:latin typeface="Verdana" panose="020B0604030504040204" pitchFamily="34" charset="0"/>
                        </a:rPr>
                        <a:t>Peru</a:t>
                      </a:r>
                      <a:endParaRPr lang="pt-BR" sz="1600" spc="0" baseline="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6820" marR="6682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7F04A"/>
                    </a:solidFill>
                  </a:tcPr>
                </a:tc>
                <a:tc>
                  <a:txBody>
                    <a:bodyPr/>
                    <a:lstStyle/>
                    <a:p>
                      <a:pPr algn="ctr">
                        <a:lnSpc>
                          <a:spcPct val="100000"/>
                        </a:lnSpc>
                        <a:spcAft>
                          <a:spcPts val="0"/>
                        </a:spcAft>
                      </a:pPr>
                      <a:r>
                        <a:rPr lang="en-US" sz="1600" spc="0" dirty="0">
                          <a:effectLst/>
                          <a:latin typeface="Verdana" panose="020B0604030504040204" pitchFamily="34" charset="0"/>
                        </a:rPr>
                        <a:t>69.39%</a:t>
                      </a:r>
                      <a:endParaRPr lang="pt-BR" sz="1600" spc="0" dirty="0">
                        <a:effectLst/>
                        <a:latin typeface="Verdana" panose="020B0604030504040204" pitchFamily="34" charset="0"/>
                        <a:ea typeface="Verdana" panose="020B0604030504040204" pitchFamily="34" charset="0"/>
                        <a:cs typeface="Times New Roman" panose="02020603050405020304" pitchFamily="18" charset="0"/>
                      </a:endParaRPr>
                    </a:p>
                  </a:txBody>
                  <a:tcPr marL="66820" marR="6682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tc>
                  <a:txBody>
                    <a:bodyPr/>
                    <a:lstStyle/>
                    <a:p>
                      <a:pPr algn="ctr">
                        <a:lnSpc>
                          <a:spcPct val="100000"/>
                        </a:lnSpc>
                        <a:spcAft>
                          <a:spcPts val="0"/>
                        </a:spcAft>
                      </a:pPr>
                      <a:r>
                        <a:rPr lang="pt-BR" sz="1600" spc="0" dirty="0">
                          <a:effectLst/>
                          <a:latin typeface="Verdana" panose="020B0604030504040204" pitchFamily="34" charset="0"/>
                          <a:ea typeface="Verdana" panose="020B0604030504040204" pitchFamily="34" charset="0"/>
                          <a:cs typeface="Times New Roman" panose="02020603050405020304" pitchFamily="18" charset="0"/>
                        </a:rPr>
                        <a:t>42.96%</a:t>
                      </a:r>
                    </a:p>
                  </a:txBody>
                  <a:tcPr marL="66820" marR="6682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tc>
                  <a:txBody>
                    <a:bodyPr/>
                    <a:lstStyle/>
                    <a:p>
                      <a:pPr algn="ctr">
                        <a:lnSpc>
                          <a:spcPct val="100000"/>
                        </a:lnSpc>
                        <a:spcAft>
                          <a:spcPts val="0"/>
                        </a:spcAft>
                      </a:pPr>
                      <a:r>
                        <a:rPr lang="en-US" sz="1600" spc="0" dirty="0">
                          <a:effectLst/>
                          <a:latin typeface="Verdana" panose="020B0604030504040204" pitchFamily="34" charset="0"/>
                        </a:rPr>
                        <a:t>56.96%</a:t>
                      </a:r>
                      <a:endParaRPr lang="pt-BR" sz="1600" spc="0" dirty="0">
                        <a:effectLst/>
                        <a:latin typeface="Verdana" panose="020B0604030504040204" pitchFamily="34" charset="0"/>
                        <a:ea typeface="Verdana" panose="020B0604030504040204" pitchFamily="34" charset="0"/>
                        <a:cs typeface="Times New Roman" panose="02020603050405020304" pitchFamily="18" charset="0"/>
                      </a:endParaRPr>
                    </a:p>
                  </a:txBody>
                  <a:tcPr marL="66820" marR="6682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extLst>
                  <a:ext uri="{0D108BD9-81ED-4DB2-BD59-A6C34878D82A}">
                    <a16:rowId xmlns:a16="http://schemas.microsoft.com/office/drawing/2014/main" val="10003"/>
                  </a:ext>
                </a:extLst>
              </a:tr>
              <a:tr h="775312">
                <a:tc>
                  <a:txBody>
                    <a:bodyPr/>
                    <a:lstStyle/>
                    <a:p>
                      <a:pPr algn="ctr">
                        <a:lnSpc>
                          <a:spcPct val="100000"/>
                        </a:lnSpc>
                        <a:spcAft>
                          <a:spcPts val="0"/>
                        </a:spcAft>
                      </a:pPr>
                      <a:r>
                        <a:rPr lang="en-US" sz="1600" spc="0" baseline="0" dirty="0">
                          <a:solidFill>
                            <a:schemeClr val="tx1"/>
                          </a:solidFill>
                          <a:effectLst/>
                          <a:latin typeface="Verdana" panose="020B0604030504040204" pitchFamily="34" charset="0"/>
                        </a:rPr>
                        <a:t>Overall</a:t>
                      </a:r>
                      <a:endParaRPr lang="pt-BR" sz="1600" spc="0" baseline="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6820" marR="6682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DCDCD"/>
                    </a:solidFill>
                  </a:tcPr>
                </a:tc>
                <a:tc>
                  <a:txBody>
                    <a:bodyPr/>
                    <a:lstStyle/>
                    <a:p>
                      <a:pPr algn="ctr">
                        <a:lnSpc>
                          <a:spcPct val="100000"/>
                        </a:lnSpc>
                        <a:spcAft>
                          <a:spcPts val="0"/>
                        </a:spcAft>
                      </a:pPr>
                      <a:r>
                        <a:rPr lang="en-US" sz="1600" spc="0" dirty="0">
                          <a:effectLst/>
                          <a:latin typeface="Verdana" panose="020B0604030504040204" pitchFamily="34" charset="0"/>
                        </a:rPr>
                        <a:t>85.40%</a:t>
                      </a:r>
                      <a:endParaRPr lang="pt-BR" sz="1600" spc="0" dirty="0">
                        <a:effectLst/>
                        <a:latin typeface="Verdana" panose="020B0604030504040204" pitchFamily="34" charset="0"/>
                        <a:ea typeface="Verdana" panose="020B0604030504040204" pitchFamily="34" charset="0"/>
                        <a:cs typeface="Times New Roman" panose="02020603050405020304" pitchFamily="18" charset="0"/>
                      </a:endParaRPr>
                    </a:p>
                  </a:txBody>
                  <a:tcPr marL="66820" marR="6682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F5F5"/>
                    </a:solidFill>
                  </a:tcPr>
                </a:tc>
                <a:tc>
                  <a:txBody>
                    <a:bodyPr/>
                    <a:lstStyle/>
                    <a:p>
                      <a:pPr algn="ctr">
                        <a:lnSpc>
                          <a:spcPct val="100000"/>
                        </a:lnSpc>
                        <a:spcAft>
                          <a:spcPts val="0"/>
                        </a:spcAft>
                      </a:pPr>
                      <a:r>
                        <a:rPr lang="pt-BR" sz="1600" spc="0" dirty="0">
                          <a:effectLst/>
                          <a:latin typeface="Verdana" panose="020B0604030504040204" pitchFamily="34" charset="0"/>
                          <a:ea typeface="Verdana" panose="020B0604030504040204" pitchFamily="34" charset="0"/>
                          <a:cs typeface="Times New Roman" panose="02020603050405020304" pitchFamily="18" charset="0"/>
                        </a:rPr>
                        <a:t>66.90%</a:t>
                      </a:r>
                    </a:p>
                  </a:txBody>
                  <a:tcPr marL="66820" marR="6682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F5F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spc="0" dirty="0">
                        <a:effectLst/>
                        <a:latin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spc="0" dirty="0">
                          <a:effectLst/>
                          <a:latin typeface="Verdana" panose="020B0604030504040204" pitchFamily="34" charset="0"/>
                        </a:rPr>
                        <a:t>76.13%</a:t>
                      </a:r>
                      <a:endParaRPr lang="pt-BR" sz="1600" spc="0" dirty="0">
                        <a:effectLst/>
                        <a:latin typeface="Verdana" panose="020B0604030504040204" pitchFamily="34" charset="0"/>
                        <a:ea typeface="Verdana" panose="020B0604030504040204" pitchFamily="34" charset="0"/>
                        <a:cs typeface="Times New Roman" panose="02020603050405020304" pitchFamily="18" charset="0"/>
                      </a:endParaRPr>
                    </a:p>
                    <a:p>
                      <a:pPr algn="ctr">
                        <a:lnSpc>
                          <a:spcPct val="100000"/>
                        </a:lnSpc>
                        <a:spcAft>
                          <a:spcPts val="0"/>
                        </a:spcAft>
                      </a:pPr>
                      <a:endParaRPr lang="pt-BR" sz="1600" spc="0" dirty="0">
                        <a:effectLst/>
                        <a:latin typeface="Verdana" panose="020B0604030504040204" pitchFamily="34" charset="0"/>
                        <a:ea typeface="Verdana" panose="020B0604030504040204" pitchFamily="34" charset="0"/>
                        <a:cs typeface="Times New Roman" panose="02020603050405020304" pitchFamily="18" charset="0"/>
                      </a:endParaRPr>
                    </a:p>
                  </a:txBody>
                  <a:tcPr marL="66820" marR="6682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F5F5"/>
                    </a:solidFill>
                  </a:tcPr>
                </a:tc>
                <a:extLst>
                  <a:ext uri="{0D108BD9-81ED-4DB2-BD59-A6C34878D82A}">
                    <a16:rowId xmlns:a16="http://schemas.microsoft.com/office/drawing/2014/main" val="10004"/>
                  </a:ext>
                </a:extLst>
              </a:tr>
            </a:tbl>
          </a:graphicData>
        </a:graphic>
      </p:graphicFrame>
      <p:graphicFrame>
        <p:nvGraphicFramePr>
          <p:cNvPr id="5" name="Tabela 1">
            <a:extLst>
              <a:ext uri="{FF2B5EF4-FFF2-40B4-BE49-F238E27FC236}">
                <a16:creationId xmlns:a16="http://schemas.microsoft.com/office/drawing/2014/main" id="{0F57AA32-28AC-4F23-A879-08C95C3698A1}"/>
              </a:ext>
            </a:extLst>
          </p:cNvPr>
          <p:cNvGraphicFramePr>
            <a:graphicFrameLocks noGrp="1"/>
          </p:cNvGraphicFramePr>
          <p:nvPr>
            <p:extLst>
              <p:ext uri="{D42A27DB-BD31-4B8C-83A1-F6EECF244321}">
                <p14:modId xmlns:p14="http://schemas.microsoft.com/office/powerpoint/2010/main" val="196177633"/>
              </p:ext>
            </p:extLst>
          </p:nvPr>
        </p:nvGraphicFramePr>
        <p:xfrm>
          <a:off x="1793874" y="4696702"/>
          <a:ext cx="7362823" cy="458787"/>
        </p:xfrm>
        <a:graphic>
          <a:graphicData uri="http://schemas.openxmlformats.org/drawingml/2006/table">
            <a:tbl>
              <a:tblPr firstRow="1" firstCol="1" bandRow="1">
                <a:tableStyleId>{5C22544A-7EE6-4342-B048-85BDC9FD1C3A}</a:tableStyleId>
              </a:tblPr>
              <a:tblGrid>
                <a:gridCol w="1810854">
                  <a:extLst>
                    <a:ext uri="{9D8B030D-6E8A-4147-A177-3AD203B41FA5}">
                      <a16:colId xmlns:a16="http://schemas.microsoft.com/office/drawing/2014/main" val="20000"/>
                    </a:ext>
                  </a:extLst>
                </a:gridCol>
                <a:gridCol w="1970572">
                  <a:extLst>
                    <a:ext uri="{9D8B030D-6E8A-4147-A177-3AD203B41FA5}">
                      <a16:colId xmlns:a16="http://schemas.microsoft.com/office/drawing/2014/main" val="20001"/>
                    </a:ext>
                  </a:extLst>
                </a:gridCol>
                <a:gridCol w="1790700">
                  <a:extLst>
                    <a:ext uri="{9D8B030D-6E8A-4147-A177-3AD203B41FA5}">
                      <a16:colId xmlns:a16="http://schemas.microsoft.com/office/drawing/2014/main" val="20002"/>
                    </a:ext>
                  </a:extLst>
                </a:gridCol>
                <a:gridCol w="1790697">
                  <a:extLst>
                    <a:ext uri="{9D8B030D-6E8A-4147-A177-3AD203B41FA5}">
                      <a16:colId xmlns:a16="http://schemas.microsoft.com/office/drawing/2014/main" val="20003"/>
                    </a:ext>
                  </a:extLst>
                </a:gridCol>
              </a:tblGrid>
              <a:tr h="458787">
                <a:tc>
                  <a:txBody>
                    <a:bodyPr/>
                    <a:lstStyle/>
                    <a:p>
                      <a:pPr algn="ctr">
                        <a:lnSpc>
                          <a:spcPct val="100000"/>
                        </a:lnSpc>
                        <a:spcAft>
                          <a:spcPts val="0"/>
                        </a:spcAft>
                      </a:pPr>
                      <a:r>
                        <a:rPr lang="pt-BR" sz="16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Overall TGW</a:t>
                      </a:r>
                    </a:p>
                  </a:txBody>
                  <a:tcPr marL="66817" marR="66817" marT="0" marB="0" anchor="ctr">
                    <a:lnL w="38100" cap="flat" cmpd="sng" algn="ctr">
                      <a:solidFill>
                        <a:srgbClr val="462D8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rgbClr val="462D81"/>
                      </a:solidFill>
                      <a:prstDash val="solid"/>
                      <a:round/>
                      <a:headEnd type="none" w="med" len="med"/>
                      <a:tailEnd type="none" w="med" len="med"/>
                    </a:lnT>
                    <a:lnB w="38100" cap="flat" cmpd="sng" algn="ctr">
                      <a:solidFill>
                        <a:srgbClr val="462D81"/>
                      </a:solidFill>
                      <a:prstDash val="solid"/>
                      <a:round/>
                      <a:headEnd type="none" w="med" len="med"/>
                      <a:tailEnd type="none" w="med" len="med"/>
                    </a:lnB>
                    <a:lnTlToBr w="12700" cmpd="sng">
                      <a:noFill/>
                      <a:prstDash val="solid"/>
                    </a:lnTlToBr>
                    <a:lnBlToTr w="12700" cmpd="sng">
                      <a:noFill/>
                      <a:prstDash val="solid"/>
                    </a:lnBlToTr>
                    <a:solidFill>
                      <a:srgbClr val="B5BFA4"/>
                    </a:solidFill>
                  </a:tcPr>
                </a:tc>
                <a:tc>
                  <a:txBody>
                    <a:bodyPr/>
                    <a:lstStyle/>
                    <a:p>
                      <a:pPr algn="ctr">
                        <a:lnSpc>
                          <a:spcPct val="100000"/>
                        </a:lnSpc>
                        <a:spcAft>
                          <a:spcPts val="0"/>
                        </a:spcAft>
                      </a:pPr>
                      <a:r>
                        <a:rPr lang="pt-BR" sz="16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67.25%</a:t>
                      </a:r>
                    </a:p>
                  </a:txBody>
                  <a:tcPr marL="66817" marR="66817"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rgbClr val="462D81"/>
                      </a:solidFill>
                      <a:prstDash val="solid"/>
                      <a:round/>
                      <a:headEnd type="none" w="med" len="med"/>
                      <a:tailEnd type="none" w="med" len="med"/>
                    </a:lnT>
                    <a:lnB w="38100" cap="flat" cmpd="sng" algn="ctr">
                      <a:solidFill>
                        <a:srgbClr val="462D81"/>
                      </a:solidFill>
                      <a:prstDash val="solid"/>
                      <a:round/>
                      <a:headEnd type="none" w="med" len="med"/>
                      <a:tailEnd type="none" w="med" len="med"/>
                    </a:lnB>
                    <a:lnTlToBr w="12700" cmpd="sng">
                      <a:noFill/>
                      <a:prstDash val="solid"/>
                    </a:lnTlToBr>
                    <a:lnBlToTr w="12700" cmpd="sng">
                      <a:noFill/>
                      <a:prstDash val="solid"/>
                    </a:lnBlToTr>
                    <a:solidFill>
                      <a:srgbClr val="EFF1EB"/>
                    </a:solidFill>
                  </a:tcPr>
                </a:tc>
                <a:tc>
                  <a:txBody>
                    <a:bodyPr/>
                    <a:lstStyle/>
                    <a:p>
                      <a:pPr algn="ctr">
                        <a:lnSpc>
                          <a:spcPct val="100000"/>
                        </a:lnSpc>
                        <a:spcAft>
                          <a:spcPts val="0"/>
                        </a:spcAft>
                      </a:pPr>
                      <a:r>
                        <a:rPr lang="pt-BR" sz="16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  44.11%</a:t>
                      </a:r>
                    </a:p>
                  </a:txBody>
                  <a:tcPr marL="66817" marR="66817"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rgbClr val="462D81"/>
                      </a:solidFill>
                      <a:prstDash val="solid"/>
                      <a:round/>
                      <a:headEnd type="none" w="med" len="med"/>
                      <a:tailEnd type="none" w="med" len="med"/>
                    </a:lnT>
                    <a:lnB w="38100" cap="flat" cmpd="sng" algn="ctr">
                      <a:solidFill>
                        <a:srgbClr val="462D81"/>
                      </a:solidFill>
                      <a:prstDash val="solid"/>
                      <a:round/>
                      <a:headEnd type="none" w="med" len="med"/>
                      <a:tailEnd type="none" w="med" len="med"/>
                    </a:lnB>
                    <a:lnTlToBr w="12700" cmpd="sng">
                      <a:noFill/>
                      <a:prstDash val="solid"/>
                    </a:lnTlToBr>
                    <a:lnBlToTr w="12700" cmpd="sng">
                      <a:noFill/>
                      <a:prstDash val="solid"/>
                    </a:lnBlToTr>
                    <a:solidFill>
                      <a:srgbClr val="EFF1EB"/>
                    </a:solidFill>
                  </a:tcPr>
                </a:tc>
                <a:tc>
                  <a:txBody>
                    <a:bodyPr/>
                    <a:lstStyle/>
                    <a:p>
                      <a:pPr algn="ctr">
                        <a:lnSpc>
                          <a:spcPct val="100000"/>
                        </a:lnSpc>
                        <a:spcAft>
                          <a:spcPts val="0"/>
                        </a:spcAft>
                      </a:pPr>
                      <a:r>
                        <a:rPr lang="pt-BR" sz="16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53.63%</a:t>
                      </a:r>
                    </a:p>
                  </a:txBody>
                  <a:tcPr marL="66817" marR="66817" marT="0" marB="0" anchor="ctr">
                    <a:lnL w="28575" cap="flat" cmpd="sng" algn="ctr">
                      <a:solidFill>
                        <a:schemeClr val="bg1"/>
                      </a:solidFill>
                      <a:prstDash val="solid"/>
                      <a:round/>
                      <a:headEnd type="none" w="med" len="med"/>
                      <a:tailEnd type="none" w="med" len="med"/>
                    </a:lnL>
                    <a:lnR w="38100" cap="flat" cmpd="sng" algn="ctr">
                      <a:solidFill>
                        <a:srgbClr val="462D81"/>
                      </a:solidFill>
                      <a:prstDash val="solid"/>
                      <a:round/>
                      <a:headEnd type="none" w="med" len="med"/>
                      <a:tailEnd type="none" w="med" len="med"/>
                    </a:lnR>
                    <a:lnT w="38100" cap="flat" cmpd="sng" algn="ctr">
                      <a:solidFill>
                        <a:srgbClr val="462D81"/>
                      </a:solidFill>
                      <a:prstDash val="solid"/>
                      <a:round/>
                      <a:headEnd type="none" w="med" len="med"/>
                      <a:tailEnd type="none" w="med" len="med"/>
                    </a:lnT>
                    <a:lnB w="38100" cap="flat" cmpd="sng" algn="ctr">
                      <a:solidFill>
                        <a:srgbClr val="462D81"/>
                      </a:solidFill>
                      <a:prstDash val="solid"/>
                      <a:round/>
                      <a:headEnd type="none" w="med" len="med"/>
                      <a:tailEnd type="none" w="med" len="med"/>
                    </a:lnB>
                    <a:lnTlToBr w="12700" cmpd="sng">
                      <a:noFill/>
                      <a:prstDash val="solid"/>
                    </a:lnTlToBr>
                    <a:lnBlToTr w="12700" cmpd="sng">
                      <a:noFill/>
                      <a:prstDash val="solid"/>
                    </a:lnBlToTr>
                    <a:solidFill>
                      <a:srgbClr val="EFF1EB"/>
                    </a:solidFill>
                  </a:tcPr>
                </a:tc>
                <a:extLst>
                  <a:ext uri="{0D108BD9-81ED-4DB2-BD59-A6C34878D82A}">
                    <a16:rowId xmlns:a16="http://schemas.microsoft.com/office/drawing/2014/main" val="10000"/>
                  </a:ext>
                </a:extLst>
              </a:tr>
            </a:tbl>
          </a:graphicData>
        </a:graphic>
      </p:graphicFrame>
      <p:graphicFrame>
        <p:nvGraphicFramePr>
          <p:cNvPr id="6" name="Tabela 2">
            <a:extLst>
              <a:ext uri="{FF2B5EF4-FFF2-40B4-BE49-F238E27FC236}">
                <a16:creationId xmlns:a16="http://schemas.microsoft.com/office/drawing/2014/main" id="{464FF4AE-5F48-4E1B-B2E2-FEFF90DCAC16}"/>
              </a:ext>
            </a:extLst>
          </p:cNvPr>
          <p:cNvGraphicFramePr>
            <a:graphicFrameLocks noGrp="1"/>
          </p:cNvGraphicFramePr>
          <p:nvPr>
            <p:extLst>
              <p:ext uri="{D42A27DB-BD31-4B8C-83A1-F6EECF244321}">
                <p14:modId xmlns:p14="http://schemas.microsoft.com/office/powerpoint/2010/main" val="1666067334"/>
              </p:ext>
            </p:extLst>
          </p:nvPr>
        </p:nvGraphicFramePr>
        <p:xfrm>
          <a:off x="1793875" y="5155489"/>
          <a:ext cx="7362822" cy="458787"/>
        </p:xfrm>
        <a:graphic>
          <a:graphicData uri="http://schemas.openxmlformats.org/drawingml/2006/table">
            <a:tbl>
              <a:tblPr firstRow="1" firstCol="1" bandRow="1">
                <a:tableStyleId>{5C22544A-7EE6-4342-B048-85BDC9FD1C3A}</a:tableStyleId>
              </a:tblPr>
              <a:tblGrid>
                <a:gridCol w="1812925">
                  <a:extLst>
                    <a:ext uri="{9D8B030D-6E8A-4147-A177-3AD203B41FA5}">
                      <a16:colId xmlns:a16="http://schemas.microsoft.com/office/drawing/2014/main" val="20000"/>
                    </a:ext>
                  </a:extLst>
                </a:gridCol>
                <a:gridCol w="1968500">
                  <a:extLst>
                    <a:ext uri="{9D8B030D-6E8A-4147-A177-3AD203B41FA5}">
                      <a16:colId xmlns:a16="http://schemas.microsoft.com/office/drawing/2014/main" val="20001"/>
                    </a:ext>
                  </a:extLst>
                </a:gridCol>
                <a:gridCol w="1790700">
                  <a:extLst>
                    <a:ext uri="{9D8B030D-6E8A-4147-A177-3AD203B41FA5}">
                      <a16:colId xmlns:a16="http://schemas.microsoft.com/office/drawing/2014/main" val="20002"/>
                    </a:ext>
                  </a:extLst>
                </a:gridCol>
                <a:gridCol w="1790697">
                  <a:extLst>
                    <a:ext uri="{9D8B030D-6E8A-4147-A177-3AD203B41FA5}">
                      <a16:colId xmlns:a16="http://schemas.microsoft.com/office/drawing/2014/main" val="20003"/>
                    </a:ext>
                  </a:extLst>
                </a:gridCol>
              </a:tblGrid>
              <a:tr h="458787">
                <a:tc>
                  <a:txBody>
                    <a:bodyPr/>
                    <a:lstStyle/>
                    <a:p>
                      <a:pPr algn="ctr">
                        <a:lnSpc>
                          <a:spcPct val="100000"/>
                        </a:lnSpc>
                        <a:spcAft>
                          <a:spcPts val="0"/>
                        </a:spcAft>
                      </a:pPr>
                      <a:r>
                        <a:rPr lang="pt-BR" sz="16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Overall 18-24</a:t>
                      </a:r>
                    </a:p>
                  </a:txBody>
                  <a:tcPr marL="66822" marR="66822" marT="0" marB="0" anchor="ctr">
                    <a:lnL w="38100" cap="flat" cmpd="sng" algn="ctr">
                      <a:solidFill>
                        <a:srgbClr val="462D8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rgbClr val="462D81"/>
                      </a:solidFill>
                      <a:prstDash val="solid"/>
                      <a:round/>
                      <a:headEnd type="none" w="med" len="med"/>
                      <a:tailEnd type="none" w="med" len="med"/>
                    </a:lnT>
                    <a:lnB w="38100" cap="flat" cmpd="sng" algn="ctr">
                      <a:solidFill>
                        <a:srgbClr val="462D81"/>
                      </a:solidFill>
                      <a:prstDash val="solid"/>
                      <a:round/>
                      <a:headEnd type="none" w="med" len="med"/>
                      <a:tailEnd type="none" w="med" len="med"/>
                    </a:lnB>
                    <a:lnTlToBr w="12700" cmpd="sng">
                      <a:noFill/>
                      <a:prstDash val="solid"/>
                    </a:lnTlToBr>
                    <a:lnBlToTr w="12700" cmpd="sng">
                      <a:noFill/>
                      <a:prstDash val="solid"/>
                    </a:lnBlToTr>
                    <a:solidFill>
                      <a:srgbClr val="B5BFA4"/>
                    </a:solidFill>
                  </a:tcPr>
                </a:tc>
                <a:tc>
                  <a:txBody>
                    <a:bodyPr/>
                    <a:lstStyle/>
                    <a:p>
                      <a:pPr algn="ctr">
                        <a:lnSpc>
                          <a:spcPct val="100000"/>
                        </a:lnSpc>
                        <a:spcAft>
                          <a:spcPts val="0"/>
                        </a:spcAft>
                      </a:pPr>
                      <a:r>
                        <a:rPr lang="pt-BR" sz="16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79.15%</a:t>
                      </a:r>
                    </a:p>
                  </a:txBody>
                  <a:tcPr marL="66822" marR="66822"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rgbClr val="462D81"/>
                      </a:solidFill>
                      <a:prstDash val="solid"/>
                      <a:round/>
                      <a:headEnd type="none" w="med" len="med"/>
                      <a:tailEnd type="none" w="med" len="med"/>
                    </a:lnT>
                    <a:lnB w="38100" cap="flat" cmpd="sng" algn="ctr">
                      <a:solidFill>
                        <a:srgbClr val="462D81"/>
                      </a:solidFill>
                      <a:prstDash val="solid"/>
                      <a:round/>
                      <a:headEnd type="none" w="med" len="med"/>
                      <a:tailEnd type="none" w="med" len="med"/>
                    </a:lnB>
                    <a:lnTlToBr w="12700" cmpd="sng">
                      <a:noFill/>
                      <a:prstDash val="solid"/>
                    </a:lnTlToBr>
                    <a:lnBlToTr w="12700" cmpd="sng">
                      <a:noFill/>
                      <a:prstDash val="solid"/>
                    </a:lnBlToTr>
                    <a:solidFill>
                      <a:srgbClr val="EFF1EB"/>
                    </a:solidFill>
                  </a:tcPr>
                </a:tc>
                <a:tc>
                  <a:txBody>
                    <a:bodyPr/>
                    <a:lstStyle/>
                    <a:p>
                      <a:pPr algn="ctr">
                        <a:lnSpc>
                          <a:spcPct val="100000"/>
                        </a:lnSpc>
                        <a:spcAft>
                          <a:spcPts val="0"/>
                        </a:spcAft>
                      </a:pPr>
                      <a:r>
                        <a:rPr lang="pt-BR" sz="16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56.90%</a:t>
                      </a:r>
                    </a:p>
                  </a:txBody>
                  <a:tcPr marL="66822" marR="66822"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rgbClr val="462D81"/>
                      </a:solidFill>
                      <a:prstDash val="solid"/>
                      <a:round/>
                      <a:headEnd type="none" w="med" len="med"/>
                      <a:tailEnd type="none" w="med" len="med"/>
                    </a:lnT>
                    <a:lnB w="38100" cap="flat" cmpd="sng" algn="ctr">
                      <a:solidFill>
                        <a:srgbClr val="462D81"/>
                      </a:solidFill>
                      <a:prstDash val="solid"/>
                      <a:round/>
                      <a:headEnd type="none" w="med" len="med"/>
                      <a:tailEnd type="none" w="med" len="med"/>
                    </a:lnB>
                    <a:lnTlToBr w="12700" cmpd="sng">
                      <a:noFill/>
                      <a:prstDash val="solid"/>
                    </a:lnTlToBr>
                    <a:lnBlToTr w="12700" cmpd="sng">
                      <a:noFill/>
                      <a:prstDash val="solid"/>
                    </a:lnBlToTr>
                    <a:solidFill>
                      <a:srgbClr val="EFF1EB"/>
                    </a:solidFill>
                  </a:tcPr>
                </a:tc>
                <a:tc>
                  <a:txBody>
                    <a:bodyPr/>
                    <a:lstStyle/>
                    <a:p>
                      <a:pPr algn="ctr">
                        <a:lnSpc>
                          <a:spcPct val="100000"/>
                        </a:lnSpc>
                        <a:spcAft>
                          <a:spcPts val="0"/>
                        </a:spcAft>
                      </a:pPr>
                      <a:r>
                        <a:rPr lang="pt-BR" sz="16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67.78%</a:t>
                      </a:r>
                    </a:p>
                  </a:txBody>
                  <a:tcPr marL="66822" marR="66822" marT="0" marB="0" anchor="ctr">
                    <a:lnL w="28575" cap="flat" cmpd="sng" algn="ctr">
                      <a:solidFill>
                        <a:schemeClr val="bg1"/>
                      </a:solidFill>
                      <a:prstDash val="solid"/>
                      <a:round/>
                      <a:headEnd type="none" w="med" len="med"/>
                      <a:tailEnd type="none" w="med" len="med"/>
                    </a:lnL>
                    <a:lnR w="38100" cap="flat" cmpd="sng" algn="ctr">
                      <a:solidFill>
                        <a:srgbClr val="462D81"/>
                      </a:solidFill>
                      <a:prstDash val="solid"/>
                      <a:round/>
                      <a:headEnd type="none" w="med" len="med"/>
                      <a:tailEnd type="none" w="med" len="med"/>
                    </a:lnR>
                    <a:lnT w="38100" cap="flat" cmpd="sng" algn="ctr">
                      <a:solidFill>
                        <a:srgbClr val="462D81"/>
                      </a:solidFill>
                      <a:prstDash val="solid"/>
                      <a:round/>
                      <a:headEnd type="none" w="med" len="med"/>
                      <a:tailEnd type="none" w="med" len="med"/>
                    </a:lnT>
                    <a:lnB w="38100" cap="flat" cmpd="sng" algn="ctr">
                      <a:solidFill>
                        <a:srgbClr val="462D81"/>
                      </a:solidFill>
                      <a:prstDash val="solid"/>
                      <a:round/>
                      <a:headEnd type="none" w="med" len="med"/>
                      <a:tailEnd type="none" w="med" len="med"/>
                    </a:lnB>
                    <a:lnTlToBr w="12700" cmpd="sng">
                      <a:noFill/>
                      <a:prstDash val="solid"/>
                    </a:lnTlToBr>
                    <a:lnBlToTr w="12700" cmpd="sng">
                      <a:noFill/>
                      <a:prstDash val="solid"/>
                    </a:lnBlToTr>
                    <a:solidFill>
                      <a:srgbClr val="EFF1EB"/>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523860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5866E-E949-41EB-A51D-8A74502B03CD}"/>
              </a:ext>
            </a:extLst>
          </p:cNvPr>
          <p:cNvSpPr>
            <a:spLocks noGrp="1"/>
          </p:cNvSpPr>
          <p:nvPr>
            <p:ph type="title" idx="4294967295"/>
          </p:nvPr>
        </p:nvSpPr>
        <p:spPr>
          <a:xfrm>
            <a:off x="334963" y="404813"/>
            <a:ext cx="10180637" cy="323850"/>
          </a:xfrm>
        </p:spPr>
        <p:txBody>
          <a:bodyPr rtlCol="0" anchor="ctr">
            <a:noAutofit/>
          </a:bodyPr>
          <a:lstStyle/>
          <a:p>
            <a:pPr eaLnBrk="1" fontAlgn="auto" hangingPunct="1">
              <a:lnSpc>
                <a:spcPct val="100000"/>
              </a:lnSpc>
              <a:spcAft>
                <a:spcPts val="0"/>
              </a:spcAft>
              <a:defRPr/>
            </a:pPr>
            <a:r>
              <a:rPr lang="en-US" sz="3200" b="1" dirty="0"/>
              <a:t>HIV incidence rate</a:t>
            </a:r>
          </a:p>
        </p:txBody>
      </p:sp>
      <p:graphicFrame>
        <p:nvGraphicFramePr>
          <p:cNvPr id="4" name="Espaço Reservado para Conteúdo 3">
            <a:extLst>
              <a:ext uri="{FF2B5EF4-FFF2-40B4-BE49-F238E27FC236}">
                <a16:creationId xmlns:a16="http://schemas.microsoft.com/office/drawing/2014/main" id="{F067ADF9-CE5E-4D51-A32E-260C308ADC57}"/>
              </a:ext>
            </a:extLst>
          </p:cNvPr>
          <p:cNvGraphicFramePr>
            <a:graphicFrameLocks/>
          </p:cNvGraphicFramePr>
          <p:nvPr>
            <p:extLst>
              <p:ext uri="{D42A27DB-BD31-4B8C-83A1-F6EECF244321}">
                <p14:modId xmlns:p14="http://schemas.microsoft.com/office/powerpoint/2010/main" val="3542581311"/>
              </p:ext>
            </p:extLst>
          </p:nvPr>
        </p:nvGraphicFramePr>
        <p:xfrm>
          <a:off x="838198" y="2028338"/>
          <a:ext cx="9525003" cy="2801323"/>
        </p:xfrm>
        <a:graphic>
          <a:graphicData uri="http://schemas.openxmlformats.org/drawingml/2006/table">
            <a:tbl>
              <a:tblPr firstRow="1" firstCol="1" bandRow="1">
                <a:tableStyleId>{5C22544A-7EE6-4342-B048-85BDC9FD1C3A}</a:tableStyleId>
              </a:tblPr>
              <a:tblGrid>
                <a:gridCol w="2211632">
                  <a:extLst>
                    <a:ext uri="{9D8B030D-6E8A-4147-A177-3AD203B41FA5}">
                      <a16:colId xmlns:a16="http://schemas.microsoft.com/office/drawing/2014/main" val="20000"/>
                    </a:ext>
                  </a:extLst>
                </a:gridCol>
                <a:gridCol w="3159165">
                  <a:extLst>
                    <a:ext uri="{9D8B030D-6E8A-4147-A177-3AD203B41FA5}">
                      <a16:colId xmlns:a16="http://schemas.microsoft.com/office/drawing/2014/main" val="20001"/>
                    </a:ext>
                  </a:extLst>
                </a:gridCol>
                <a:gridCol w="4154206">
                  <a:extLst>
                    <a:ext uri="{9D8B030D-6E8A-4147-A177-3AD203B41FA5}">
                      <a16:colId xmlns:a16="http://schemas.microsoft.com/office/drawing/2014/main" val="20002"/>
                    </a:ext>
                  </a:extLst>
                </a:gridCol>
              </a:tblGrid>
              <a:tr h="1005746">
                <a:tc>
                  <a:txBody>
                    <a:bodyPr/>
                    <a:lstStyle/>
                    <a:p>
                      <a:pPr algn="ctr">
                        <a:lnSpc>
                          <a:spcPct val="100000"/>
                        </a:lnSpc>
                        <a:spcAft>
                          <a:spcPts val="0"/>
                        </a:spcAft>
                      </a:pPr>
                      <a:r>
                        <a:rPr lang="en-US" sz="1800" spc="0" dirty="0">
                          <a:effectLst/>
                          <a:latin typeface="Verdana" panose="020B0604030504040204" pitchFamily="34" charset="0"/>
                        </a:rPr>
                        <a:t> </a:t>
                      </a:r>
                      <a:endParaRPr lang="pt-BR" sz="1800" spc="0" dirty="0">
                        <a:effectLst/>
                        <a:latin typeface="Verdana" panose="020B0604030504040204" pitchFamily="34" charset="0"/>
                        <a:ea typeface="Verdana" panose="020B0604030504040204" pitchFamily="34" charset="0"/>
                        <a:cs typeface="Times New Roman" panose="02020603050405020304" pitchFamily="18" charset="0"/>
                      </a:endParaRPr>
                    </a:p>
                  </a:txBody>
                  <a:tcPr marL="73485" marR="73485"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pt-BR" sz="1800" spc="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Person </a:t>
                      </a:r>
                      <a:r>
                        <a:rPr lang="pt-BR" sz="1800" spc="0" dirty="0" err="1">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years</a:t>
                      </a:r>
                      <a:r>
                        <a:rPr lang="pt-BR" sz="1800" spc="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 (PY)</a:t>
                      </a:r>
                    </a:p>
                  </a:txBody>
                  <a:tcPr marL="100568" marR="100568" marT="50288" marB="50288"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2D81"/>
                    </a:solidFill>
                  </a:tcPr>
                </a:tc>
                <a:tc>
                  <a:txBody>
                    <a:bodyPr/>
                    <a:lstStyle/>
                    <a:p>
                      <a:pPr algn="ctr">
                        <a:lnSpc>
                          <a:spcPct val="100000"/>
                        </a:lnSpc>
                        <a:spcAft>
                          <a:spcPts val="0"/>
                        </a:spcAft>
                      </a:pPr>
                      <a:r>
                        <a:rPr lang="en-US" sz="1800" spc="0" dirty="0">
                          <a:solidFill>
                            <a:schemeClr val="bg1"/>
                          </a:solidFill>
                          <a:effectLst/>
                          <a:latin typeface="Verdana" panose="020B0604030504040204" pitchFamily="34" charset="0"/>
                        </a:rPr>
                        <a:t>HIV Incidence per 100 person years</a:t>
                      </a:r>
                    </a:p>
                    <a:p>
                      <a:pPr algn="ctr">
                        <a:lnSpc>
                          <a:spcPct val="100000"/>
                        </a:lnSpc>
                        <a:spcAft>
                          <a:spcPts val="0"/>
                        </a:spcAft>
                      </a:pPr>
                      <a:r>
                        <a:rPr lang="en-US" sz="1800" spc="0" dirty="0">
                          <a:solidFill>
                            <a:schemeClr val="bg1"/>
                          </a:solidFill>
                          <a:effectLst/>
                          <a:latin typeface="Verdana" panose="020B0604030504040204" pitchFamily="34" charset="0"/>
                        </a:rPr>
                        <a:t>(CI 95%)</a:t>
                      </a:r>
                      <a:endParaRPr lang="pt-BR" sz="1800" spc="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100568" marR="100568" marT="50288" marB="50288"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2D81"/>
                    </a:solidFill>
                  </a:tcPr>
                </a:tc>
                <a:extLst>
                  <a:ext uri="{0D108BD9-81ED-4DB2-BD59-A6C34878D82A}">
                    <a16:rowId xmlns:a16="http://schemas.microsoft.com/office/drawing/2014/main" val="10000"/>
                  </a:ext>
                </a:extLst>
              </a:tr>
              <a:tr h="443347">
                <a:tc>
                  <a:txBody>
                    <a:bodyPr/>
                    <a:lstStyle/>
                    <a:p>
                      <a:pPr algn="ctr">
                        <a:lnSpc>
                          <a:spcPct val="100000"/>
                        </a:lnSpc>
                        <a:spcAft>
                          <a:spcPts val="0"/>
                        </a:spcAft>
                      </a:pPr>
                      <a:r>
                        <a:rPr lang="en-US" sz="1800" spc="0" baseline="0" dirty="0">
                          <a:solidFill>
                            <a:schemeClr val="tx1"/>
                          </a:solidFill>
                          <a:effectLst/>
                          <a:latin typeface="Verdana" panose="020B0604030504040204" pitchFamily="34" charset="0"/>
                        </a:rPr>
                        <a:t>Brazil</a:t>
                      </a:r>
                      <a:endParaRPr lang="pt-BR" sz="1800" spc="0" baseline="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73485" marR="73485"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7F04A"/>
                    </a:solidFill>
                  </a:tcPr>
                </a:tc>
                <a:tc>
                  <a:txBody>
                    <a:bodyPr/>
                    <a:lstStyle/>
                    <a:p>
                      <a:pPr algn="ctr">
                        <a:lnSpc>
                          <a:spcPct val="100000"/>
                        </a:lnSpc>
                        <a:spcAft>
                          <a:spcPts val="0"/>
                        </a:spcAft>
                      </a:pPr>
                      <a:r>
                        <a:rPr lang="pt-BR" sz="1800" spc="0" dirty="0">
                          <a:effectLst/>
                          <a:latin typeface="Verdana" panose="020B0604030504040204" pitchFamily="34" charset="0"/>
                          <a:ea typeface="Verdana" panose="020B0604030504040204" pitchFamily="34" charset="0"/>
                          <a:cs typeface="Times New Roman" panose="02020603050405020304" pitchFamily="18" charset="0"/>
                        </a:rPr>
                        <a:t>6033.39</a:t>
                      </a:r>
                    </a:p>
                  </a:txBody>
                  <a:tcPr marL="73485" marR="73485"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tc>
                  <a:txBody>
                    <a:bodyPr/>
                    <a:lstStyle/>
                    <a:p>
                      <a:pPr algn="ctr">
                        <a:lnSpc>
                          <a:spcPct val="100000"/>
                        </a:lnSpc>
                        <a:spcAft>
                          <a:spcPts val="0"/>
                        </a:spcAft>
                      </a:pPr>
                      <a:r>
                        <a:rPr lang="pt-BR" sz="1800" spc="0" dirty="0">
                          <a:effectLst/>
                          <a:latin typeface="Verdana" panose="020B0604030504040204" pitchFamily="34" charset="0"/>
                        </a:rPr>
                        <a:t>0.3 (0.1-0.5)</a:t>
                      </a:r>
                      <a:endParaRPr lang="pt-BR" sz="1800" spc="0" dirty="0">
                        <a:effectLst/>
                        <a:latin typeface="Verdana" panose="020B0604030504040204" pitchFamily="34" charset="0"/>
                        <a:ea typeface="Verdana" panose="020B0604030504040204" pitchFamily="34" charset="0"/>
                        <a:cs typeface="Times New Roman" panose="02020603050405020304" pitchFamily="18" charset="0"/>
                      </a:endParaRPr>
                    </a:p>
                  </a:txBody>
                  <a:tcPr marL="73485" marR="73485"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extLst>
                  <a:ext uri="{0D108BD9-81ED-4DB2-BD59-A6C34878D82A}">
                    <a16:rowId xmlns:a16="http://schemas.microsoft.com/office/drawing/2014/main" val="10001"/>
                  </a:ext>
                </a:extLst>
              </a:tr>
              <a:tr h="443347">
                <a:tc>
                  <a:txBody>
                    <a:bodyPr/>
                    <a:lstStyle/>
                    <a:p>
                      <a:pPr algn="ctr">
                        <a:lnSpc>
                          <a:spcPct val="100000"/>
                        </a:lnSpc>
                        <a:spcAft>
                          <a:spcPts val="0"/>
                        </a:spcAft>
                      </a:pPr>
                      <a:r>
                        <a:rPr lang="en-US" sz="1800" spc="0" baseline="0" dirty="0">
                          <a:solidFill>
                            <a:schemeClr val="tx1"/>
                          </a:solidFill>
                          <a:effectLst/>
                          <a:latin typeface="Verdana" panose="020B0604030504040204" pitchFamily="34" charset="0"/>
                        </a:rPr>
                        <a:t>Mexico</a:t>
                      </a:r>
                      <a:endParaRPr lang="pt-BR" sz="1800" spc="0" baseline="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73485" marR="73485"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7F04A"/>
                    </a:solidFill>
                  </a:tcPr>
                </a:tc>
                <a:tc>
                  <a:txBody>
                    <a:bodyPr/>
                    <a:lstStyle/>
                    <a:p>
                      <a:pPr algn="ctr">
                        <a:lnSpc>
                          <a:spcPct val="100000"/>
                        </a:lnSpc>
                        <a:spcAft>
                          <a:spcPts val="0"/>
                        </a:spcAft>
                      </a:pPr>
                      <a:r>
                        <a:rPr lang="pt-BR" sz="1800" spc="0" dirty="0">
                          <a:effectLst/>
                          <a:latin typeface="Verdana" panose="020B0604030504040204" pitchFamily="34" charset="0"/>
                          <a:ea typeface="Verdana" panose="020B0604030504040204" pitchFamily="34" charset="0"/>
                          <a:cs typeface="Times New Roman" panose="02020603050405020304" pitchFamily="18" charset="0"/>
                        </a:rPr>
                        <a:t>2951.30</a:t>
                      </a:r>
                    </a:p>
                  </a:txBody>
                  <a:tcPr marL="73485" marR="73485"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tc>
                  <a:txBody>
                    <a:bodyPr/>
                    <a:lstStyle/>
                    <a:p>
                      <a:pPr algn="ctr">
                        <a:lnSpc>
                          <a:spcPct val="100000"/>
                        </a:lnSpc>
                        <a:spcAft>
                          <a:spcPts val="0"/>
                        </a:spcAft>
                      </a:pPr>
                      <a:r>
                        <a:rPr lang="pt-BR" sz="1800" spc="0" dirty="0">
                          <a:effectLst/>
                          <a:latin typeface="Verdana" panose="020B0604030504040204" pitchFamily="34" charset="0"/>
                        </a:rPr>
                        <a:t>0.4 (0.3-0.8)</a:t>
                      </a:r>
                      <a:endParaRPr lang="pt-BR" sz="1800" spc="0" dirty="0">
                        <a:effectLst/>
                        <a:latin typeface="Verdana" panose="020B0604030504040204" pitchFamily="34" charset="0"/>
                        <a:ea typeface="Verdana" panose="020B0604030504040204" pitchFamily="34" charset="0"/>
                        <a:cs typeface="Times New Roman" panose="02020603050405020304" pitchFamily="18" charset="0"/>
                      </a:endParaRPr>
                    </a:p>
                  </a:txBody>
                  <a:tcPr marL="73485" marR="73485"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extLst>
                  <a:ext uri="{0D108BD9-81ED-4DB2-BD59-A6C34878D82A}">
                    <a16:rowId xmlns:a16="http://schemas.microsoft.com/office/drawing/2014/main" val="10002"/>
                  </a:ext>
                </a:extLst>
              </a:tr>
              <a:tr h="443347">
                <a:tc>
                  <a:txBody>
                    <a:bodyPr/>
                    <a:lstStyle/>
                    <a:p>
                      <a:pPr algn="ctr">
                        <a:lnSpc>
                          <a:spcPct val="100000"/>
                        </a:lnSpc>
                        <a:spcAft>
                          <a:spcPts val="0"/>
                        </a:spcAft>
                      </a:pPr>
                      <a:r>
                        <a:rPr lang="en-US" sz="1800" spc="0" baseline="0" dirty="0">
                          <a:solidFill>
                            <a:schemeClr val="tx1"/>
                          </a:solidFill>
                          <a:effectLst/>
                          <a:latin typeface="Verdana" panose="020B0604030504040204" pitchFamily="34" charset="0"/>
                        </a:rPr>
                        <a:t>Peru</a:t>
                      </a:r>
                      <a:endParaRPr lang="pt-BR" sz="1800" spc="0" baseline="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73485" marR="73485"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7F04A"/>
                    </a:solidFill>
                  </a:tcPr>
                </a:tc>
                <a:tc>
                  <a:txBody>
                    <a:bodyPr/>
                    <a:lstStyle/>
                    <a:p>
                      <a:pPr algn="ctr">
                        <a:lnSpc>
                          <a:spcPct val="100000"/>
                        </a:lnSpc>
                        <a:spcAft>
                          <a:spcPts val="0"/>
                        </a:spcAft>
                      </a:pPr>
                      <a:r>
                        <a:rPr lang="pt-BR" sz="1800" spc="0" dirty="0">
                          <a:effectLst/>
                          <a:latin typeface="Verdana" panose="020B0604030504040204" pitchFamily="34" charset="0"/>
                          <a:ea typeface="Verdana" panose="020B0604030504040204" pitchFamily="34" charset="0"/>
                          <a:cs typeface="Times New Roman" panose="02020603050405020304" pitchFamily="18" charset="0"/>
                        </a:rPr>
                        <a:t>2145.46</a:t>
                      </a:r>
                    </a:p>
                  </a:txBody>
                  <a:tcPr marL="73485" marR="73485"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tc>
                  <a:txBody>
                    <a:bodyPr/>
                    <a:lstStyle/>
                    <a:p>
                      <a:pPr algn="ctr">
                        <a:lnSpc>
                          <a:spcPct val="100000"/>
                        </a:lnSpc>
                        <a:spcAft>
                          <a:spcPts val="0"/>
                        </a:spcAft>
                      </a:pPr>
                      <a:r>
                        <a:rPr lang="pt-BR" sz="1800" spc="0" dirty="0">
                          <a:effectLst/>
                          <a:latin typeface="Verdana" panose="020B0604030504040204" pitchFamily="34" charset="0"/>
                        </a:rPr>
                        <a:t>2.4 (1.8-3.2)</a:t>
                      </a:r>
                      <a:endParaRPr lang="pt-BR" sz="1800" spc="0" dirty="0">
                        <a:effectLst/>
                        <a:latin typeface="Verdana" panose="020B0604030504040204" pitchFamily="34" charset="0"/>
                        <a:ea typeface="Verdana" panose="020B0604030504040204" pitchFamily="34" charset="0"/>
                        <a:cs typeface="Times New Roman" panose="02020603050405020304" pitchFamily="18" charset="0"/>
                      </a:endParaRPr>
                    </a:p>
                  </a:txBody>
                  <a:tcPr marL="73485" marR="73485"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CDC"/>
                    </a:solidFill>
                  </a:tcPr>
                </a:tc>
                <a:extLst>
                  <a:ext uri="{0D108BD9-81ED-4DB2-BD59-A6C34878D82A}">
                    <a16:rowId xmlns:a16="http://schemas.microsoft.com/office/drawing/2014/main" val="10003"/>
                  </a:ext>
                </a:extLst>
              </a:tr>
              <a:tr h="465536">
                <a:tc>
                  <a:txBody>
                    <a:bodyPr/>
                    <a:lstStyle/>
                    <a:p>
                      <a:pPr algn="ctr">
                        <a:lnSpc>
                          <a:spcPct val="100000"/>
                        </a:lnSpc>
                        <a:spcAft>
                          <a:spcPts val="0"/>
                        </a:spcAft>
                      </a:pPr>
                      <a:r>
                        <a:rPr lang="en-US" sz="1800" spc="0" baseline="0" dirty="0">
                          <a:solidFill>
                            <a:schemeClr val="tx1"/>
                          </a:solidFill>
                          <a:effectLst/>
                          <a:latin typeface="Verdana" panose="020B0604030504040204" pitchFamily="34" charset="0"/>
                        </a:rPr>
                        <a:t>Overall</a:t>
                      </a:r>
                      <a:endParaRPr lang="pt-BR" sz="1800" spc="0" baseline="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73485" marR="73485"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DCDCD"/>
                    </a:solidFill>
                  </a:tcPr>
                </a:tc>
                <a:tc>
                  <a:txBody>
                    <a:bodyPr/>
                    <a:lstStyle/>
                    <a:p>
                      <a:pPr algn="ctr">
                        <a:lnSpc>
                          <a:spcPct val="100000"/>
                        </a:lnSpc>
                        <a:spcAft>
                          <a:spcPts val="0"/>
                        </a:spcAft>
                      </a:pPr>
                      <a:r>
                        <a:rPr lang="pt-BR" sz="1800" spc="0" dirty="0">
                          <a:effectLst/>
                          <a:latin typeface="Verdana" panose="020B0604030504040204" pitchFamily="34" charset="0"/>
                          <a:ea typeface="Verdana" panose="020B0604030504040204" pitchFamily="34" charset="0"/>
                          <a:cs typeface="Times New Roman" panose="02020603050405020304" pitchFamily="18" charset="0"/>
                        </a:rPr>
                        <a:t>11130.15</a:t>
                      </a:r>
                    </a:p>
                  </a:txBody>
                  <a:tcPr marL="73485" marR="73485"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F5F5"/>
                    </a:solidFill>
                  </a:tcPr>
                </a:tc>
                <a:tc>
                  <a:txBody>
                    <a:bodyPr/>
                    <a:lstStyle/>
                    <a:p>
                      <a:pPr algn="ctr">
                        <a:lnSpc>
                          <a:spcPct val="100000"/>
                        </a:lnSpc>
                        <a:spcAft>
                          <a:spcPts val="0"/>
                        </a:spcAft>
                      </a:pPr>
                      <a:r>
                        <a:rPr lang="pt-BR" sz="1800" spc="0" dirty="0">
                          <a:effectLst/>
                          <a:latin typeface="Verdana" panose="020B0604030504040204" pitchFamily="34" charset="0"/>
                        </a:rPr>
                        <a:t>0.8 (0.6-0.9)</a:t>
                      </a:r>
                      <a:endParaRPr lang="pt-BR" sz="1800" spc="0" dirty="0">
                        <a:effectLst/>
                        <a:latin typeface="Verdana" panose="020B0604030504040204" pitchFamily="34" charset="0"/>
                        <a:ea typeface="Verdana" panose="020B0604030504040204" pitchFamily="34" charset="0"/>
                        <a:cs typeface="Times New Roman" panose="02020603050405020304" pitchFamily="18" charset="0"/>
                      </a:endParaRPr>
                    </a:p>
                  </a:txBody>
                  <a:tcPr marL="73485" marR="73485"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F5F5"/>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6469888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08FBFF-D4E9-4F93-8994-094B24D58F90}"/>
              </a:ext>
            </a:extLst>
          </p:cNvPr>
          <p:cNvSpPr>
            <a:spLocks noGrp="1"/>
          </p:cNvSpPr>
          <p:nvPr>
            <p:ph type="title" idx="4294967295"/>
          </p:nvPr>
        </p:nvSpPr>
        <p:spPr>
          <a:xfrm>
            <a:off x="334962" y="404813"/>
            <a:ext cx="11318773" cy="323850"/>
          </a:xfrm>
        </p:spPr>
        <p:txBody>
          <a:bodyPr anchor="ctr"/>
          <a:lstStyle/>
          <a:p>
            <a:r>
              <a:rPr lang="de-DE" sz="3200" b="1" dirty="0"/>
              <a:t>Factors Associated with HIV Seroconversion</a:t>
            </a:r>
          </a:p>
        </p:txBody>
      </p:sp>
      <p:pic>
        <p:nvPicPr>
          <p:cNvPr id="7" name="Imagen 6"/>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28978" y="1297068"/>
            <a:ext cx="6679618" cy="4832270"/>
          </a:xfrm>
          <a:prstGeom prst="rect">
            <a:avLst/>
          </a:prstGeom>
        </p:spPr>
      </p:pic>
      <p:graphicFrame>
        <p:nvGraphicFramePr>
          <p:cNvPr id="10" name="Tabela 10">
            <a:extLst>
              <a:ext uri="{FF2B5EF4-FFF2-40B4-BE49-F238E27FC236}">
                <a16:creationId xmlns:a16="http://schemas.microsoft.com/office/drawing/2014/main" id="{6447DE98-2562-42D8-A326-A2DD792D76C2}"/>
              </a:ext>
            </a:extLst>
          </p:cNvPr>
          <p:cNvGraphicFramePr>
            <a:graphicFrameLocks noGrp="1"/>
          </p:cNvGraphicFramePr>
          <p:nvPr>
            <p:extLst>
              <p:ext uri="{D42A27DB-BD31-4B8C-83A1-F6EECF244321}">
                <p14:modId xmlns:p14="http://schemas.microsoft.com/office/powerpoint/2010/main" val="955775666"/>
              </p:ext>
            </p:extLst>
          </p:nvPr>
        </p:nvGraphicFramePr>
        <p:xfrm>
          <a:off x="439135" y="2248252"/>
          <a:ext cx="2894374" cy="2361495"/>
        </p:xfrm>
        <a:graphic>
          <a:graphicData uri="http://schemas.openxmlformats.org/drawingml/2006/table">
            <a:tbl>
              <a:tblPr/>
              <a:tblGrid>
                <a:gridCol w="1346922">
                  <a:extLst>
                    <a:ext uri="{9D8B030D-6E8A-4147-A177-3AD203B41FA5}">
                      <a16:colId xmlns:a16="http://schemas.microsoft.com/office/drawing/2014/main" val="20000"/>
                    </a:ext>
                  </a:extLst>
                </a:gridCol>
                <a:gridCol w="1547452">
                  <a:extLst>
                    <a:ext uri="{9D8B030D-6E8A-4147-A177-3AD203B41FA5}">
                      <a16:colId xmlns:a16="http://schemas.microsoft.com/office/drawing/2014/main" val="20001"/>
                    </a:ext>
                  </a:extLst>
                </a:gridCol>
              </a:tblGrid>
              <a:tr h="529744">
                <a:tc>
                  <a:txBody>
                    <a:bodyPr/>
                    <a:lstStyle>
                      <a:lvl1pPr>
                        <a:lnSpc>
                          <a:spcPct val="90000"/>
                        </a:lnSpc>
                        <a:spcBef>
                          <a:spcPts val="1000"/>
                        </a:spcBef>
                        <a:buClr>
                          <a:srgbClr val="913B91"/>
                        </a:buClr>
                        <a:buFont typeface="Arial" panose="020B0604020202020204" pitchFamily="34" charset="0"/>
                        <a:defRPr sz="2400">
                          <a:solidFill>
                            <a:srgbClr val="404040"/>
                          </a:solidFill>
                          <a:latin typeface="Calibri" panose="020F0502020204030204" pitchFamily="34" charset="0"/>
                        </a:defRPr>
                      </a:lvl1pPr>
                      <a:lvl2pPr marL="742950" indent="-285750">
                        <a:lnSpc>
                          <a:spcPct val="90000"/>
                        </a:lnSpc>
                        <a:spcBef>
                          <a:spcPts val="500"/>
                        </a:spcBef>
                        <a:buClr>
                          <a:srgbClr val="E6171F"/>
                        </a:buClr>
                        <a:buFont typeface="Arial" panose="020B0604020202020204" pitchFamily="34" charset="0"/>
                        <a:defRPr sz="2000">
                          <a:solidFill>
                            <a:srgbClr val="404040"/>
                          </a:solidFill>
                          <a:latin typeface="Calibri" panose="020F0502020204030204" pitchFamily="34" charset="0"/>
                        </a:defRPr>
                      </a:lvl2pPr>
                      <a:lvl3pPr marL="1143000" indent="-228600">
                        <a:lnSpc>
                          <a:spcPct val="90000"/>
                        </a:lnSpc>
                        <a:spcBef>
                          <a:spcPts val="500"/>
                        </a:spcBef>
                        <a:buClr>
                          <a:srgbClr val="F28D33"/>
                        </a:buClr>
                        <a:buFont typeface="Arial" panose="020B0604020202020204" pitchFamily="34" charset="0"/>
                        <a:defRPr>
                          <a:solidFill>
                            <a:srgbClr val="404040"/>
                          </a:solidFill>
                          <a:latin typeface="Calibri" panose="020F0502020204030204" pitchFamily="34" charset="0"/>
                        </a:defRPr>
                      </a:lvl3pPr>
                      <a:lvl4pPr marL="1600200" indent="-228600">
                        <a:lnSpc>
                          <a:spcPct val="90000"/>
                        </a:lnSpc>
                        <a:spcBef>
                          <a:spcPts val="500"/>
                        </a:spcBef>
                        <a:buClr>
                          <a:srgbClr val="70B73E"/>
                        </a:buClr>
                        <a:buFont typeface="Arial" panose="020B0604020202020204" pitchFamily="34" charset="0"/>
                        <a:defRPr sz="1600">
                          <a:solidFill>
                            <a:srgbClr val="404040"/>
                          </a:solidFill>
                          <a:latin typeface="Calibri" panose="020F0502020204030204" pitchFamily="34" charset="0"/>
                        </a:defRPr>
                      </a:lvl4pPr>
                      <a:lvl5pPr marL="2057400" indent="-228600">
                        <a:lnSpc>
                          <a:spcPct val="90000"/>
                        </a:lnSpc>
                        <a:spcBef>
                          <a:spcPts val="500"/>
                        </a:spcBef>
                        <a:buClr>
                          <a:srgbClr val="62C7F0"/>
                        </a:buClr>
                        <a:buFont typeface="Arial" panose="020B0604020202020204" pitchFamily="34" charset="0"/>
                        <a:defRPr sz="1600">
                          <a:solidFill>
                            <a:srgbClr val="404040"/>
                          </a:solidFill>
                          <a:latin typeface="Calibri" panose="020F0502020204030204" pitchFamily="34" charset="0"/>
                        </a:defRPr>
                      </a:lvl5pPr>
                      <a:lvl6pPr marL="2514600" indent="-228600" fontAlgn="base">
                        <a:lnSpc>
                          <a:spcPct val="90000"/>
                        </a:lnSpc>
                        <a:spcBef>
                          <a:spcPts val="500"/>
                        </a:spcBef>
                        <a:spcAft>
                          <a:spcPct val="0"/>
                        </a:spcAft>
                        <a:buClr>
                          <a:srgbClr val="62C7F0"/>
                        </a:buClr>
                        <a:buFont typeface="Arial" panose="020B0604020202020204" pitchFamily="34" charset="0"/>
                        <a:defRPr sz="1600">
                          <a:solidFill>
                            <a:srgbClr val="404040"/>
                          </a:solidFill>
                          <a:latin typeface="Calibri" panose="020F0502020204030204" pitchFamily="34" charset="0"/>
                        </a:defRPr>
                      </a:lvl6pPr>
                      <a:lvl7pPr marL="2971800" indent="-228600" fontAlgn="base">
                        <a:lnSpc>
                          <a:spcPct val="90000"/>
                        </a:lnSpc>
                        <a:spcBef>
                          <a:spcPts val="500"/>
                        </a:spcBef>
                        <a:spcAft>
                          <a:spcPct val="0"/>
                        </a:spcAft>
                        <a:buClr>
                          <a:srgbClr val="62C7F0"/>
                        </a:buClr>
                        <a:buFont typeface="Arial" panose="020B0604020202020204" pitchFamily="34" charset="0"/>
                        <a:defRPr sz="1600">
                          <a:solidFill>
                            <a:srgbClr val="404040"/>
                          </a:solidFill>
                          <a:latin typeface="Calibri" panose="020F0502020204030204" pitchFamily="34" charset="0"/>
                        </a:defRPr>
                      </a:lvl7pPr>
                      <a:lvl8pPr marL="3429000" indent="-228600" fontAlgn="base">
                        <a:lnSpc>
                          <a:spcPct val="90000"/>
                        </a:lnSpc>
                        <a:spcBef>
                          <a:spcPts val="500"/>
                        </a:spcBef>
                        <a:spcAft>
                          <a:spcPct val="0"/>
                        </a:spcAft>
                        <a:buClr>
                          <a:srgbClr val="62C7F0"/>
                        </a:buClr>
                        <a:buFont typeface="Arial" panose="020B0604020202020204" pitchFamily="34" charset="0"/>
                        <a:defRPr sz="1600">
                          <a:solidFill>
                            <a:srgbClr val="404040"/>
                          </a:solidFill>
                          <a:latin typeface="Calibri" panose="020F0502020204030204" pitchFamily="34" charset="0"/>
                        </a:defRPr>
                      </a:lvl8pPr>
                      <a:lvl9pPr marL="3886200" indent="-228600" fontAlgn="base">
                        <a:lnSpc>
                          <a:spcPct val="90000"/>
                        </a:lnSpc>
                        <a:spcBef>
                          <a:spcPts val="500"/>
                        </a:spcBef>
                        <a:spcAft>
                          <a:spcPct val="0"/>
                        </a:spcAft>
                        <a:buClr>
                          <a:srgbClr val="62C7F0"/>
                        </a:buClr>
                        <a:buFont typeface="Arial" panose="020B0604020202020204" pitchFamily="34" charset="0"/>
                        <a:defRPr sz="1600">
                          <a:solidFill>
                            <a:srgbClr val="404040"/>
                          </a:solidFill>
                          <a:latin typeface="Calibri" panose="020F0502020204030204" pitchFamily="34" charset="0"/>
                        </a:defRPr>
                      </a:lvl9pPr>
                    </a:lstStyle>
                    <a:p>
                      <a:pPr algn="ctr"/>
                      <a:r>
                        <a:rPr lang="en-US" sz="1200" b="1" u="none" dirty="0">
                          <a:solidFill>
                            <a:schemeClr val="tx1"/>
                          </a:solidFill>
                          <a:latin typeface="Verdana" panose="020B0604030504040204" pitchFamily="34" charset="0"/>
                          <a:ea typeface="Verdana" panose="020B0604030504040204" pitchFamily="34" charset="0"/>
                        </a:rPr>
                        <a:t>FACTOR</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7F04A"/>
                    </a:solidFill>
                  </a:tcPr>
                </a:tc>
                <a:tc>
                  <a:txBody>
                    <a:bodyPr/>
                    <a:lstStyle>
                      <a:lvl1pPr>
                        <a:lnSpc>
                          <a:spcPct val="90000"/>
                        </a:lnSpc>
                        <a:spcBef>
                          <a:spcPts val="1000"/>
                        </a:spcBef>
                        <a:buClr>
                          <a:srgbClr val="913B91"/>
                        </a:buClr>
                        <a:buFont typeface="Arial" panose="020B0604020202020204" pitchFamily="34" charset="0"/>
                        <a:defRPr sz="2400">
                          <a:solidFill>
                            <a:srgbClr val="404040"/>
                          </a:solidFill>
                          <a:latin typeface="Calibri" panose="020F0502020204030204" pitchFamily="34" charset="0"/>
                        </a:defRPr>
                      </a:lvl1pPr>
                      <a:lvl2pPr marL="742950" indent="-285750">
                        <a:lnSpc>
                          <a:spcPct val="90000"/>
                        </a:lnSpc>
                        <a:spcBef>
                          <a:spcPts val="500"/>
                        </a:spcBef>
                        <a:buClr>
                          <a:srgbClr val="E6171F"/>
                        </a:buClr>
                        <a:buFont typeface="Arial" panose="020B0604020202020204" pitchFamily="34" charset="0"/>
                        <a:defRPr sz="2000">
                          <a:solidFill>
                            <a:srgbClr val="404040"/>
                          </a:solidFill>
                          <a:latin typeface="Calibri" panose="020F0502020204030204" pitchFamily="34" charset="0"/>
                        </a:defRPr>
                      </a:lvl2pPr>
                      <a:lvl3pPr marL="1143000" indent="-228600">
                        <a:lnSpc>
                          <a:spcPct val="90000"/>
                        </a:lnSpc>
                        <a:spcBef>
                          <a:spcPts val="500"/>
                        </a:spcBef>
                        <a:buClr>
                          <a:srgbClr val="F28D33"/>
                        </a:buClr>
                        <a:buFont typeface="Arial" panose="020B0604020202020204" pitchFamily="34" charset="0"/>
                        <a:defRPr>
                          <a:solidFill>
                            <a:srgbClr val="404040"/>
                          </a:solidFill>
                          <a:latin typeface="Calibri" panose="020F0502020204030204" pitchFamily="34" charset="0"/>
                        </a:defRPr>
                      </a:lvl3pPr>
                      <a:lvl4pPr marL="1600200" indent="-228600">
                        <a:lnSpc>
                          <a:spcPct val="90000"/>
                        </a:lnSpc>
                        <a:spcBef>
                          <a:spcPts val="500"/>
                        </a:spcBef>
                        <a:buClr>
                          <a:srgbClr val="70B73E"/>
                        </a:buClr>
                        <a:buFont typeface="Arial" panose="020B0604020202020204" pitchFamily="34" charset="0"/>
                        <a:defRPr sz="1600">
                          <a:solidFill>
                            <a:srgbClr val="404040"/>
                          </a:solidFill>
                          <a:latin typeface="Calibri" panose="020F0502020204030204" pitchFamily="34" charset="0"/>
                        </a:defRPr>
                      </a:lvl4pPr>
                      <a:lvl5pPr marL="2057400" indent="-228600">
                        <a:lnSpc>
                          <a:spcPct val="90000"/>
                        </a:lnSpc>
                        <a:spcBef>
                          <a:spcPts val="500"/>
                        </a:spcBef>
                        <a:buClr>
                          <a:srgbClr val="62C7F0"/>
                        </a:buClr>
                        <a:buFont typeface="Arial" panose="020B0604020202020204" pitchFamily="34" charset="0"/>
                        <a:defRPr sz="1600">
                          <a:solidFill>
                            <a:srgbClr val="404040"/>
                          </a:solidFill>
                          <a:latin typeface="Calibri" panose="020F0502020204030204" pitchFamily="34" charset="0"/>
                        </a:defRPr>
                      </a:lvl5pPr>
                      <a:lvl6pPr marL="2514600" indent="-228600" fontAlgn="base">
                        <a:lnSpc>
                          <a:spcPct val="90000"/>
                        </a:lnSpc>
                        <a:spcBef>
                          <a:spcPts val="500"/>
                        </a:spcBef>
                        <a:spcAft>
                          <a:spcPct val="0"/>
                        </a:spcAft>
                        <a:buClr>
                          <a:srgbClr val="62C7F0"/>
                        </a:buClr>
                        <a:buFont typeface="Arial" panose="020B0604020202020204" pitchFamily="34" charset="0"/>
                        <a:defRPr sz="1600">
                          <a:solidFill>
                            <a:srgbClr val="404040"/>
                          </a:solidFill>
                          <a:latin typeface="Calibri" panose="020F0502020204030204" pitchFamily="34" charset="0"/>
                        </a:defRPr>
                      </a:lvl6pPr>
                      <a:lvl7pPr marL="2971800" indent="-228600" fontAlgn="base">
                        <a:lnSpc>
                          <a:spcPct val="90000"/>
                        </a:lnSpc>
                        <a:spcBef>
                          <a:spcPts val="500"/>
                        </a:spcBef>
                        <a:spcAft>
                          <a:spcPct val="0"/>
                        </a:spcAft>
                        <a:buClr>
                          <a:srgbClr val="62C7F0"/>
                        </a:buClr>
                        <a:buFont typeface="Arial" panose="020B0604020202020204" pitchFamily="34" charset="0"/>
                        <a:defRPr sz="1600">
                          <a:solidFill>
                            <a:srgbClr val="404040"/>
                          </a:solidFill>
                          <a:latin typeface="Calibri" panose="020F0502020204030204" pitchFamily="34" charset="0"/>
                        </a:defRPr>
                      </a:lvl7pPr>
                      <a:lvl8pPr marL="3429000" indent="-228600" fontAlgn="base">
                        <a:lnSpc>
                          <a:spcPct val="90000"/>
                        </a:lnSpc>
                        <a:spcBef>
                          <a:spcPts val="500"/>
                        </a:spcBef>
                        <a:spcAft>
                          <a:spcPct val="0"/>
                        </a:spcAft>
                        <a:buClr>
                          <a:srgbClr val="62C7F0"/>
                        </a:buClr>
                        <a:buFont typeface="Arial" panose="020B0604020202020204" pitchFamily="34" charset="0"/>
                        <a:defRPr sz="1600">
                          <a:solidFill>
                            <a:srgbClr val="404040"/>
                          </a:solidFill>
                          <a:latin typeface="Calibri" panose="020F0502020204030204" pitchFamily="34" charset="0"/>
                        </a:defRPr>
                      </a:lvl8pPr>
                      <a:lvl9pPr marL="3886200" indent="-228600" fontAlgn="base">
                        <a:lnSpc>
                          <a:spcPct val="90000"/>
                        </a:lnSpc>
                        <a:spcBef>
                          <a:spcPts val="500"/>
                        </a:spcBef>
                        <a:spcAft>
                          <a:spcPct val="0"/>
                        </a:spcAft>
                        <a:buClr>
                          <a:srgbClr val="62C7F0"/>
                        </a:buClr>
                        <a:buFont typeface="Arial" panose="020B0604020202020204" pitchFamily="34" charset="0"/>
                        <a:defRPr sz="1600">
                          <a:solidFill>
                            <a:srgbClr val="404040"/>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200" b="1" u="none" dirty="0" err="1">
                          <a:solidFill>
                            <a:schemeClr val="tx1"/>
                          </a:solidFill>
                          <a:latin typeface="Verdana" panose="020B0604030504040204" pitchFamily="34" charset="0"/>
                          <a:ea typeface="Verdana" panose="020B0604030504040204" pitchFamily="34" charset="0"/>
                        </a:rPr>
                        <a:t>aHR</a:t>
                      </a:r>
                      <a:r>
                        <a:rPr lang="en-US" sz="1200" b="1" u="none" dirty="0">
                          <a:solidFill>
                            <a:schemeClr val="tx1"/>
                          </a:solidFill>
                          <a:latin typeface="Verdana" panose="020B0604030504040204" pitchFamily="34" charset="0"/>
                          <a:ea typeface="Verdana" panose="020B0604030504040204" pitchFamily="34" charset="0"/>
                        </a:rPr>
                        <a:t>, 95% CI</a:t>
                      </a:r>
                      <a:endParaRPr kumimoji="0" lang="pt-BR" altLang="pt-BR"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7F04A"/>
                    </a:solidFill>
                  </a:tcPr>
                </a:tc>
                <a:extLst>
                  <a:ext uri="{0D108BD9-81ED-4DB2-BD59-A6C34878D82A}">
                    <a16:rowId xmlns:a16="http://schemas.microsoft.com/office/drawing/2014/main" val="10000"/>
                  </a:ext>
                </a:extLst>
              </a:tr>
              <a:tr h="418054">
                <a:tc>
                  <a:txBody>
                    <a:bodyPr/>
                    <a:lstStyle>
                      <a:lvl1pPr>
                        <a:lnSpc>
                          <a:spcPct val="90000"/>
                        </a:lnSpc>
                        <a:spcBef>
                          <a:spcPts val="1000"/>
                        </a:spcBef>
                        <a:buClr>
                          <a:srgbClr val="913B91"/>
                        </a:buClr>
                        <a:buFont typeface="Arial" panose="020B0604020202020204" pitchFamily="34" charset="0"/>
                        <a:defRPr sz="2400">
                          <a:solidFill>
                            <a:srgbClr val="404040"/>
                          </a:solidFill>
                          <a:latin typeface="Calibri" panose="020F0502020204030204" pitchFamily="34" charset="0"/>
                        </a:defRPr>
                      </a:lvl1pPr>
                      <a:lvl2pPr marL="742950" indent="-285750">
                        <a:lnSpc>
                          <a:spcPct val="90000"/>
                        </a:lnSpc>
                        <a:spcBef>
                          <a:spcPts val="500"/>
                        </a:spcBef>
                        <a:buClr>
                          <a:srgbClr val="E6171F"/>
                        </a:buClr>
                        <a:buFont typeface="Arial" panose="020B0604020202020204" pitchFamily="34" charset="0"/>
                        <a:defRPr sz="2000">
                          <a:solidFill>
                            <a:srgbClr val="404040"/>
                          </a:solidFill>
                          <a:latin typeface="Calibri" panose="020F0502020204030204" pitchFamily="34" charset="0"/>
                        </a:defRPr>
                      </a:lvl2pPr>
                      <a:lvl3pPr marL="1143000" indent="-228600">
                        <a:lnSpc>
                          <a:spcPct val="90000"/>
                        </a:lnSpc>
                        <a:spcBef>
                          <a:spcPts val="500"/>
                        </a:spcBef>
                        <a:buClr>
                          <a:srgbClr val="F28D33"/>
                        </a:buClr>
                        <a:buFont typeface="Arial" panose="020B0604020202020204" pitchFamily="34" charset="0"/>
                        <a:defRPr>
                          <a:solidFill>
                            <a:srgbClr val="404040"/>
                          </a:solidFill>
                          <a:latin typeface="Calibri" panose="020F0502020204030204" pitchFamily="34" charset="0"/>
                        </a:defRPr>
                      </a:lvl3pPr>
                      <a:lvl4pPr marL="1600200" indent="-228600">
                        <a:lnSpc>
                          <a:spcPct val="90000"/>
                        </a:lnSpc>
                        <a:spcBef>
                          <a:spcPts val="500"/>
                        </a:spcBef>
                        <a:buClr>
                          <a:srgbClr val="70B73E"/>
                        </a:buClr>
                        <a:buFont typeface="Arial" panose="020B0604020202020204" pitchFamily="34" charset="0"/>
                        <a:defRPr sz="1600">
                          <a:solidFill>
                            <a:srgbClr val="404040"/>
                          </a:solidFill>
                          <a:latin typeface="Calibri" panose="020F0502020204030204" pitchFamily="34" charset="0"/>
                        </a:defRPr>
                      </a:lvl4pPr>
                      <a:lvl5pPr marL="2057400" indent="-228600">
                        <a:lnSpc>
                          <a:spcPct val="90000"/>
                        </a:lnSpc>
                        <a:spcBef>
                          <a:spcPts val="500"/>
                        </a:spcBef>
                        <a:buClr>
                          <a:srgbClr val="62C7F0"/>
                        </a:buClr>
                        <a:buFont typeface="Arial" panose="020B0604020202020204" pitchFamily="34" charset="0"/>
                        <a:defRPr sz="1600">
                          <a:solidFill>
                            <a:srgbClr val="404040"/>
                          </a:solidFill>
                          <a:latin typeface="Calibri" panose="020F0502020204030204" pitchFamily="34" charset="0"/>
                        </a:defRPr>
                      </a:lvl5pPr>
                      <a:lvl6pPr marL="2514600" indent="-228600" fontAlgn="base">
                        <a:lnSpc>
                          <a:spcPct val="90000"/>
                        </a:lnSpc>
                        <a:spcBef>
                          <a:spcPts val="500"/>
                        </a:spcBef>
                        <a:spcAft>
                          <a:spcPct val="0"/>
                        </a:spcAft>
                        <a:buClr>
                          <a:srgbClr val="62C7F0"/>
                        </a:buClr>
                        <a:buFont typeface="Arial" panose="020B0604020202020204" pitchFamily="34" charset="0"/>
                        <a:defRPr sz="1600">
                          <a:solidFill>
                            <a:srgbClr val="404040"/>
                          </a:solidFill>
                          <a:latin typeface="Calibri" panose="020F0502020204030204" pitchFamily="34" charset="0"/>
                        </a:defRPr>
                      </a:lvl6pPr>
                      <a:lvl7pPr marL="2971800" indent="-228600" fontAlgn="base">
                        <a:lnSpc>
                          <a:spcPct val="90000"/>
                        </a:lnSpc>
                        <a:spcBef>
                          <a:spcPts val="500"/>
                        </a:spcBef>
                        <a:spcAft>
                          <a:spcPct val="0"/>
                        </a:spcAft>
                        <a:buClr>
                          <a:srgbClr val="62C7F0"/>
                        </a:buClr>
                        <a:buFont typeface="Arial" panose="020B0604020202020204" pitchFamily="34" charset="0"/>
                        <a:defRPr sz="1600">
                          <a:solidFill>
                            <a:srgbClr val="404040"/>
                          </a:solidFill>
                          <a:latin typeface="Calibri" panose="020F0502020204030204" pitchFamily="34" charset="0"/>
                        </a:defRPr>
                      </a:lvl7pPr>
                      <a:lvl8pPr marL="3429000" indent="-228600" fontAlgn="base">
                        <a:lnSpc>
                          <a:spcPct val="90000"/>
                        </a:lnSpc>
                        <a:spcBef>
                          <a:spcPts val="500"/>
                        </a:spcBef>
                        <a:spcAft>
                          <a:spcPct val="0"/>
                        </a:spcAft>
                        <a:buClr>
                          <a:srgbClr val="62C7F0"/>
                        </a:buClr>
                        <a:buFont typeface="Arial" panose="020B0604020202020204" pitchFamily="34" charset="0"/>
                        <a:defRPr sz="1600">
                          <a:solidFill>
                            <a:srgbClr val="404040"/>
                          </a:solidFill>
                          <a:latin typeface="Calibri" panose="020F0502020204030204" pitchFamily="34" charset="0"/>
                        </a:defRPr>
                      </a:lvl8pPr>
                      <a:lvl9pPr marL="3886200" indent="-228600" fontAlgn="base">
                        <a:lnSpc>
                          <a:spcPct val="90000"/>
                        </a:lnSpc>
                        <a:spcBef>
                          <a:spcPts val="500"/>
                        </a:spcBef>
                        <a:spcAft>
                          <a:spcPct val="0"/>
                        </a:spcAft>
                        <a:buClr>
                          <a:srgbClr val="62C7F0"/>
                        </a:buClr>
                        <a:buFont typeface="Arial" panose="020B0604020202020204" pitchFamily="34" charset="0"/>
                        <a:defRPr sz="1600">
                          <a:solidFill>
                            <a:srgbClr val="404040"/>
                          </a:solidFill>
                          <a:latin typeface="Calibri" panose="020F050202020403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lang="en-US" sz="1200" b="1" dirty="0">
                          <a:solidFill>
                            <a:schemeClr val="tx1"/>
                          </a:solidFill>
                          <a:latin typeface="Verdana" panose="020B0604030504040204" pitchFamily="34" charset="0"/>
                          <a:ea typeface="Verdana" panose="020B0604030504040204" pitchFamily="34" charset="0"/>
                        </a:rPr>
                        <a:t>Aged 18-24</a:t>
                      </a:r>
                      <a:endParaRPr kumimoji="0" lang="pt-BR" altLang="pt-BR"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21600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8DCDCD"/>
                    </a:solidFill>
                  </a:tcPr>
                </a:tc>
                <a:tc>
                  <a:txBody>
                    <a:bodyPr/>
                    <a:lstStyle>
                      <a:lvl1pPr>
                        <a:lnSpc>
                          <a:spcPct val="90000"/>
                        </a:lnSpc>
                        <a:spcBef>
                          <a:spcPts val="1000"/>
                        </a:spcBef>
                        <a:buClr>
                          <a:srgbClr val="913B91"/>
                        </a:buClr>
                        <a:buFont typeface="Arial" panose="020B0604020202020204" pitchFamily="34" charset="0"/>
                        <a:defRPr sz="2400">
                          <a:solidFill>
                            <a:srgbClr val="404040"/>
                          </a:solidFill>
                          <a:latin typeface="Calibri" panose="020F0502020204030204" pitchFamily="34" charset="0"/>
                        </a:defRPr>
                      </a:lvl1pPr>
                      <a:lvl2pPr marL="742950" indent="-285750">
                        <a:lnSpc>
                          <a:spcPct val="90000"/>
                        </a:lnSpc>
                        <a:spcBef>
                          <a:spcPts val="500"/>
                        </a:spcBef>
                        <a:buClr>
                          <a:srgbClr val="E6171F"/>
                        </a:buClr>
                        <a:buFont typeface="Arial" panose="020B0604020202020204" pitchFamily="34" charset="0"/>
                        <a:defRPr sz="2000">
                          <a:solidFill>
                            <a:srgbClr val="404040"/>
                          </a:solidFill>
                          <a:latin typeface="Calibri" panose="020F0502020204030204" pitchFamily="34" charset="0"/>
                        </a:defRPr>
                      </a:lvl2pPr>
                      <a:lvl3pPr marL="1143000" indent="-228600">
                        <a:lnSpc>
                          <a:spcPct val="90000"/>
                        </a:lnSpc>
                        <a:spcBef>
                          <a:spcPts val="500"/>
                        </a:spcBef>
                        <a:buClr>
                          <a:srgbClr val="F28D33"/>
                        </a:buClr>
                        <a:buFont typeface="Arial" panose="020B0604020202020204" pitchFamily="34" charset="0"/>
                        <a:defRPr>
                          <a:solidFill>
                            <a:srgbClr val="404040"/>
                          </a:solidFill>
                          <a:latin typeface="Calibri" panose="020F0502020204030204" pitchFamily="34" charset="0"/>
                        </a:defRPr>
                      </a:lvl3pPr>
                      <a:lvl4pPr marL="1600200" indent="-228600">
                        <a:lnSpc>
                          <a:spcPct val="90000"/>
                        </a:lnSpc>
                        <a:spcBef>
                          <a:spcPts val="500"/>
                        </a:spcBef>
                        <a:buClr>
                          <a:srgbClr val="70B73E"/>
                        </a:buClr>
                        <a:buFont typeface="Arial" panose="020B0604020202020204" pitchFamily="34" charset="0"/>
                        <a:defRPr sz="1600">
                          <a:solidFill>
                            <a:srgbClr val="404040"/>
                          </a:solidFill>
                          <a:latin typeface="Calibri" panose="020F0502020204030204" pitchFamily="34" charset="0"/>
                        </a:defRPr>
                      </a:lvl4pPr>
                      <a:lvl5pPr marL="2057400" indent="-228600">
                        <a:lnSpc>
                          <a:spcPct val="90000"/>
                        </a:lnSpc>
                        <a:spcBef>
                          <a:spcPts val="500"/>
                        </a:spcBef>
                        <a:buClr>
                          <a:srgbClr val="62C7F0"/>
                        </a:buClr>
                        <a:buFont typeface="Arial" panose="020B0604020202020204" pitchFamily="34" charset="0"/>
                        <a:defRPr sz="1600">
                          <a:solidFill>
                            <a:srgbClr val="404040"/>
                          </a:solidFill>
                          <a:latin typeface="Calibri" panose="020F0502020204030204" pitchFamily="34" charset="0"/>
                        </a:defRPr>
                      </a:lvl5pPr>
                      <a:lvl6pPr marL="2514600" indent="-228600" fontAlgn="base">
                        <a:lnSpc>
                          <a:spcPct val="90000"/>
                        </a:lnSpc>
                        <a:spcBef>
                          <a:spcPts val="500"/>
                        </a:spcBef>
                        <a:spcAft>
                          <a:spcPct val="0"/>
                        </a:spcAft>
                        <a:buClr>
                          <a:srgbClr val="62C7F0"/>
                        </a:buClr>
                        <a:buFont typeface="Arial" panose="020B0604020202020204" pitchFamily="34" charset="0"/>
                        <a:defRPr sz="1600">
                          <a:solidFill>
                            <a:srgbClr val="404040"/>
                          </a:solidFill>
                          <a:latin typeface="Calibri" panose="020F0502020204030204" pitchFamily="34" charset="0"/>
                        </a:defRPr>
                      </a:lvl6pPr>
                      <a:lvl7pPr marL="2971800" indent="-228600" fontAlgn="base">
                        <a:lnSpc>
                          <a:spcPct val="90000"/>
                        </a:lnSpc>
                        <a:spcBef>
                          <a:spcPts val="500"/>
                        </a:spcBef>
                        <a:spcAft>
                          <a:spcPct val="0"/>
                        </a:spcAft>
                        <a:buClr>
                          <a:srgbClr val="62C7F0"/>
                        </a:buClr>
                        <a:buFont typeface="Arial" panose="020B0604020202020204" pitchFamily="34" charset="0"/>
                        <a:defRPr sz="1600">
                          <a:solidFill>
                            <a:srgbClr val="404040"/>
                          </a:solidFill>
                          <a:latin typeface="Calibri" panose="020F0502020204030204" pitchFamily="34" charset="0"/>
                        </a:defRPr>
                      </a:lvl7pPr>
                      <a:lvl8pPr marL="3429000" indent="-228600" fontAlgn="base">
                        <a:lnSpc>
                          <a:spcPct val="90000"/>
                        </a:lnSpc>
                        <a:spcBef>
                          <a:spcPts val="500"/>
                        </a:spcBef>
                        <a:spcAft>
                          <a:spcPct val="0"/>
                        </a:spcAft>
                        <a:buClr>
                          <a:srgbClr val="62C7F0"/>
                        </a:buClr>
                        <a:buFont typeface="Arial" panose="020B0604020202020204" pitchFamily="34" charset="0"/>
                        <a:defRPr sz="1600">
                          <a:solidFill>
                            <a:srgbClr val="404040"/>
                          </a:solidFill>
                          <a:latin typeface="Calibri" panose="020F0502020204030204" pitchFamily="34" charset="0"/>
                        </a:defRPr>
                      </a:lvl8pPr>
                      <a:lvl9pPr marL="3886200" indent="-228600" fontAlgn="base">
                        <a:lnSpc>
                          <a:spcPct val="90000"/>
                        </a:lnSpc>
                        <a:spcBef>
                          <a:spcPts val="500"/>
                        </a:spcBef>
                        <a:spcAft>
                          <a:spcPct val="0"/>
                        </a:spcAft>
                        <a:buClr>
                          <a:srgbClr val="62C7F0"/>
                        </a:buClr>
                        <a:buFont typeface="Arial" panose="020B0604020202020204" pitchFamily="34" charset="0"/>
                        <a:defRPr sz="1600">
                          <a:solidFill>
                            <a:srgbClr val="404040"/>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lang="en-US" sz="1200" b="0" dirty="0">
                          <a:solidFill>
                            <a:schemeClr val="tx1"/>
                          </a:solidFill>
                          <a:latin typeface="Verdana" panose="020B0604030504040204" pitchFamily="34" charset="0"/>
                          <a:ea typeface="Verdana" panose="020B0604030504040204" pitchFamily="34" charset="0"/>
                        </a:rPr>
                        <a:t>3.8, 2.0- 7.4 </a:t>
                      </a:r>
                      <a:endParaRPr kumimoji="0" lang="pt-BR" altLang="pt-BR"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9525" marR="9525" marT="9525"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7F5F5"/>
                    </a:solidFill>
                  </a:tcPr>
                </a:tc>
                <a:extLst>
                  <a:ext uri="{0D108BD9-81ED-4DB2-BD59-A6C34878D82A}">
                    <a16:rowId xmlns:a16="http://schemas.microsoft.com/office/drawing/2014/main" val="10001"/>
                  </a:ext>
                </a:extLst>
              </a:tr>
              <a:tr h="331881">
                <a:tc>
                  <a:txBody>
                    <a:bodyPr/>
                    <a:lstStyle>
                      <a:lvl1pPr>
                        <a:lnSpc>
                          <a:spcPct val="90000"/>
                        </a:lnSpc>
                        <a:spcBef>
                          <a:spcPts val="1000"/>
                        </a:spcBef>
                        <a:buClr>
                          <a:srgbClr val="913B91"/>
                        </a:buClr>
                        <a:buFont typeface="Arial" panose="020B0604020202020204" pitchFamily="34" charset="0"/>
                        <a:defRPr sz="2400">
                          <a:solidFill>
                            <a:srgbClr val="404040"/>
                          </a:solidFill>
                          <a:latin typeface="Calibri" panose="020F0502020204030204" pitchFamily="34" charset="0"/>
                        </a:defRPr>
                      </a:lvl1pPr>
                      <a:lvl2pPr marL="742950" indent="-285750">
                        <a:lnSpc>
                          <a:spcPct val="90000"/>
                        </a:lnSpc>
                        <a:spcBef>
                          <a:spcPts val="500"/>
                        </a:spcBef>
                        <a:buClr>
                          <a:srgbClr val="E6171F"/>
                        </a:buClr>
                        <a:buFont typeface="Arial" panose="020B0604020202020204" pitchFamily="34" charset="0"/>
                        <a:defRPr sz="2000">
                          <a:solidFill>
                            <a:srgbClr val="404040"/>
                          </a:solidFill>
                          <a:latin typeface="Calibri" panose="020F0502020204030204" pitchFamily="34" charset="0"/>
                        </a:defRPr>
                      </a:lvl2pPr>
                      <a:lvl3pPr marL="1143000" indent="-228600">
                        <a:lnSpc>
                          <a:spcPct val="90000"/>
                        </a:lnSpc>
                        <a:spcBef>
                          <a:spcPts val="500"/>
                        </a:spcBef>
                        <a:buClr>
                          <a:srgbClr val="F28D33"/>
                        </a:buClr>
                        <a:buFont typeface="Arial" panose="020B0604020202020204" pitchFamily="34" charset="0"/>
                        <a:defRPr>
                          <a:solidFill>
                            <a:srgbClr val="404040"/>
                          </a:solidFill>
                          <a:latin typeface="Calibri" panose="020F0502020204030204" pitchFamily="34" charset="0"/>
                        </a:defRPr>
                      </a:lvl3pPr>
                      <a:lvl4pPr marL="1600200" indent="-228600">
                        <a:lnSpc>
                          <a:spcPct val="90000"/>
                        </a:lnSpc>
                        <a:spcBef>
                          <a:spcPts val="500"/>
                        </a:spcBef>
                        <a:buClr>
                          <a:srgbClr val="70B73E"/>
                        </a:buClr>
                        <a:buFont typeface="Arial" panose="020B0604020202020204" pitchFamily="34" charset="0"/>
                        <a:defRPr sz="1600">
                          <a:solidFill>
                            <a:srgbClr val="404040"/>
                          </a:solidFill>
                          <a:latin typeface="Calibri" panose="020F0502020204030204" pitchFamily="34" charset="0"/>
                        </a:defRPr>
                      </a:lvl4pPr>
                      <a:lvl5pPr marL="2057400" indent="-228600">
                        <a:lnSpc>
                          <a:spcPct val="90000"/>
                        </a:lnSpc>
                        <a:spcBef>
                          <a:spcPts val="500"/>
                        </a:spcBef>
                        <a:buClr>
                          <a:srgbClr val="62C7F0"/>
                        </a:buClr>
                        <a:buFont typeface="Arial" panose="020B0604020202020204" pitchFamily="34" charset="0"/>
                        <a:defRPr sz="1600">
                          <a:solidFill>
                            <a:srgbClr val="404040"/>
                          </a:solidFill>
                          <a:latin typeface="Calibri" panose="020F0502020204030204" pitchFamily="34" charset="0"/>
                        </a:defRPr>
                      </a:lvl5pPr>
                      <a:lvl6pPr marL="2514600" indent="-228600" defTabSz="457200" fontAlgn="base">
                        <a:lnSpc>
                          <a:spcPct val="90000"/>
                        </a:lnSpc>
                        <a:spcBef>
                          <a:spcPts val="500"/>
                        </a:spcBef>
                        <a:spcAft>
                          <a:spcPct val="0"/>
                        </a:spcAft>
                        <a:buClr>
                          <a:srgbClr val="62C7F0"/>
                        </a:buClr>
                        <a:buFont typeface="Arial" panose="020B0604020202020204" pitchFamily="34" charset="0"/>
                        <a:defRPr sz="1600">
                          <a:solidFill>
                            <a:srgbClr val="404040"/>
                          </a:solidFill>
                          <a:latin typeface="Calibri" panose="020F0502020204030204" pitchFamily="34" charset="0"/>
                        </a:defRPr>
                      </a:lvl6pPr>
                      <a:lvl7pPr marL="2971800" indent="-228600" defTabSz="457200" fontAlgn="base">
                        <a:lnSpc>
                          <a:spcPct val="90000"/>
                        </a:lnSpc>
                        <a:spcBef>
                          <a:spcPts val="500"/>
                        </a:spcBef>
                        <a:spcAft>
                          <a:spcPct val="0"/>
                        </a:spcAft>
                        <a:buClr>
                          <a:srgbClr val="62C7F0"/>
                        </a:buClr>
                        <a:buFont typeface="Arial" panose="020B0604020202020204" pitchFamily="34" charset="0"/>
                        <a:defRPr sz="1600">
                          <a:solidFill>
                            <a:srgbClr val="404040"/>
                          </a:solidFill>
                          <a:latin typeface="Calibri" panose="020F0502020204030204" pitchFamily="34" charset="0"/>
                        </a:defRPr>
                      </a:lvl7pPr>
                      <a:lvl8pPr marL="3429000" indent="-228600" defTabSz="457200" fontAlgn="base">
                        <a:lnSpc>
                          <a:spcPct val="90000"/>
                        </a:lnSpc>
                        <a:spcBef>
                          <a:spcPts val="500"/>
                        </a:spcBef>
                        <a:spcAft>
                          <a:spcPct val="0"/>
                        </a:spcAft>
                        <a:buClr>
                          <a:srgbClr val="62C7F0"/>
                        </a:buClr>
                        <a:buFont typeface="Arial" panose="020B0604020202020204" pitchFamily="34" charset="0"/>
                        <a:defRPr sz="1600">
                          <a:solidFill>
                            <a:srgbClr val="404040"/>
                          </a:solidFill>
                          <a:latin typeface="Calibri" panose="020F0502020204030204" pitchFamily="34" charset="0"/>
                        </a:defRPr>
                      </a:lvl8pPr>
                      <a:lvl9pPr marL="3886200" indent="-228600" defTabSz="457200" fontAlgn="base">
                        <a:lnSpc>
                          <a:spcPct val="90000"/>
                        </a:lnSpc>
                        <a:spcBef>
                          <a:spcPts val="500"/>
                        </a:spcBef>
                        <a:spcAft>
                          <a:spcPct val="0"/>
                        </a:spcAft>
                        <a:buClr>
                          <a:srgbClr val="62C7F0"/>
                        </a:buClr>
                        <a:buFont typeface="Arial" panose="020B0604020202020204" pitchFamily="34" charset="0"/>
                        <a:defRPr sz="1600">
                          <a:solidFill>
                            <a:srgbClr val="404040"/>
                          </a:solidFill>
                          <a:latin typeface="Calibri" panose="020F0502020204030204" pitchFamily="34" charset="0"/>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lang="en-US" sz="1200" b="1" dirty="0">
                          <a:solidFill>
                            <a:schemeClr val="tx1"/>
                          </a:solidFill>
                          <a:latin typeface="Verdana" panose="020B0604030504040204" pitchFamily="34" charset="0"/>
                          <a:ea typeface="Verdana" panose="020B0604030504040204" pitchFamily="34" charset="0"/>
                        </a:rPr>
                        <a:t>CRAS</a:t>
                      </a:r>
                      <a:endParaRPr kumimoji="0" lang="pt-BR" altLang="pt-BR"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21600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8DCDCD"/>
                    </a:solidFill>
                  </a:tcPr>
                </a:tc>
                <a:tc>
                  <a:txBody>
                    <a:bodyPr/>
                    <a:lstStyle>
                      <a:lvl1pPr>
                        <a:lnSpc>
                          <a:spcPct val="90000"/>
                        </a:lnSpc>
                        <a:spcBef>
                          <a:spcPts val="1000"/>
                        </a:spcBef>
                        <a:buClr>
                          <a:srgbClr val="913B91"/>
                        </a:buClr>
                        <a:buFont typeface="Arial" panose="020B0604020202020204" pitchFamily="34" charset="0"/>
                        <a:defRPr sz="2400">
                          <a:solidFill>
                            <a:srgbClr val="404040"/>
                          </a:solidFill>
                          <a:latin typeface="Calibri" panose="020F0502020204030204" pitchFamily="34" charset="0"/>
                        </a:defRPr>
                      </a:lvl1pPr>
                      <a:lvl2pPr marL="742950" indent="-285750">
                        <a:lnSpc>
                          <a:spcPct val="90000"/>
                        </a:lnSpc>
                        <a:spcBef>
                          <a:spcPts val="500"/>
                        </a:spcBef>
                        <a:buClr>
                          <a:srgbClr val="E6171F"/>
                        </a:buClr>
                        <a:buFont typeface="Arial" panose="020B0604020202020204" pitchFamily="34" charset="0"/>
                        <a:defRPr sz="2000">
                          <a:solidFill>
                            <a:srgbClr val="404040"/>
                          </a:solidFill>
                          <a:latin typeface="Calibri" panose="020F0502020204030204" pitchFamily="34" charset="0"/>
                        </a:defRPr>
                      </a:lvl2pPr>
                      <a:lvl3pPr marL="1143000" indent="-228600">
                        <a:lnSpc>
                          <a:spcPct val="90000"/>
                        </a:lnSpc>
                        <a:spcBef>
                          <a:spcPts val="500"/>
                        </a:spcBef>
                        <a:buClr>
                          <a:srgbClr val="F28D33"/>
                        </a:buClr>
                        <a:buFont typeface="Arial" panose="020B0604020202020204" pitchFamily="34" charset="0"/>
                        <a:defRPr>
                          <a:solidFill>
                            <a:srgbClr val="404040"/>
                          </a:solidFill>
                          <a:latin typeface="Calibri" panose="020F0502020204030204" pitchFamily="34" charset="0"/>
                        </a:defRPr>
                      </a:lvl3pPr>
                      <a:lvl4pPr marL="1600200" indent="-228600">
                        <a:lnSpc>
                          <a:spcPct val="90000"/>
                        </a:lnSpc>
                        <a:spcBef>
                          <a:spcPts val="500"/>
                        </a:spcBef>
                        <a:buClr>
                          <a:srgbClr val="70B73E"/>
                        </a:buClr>
                        <a:buFont typeface="Arial" panose="020B0604020202020204" pitchFamily="34" charset="0"/>
                        <a:defRPr sz="1600">
                          <a:solidFill>
                            <a:srgbClr val="404040"/>
                          </a:solidFill>
                          <a:latin typeface="Calibri" panose="020F0502020204030204" pitchFamily="34" charset="0"/>
                        </a:defRPr>
                      </a:lvl4pPr>
                      <a:lvl5pPr marL="2057400" indent="-228600">
                        <a:lnSpc>
                          <a:spcPct val="90000"/>
                        </a:lnSpc>
                        <a:spcBef>
                          <a:spcPts val="500"/>
                        </a:spcBef>
                        <a:buClr>
                          <a:srgbClr val="62C7F0"/>
                        </a:buClr>
                        <a:buFont typeface="Arial" panose="020B0604020202020204" pitchFamily="34" charset="0"/>
                        <a:defRPr sz="1600">
                          <a:solidFill>
                            <a:srgbClr val="404040"/>
                          </a:solidFill>
                          <a:latin typeface="Calibri" panose="020F0502020204030204" pitchFamily="34" charset="0"/>
                        </a:defRPr>
                      </a:lvl5pPr>
                      <a:lvl6pPr marL="2514600" indent="-228600" defTabSz="457200" fontAlgn="base">
                        <a:lnSpc>
                          <a:spcPct val="90000"/>
                        </a:lnSpc>
                        <a:spcBef>
                          <a:spcPts val="500"/>
                        </a:spcBef>
                        <a:spcAft>
                          <a:spcPct val="0"/>
                        </a:spcAft>
                        <a:buClr>
                          <a:srgbClr val="62C7F0"/>
                        </a:buClr>
                        <a:buFont typeface="Arial" panose="020B0604020202020204" pitchFamily="34" charset="0"/>
                        <a:defRPr sz="1600">
                          <a:solidFill>
                            <a:srgbClr val="404040"/>
                          </a:solidFill>
                          <a:latin typeface="Calibri" panose="020F0502020204030204" pitchFamily="34" charset="0"/>
                        </a:defRPr>
                      </a:lvl6pPr>
                      <a:lvl7pPr marL="2971800" indent="-228600" defTabSz="457200" fontAlgn="base">
                        <a:lnSpc>
                          <a:spcPct val="90000"/>
                        </a:lnSpc>
                        <a:spcBef>
                          <a:spcPts val="500"/>
                        </a:spcBef>
                        <a:spcAft>
                          <a:spcPct val="0"/>
                        </a:spcAft>
                        <a:buClr>
                          <a:srgbClr val="62C7F0"/>
                        </a:buClr>
                        <a:buFont typeface="Arial" panose="020B0604020202020204" pitchFamily="34" charset="0"/>
                        <a:defRPr sz="1600">
                          <a:solidFill>
                            <a:srgbClr val="404040"/>
                          </a:solidFill>
                          <a:latin typeface="Calibri" panose="020F0502020204030204" pitchFamily="34" charset="0"/>
                        </a:defRPr>
                      </a:lvl7pPr>
                      <a:lvl8pPr marL="3429000" indent="-228600" defTabSz="457200" fontAlgn="base">
                        <a:lnSpc>
                          <a:spcPct val="90000"/>
                        </a:lnSpc>
                        <a:spcBef>
                          <a:spcPts val="500"/>
                        </a:spcBef>
                        <a:spcAft>
                          <a:spcPct val="0"/>
                        </a:spcAft>
                        <a:buClr>
                          <a:srgbClr val="62C7F0"/>
                        </a:buClr>
                        <a:buFont typeface="Arial" panose="020B0604020202020204" pitchFamily="34" charset="0"/>
                        <a:defRPr sz="1600">
                          <a:solidFill>
                            <a:srgbClr val="404040"/>
                          </a:solidFill>
                          <a:latin typeface="Calibri" panose="020F0502020204030204" pitchFamily="34" charset="0"/>
                        </a:defRPr>
                      </a:lvl8pPr>
                      <a:lvl9pPr marL="3886200" indent="-228600" defTabSz="457200" fontAlgn="base">
                        <a:lnSpc>
                          <a:spcPct val="90000"/>
                        </a:lnSpc>
                        <a:spcBef>
                          <a:spcPts val="500"/>
                        </a:spcBef>
                        <a:spcAft>
                          <a:spcPct val="0"/>
                        </a:spcAft>
                        <a:buClr>
                          <a:srgbClr val="62C7F0"/>
                        </a:buClr>
                        <a:buFont typeface="Arial" panose="020B0604020202020204" pitchFamily="34" charset="0"/>
                        <a:defRPr sz="1600">
                          <a:solidFill>
                            <a:srgbClr val="404040"/>
                          </a:solidFill>
                          <a:latin typeface="Calibri" panose="020F0502020204030204" pitchFamily="34"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lang="en-US" sz="1200" b="0" dirty="0">
                          <a:solidFill>
                            <a:schemeClr val="tx1"/>
                          </a:solidFill>
                          <a:latin typeface="Verdana" panose="020B0604030504040204" pitchFamily="34" charset="0"/>
                          <a:ea typeface="Verdana" panose="020B0604030504040204" pitchFamily="34" charset="0"/>
                        </a:rPr>
                        <a:t>2.1, 1.2-3.6 </a:t>
                      </a:r>
                      <a:endParaRPr kumimoji="0" lang="pt-BR" altLang="pt-BR"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9525" marR="9525" marT="9525"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7F5F5"/>
                    </a:solidFill>
                  </a:tcPr>
                </a:tc>
                <a:extLst>
                  <a:ext uri="{0D108BD9-81ED-4DB2-BD59-A6C34878D82A}">
                    <a16:rowId xmlns:a16="http://schemas.microsoft.com/office/drawing/2014/main" val="10002"/>
                  </a:ext>
                </a:extLst>
              </a:tr>
              <a:tr h="418054">
                <a:tc>
                  <a:txBody>
                    <a:bodyPr/>
                    <a:lstStyle>
                      <a:lvl1pPr>
                        <a:lnSpc>
                          <a:spcPct val="90000"/>
                        </a:lnSpc>
                        <a:spcBef>
                          <a:spcPts val="1000"/>
                        </a:spcBef>
                        <a:buClr>
                          <a:srgbClr val="913B91"/>
                        </a:buClr>
                        <a:buFont typeface="Arial" panose="020B0604020202020204" pitchFamily="34" charset="0"/>
                        <a:defRPr sz="2400">
                          <a:solidFill>
                            <a:srgbClr val="404040"/>
                          </a:solidFill>
                          <a:latin typeface="Calibri" panose="020F0502020204030204" pitchFamily="34" charset="0"/>
                        </a:defRPr>
                      </a:lvl1pPr>
                      <a:lvl2pPr marL="742950" indent="-285750">
                        <a:lnSpc>
                          <a:spcPct val="90000"/>
                        </a:lnSpc>
                        <a:spcBef>
                          <a:spcPts val="500"/>
                        </a:spcBef>
                        <a:buClr>
                          <a:srgbClr val="E6171F"/>
                        </a:buClr>
                        <a:buFont typeface="Arial" panose="020B0604020202020204" pitchFamily="34" charset="0"/>
                        <a:defRPr sz="2000">
                          <a:solidFill>
                            <a:srgbClr val="404040"/>
                          </a:solidFill>
                          <a:latin typeface="Calibri" panose="020F0502020204030204" pitchFamily="34" charset="0"/>
                        </a:defRPr>
                      </a:lvl2pPr>
                      <a:lvl3pPr marL="1143000" indent="-228600">
                        <a:lnSpc>
                          <a:spcPct val="90000"/>
                        </a:lnSpc>
                        <a:spcBef>
                          <a:spcPts val="500"/>
                        </a:spcBef>
                        <a:buClr>
                          <a:srgbClr val="F28D33"/>
                        </a:buClr>
                        <a:buFont typeface="Arial" panose="020B0604020202020204" pitchFamily="34" charset="0"/>
                        <a:defRPr>
                          <a:solidFill>
                            <a:srgbClr val="404040"/>
                          </a:solidFill>
                          <a:latin typeface="Calibri" panose="020F0502020204030204" pitchFamily="34" charset="0"/>
                        </a:defRPr>
                      </a:lvl3pPr>
                      <a:lvl4pPr marL="1600200" indent="-228600">
                        <a:lnSpc>
                          <a:spcPct val="90000"/>
                        </a:lnSpc>
                        <a:spcBef>
                          <a:spcPts val="500"/>
                        </a:spcBef>
                        <a:buClr>
                          <a:srgbClr val="70B73E"/>
                        </a:buClr>
                        <a:buFont typeface="Arial" panose="020B0604020202020204" pitchFamily="34" charset="0"/>
                        <a:defRPr sz="1600">
                          <a:solidFill>
                            <a:srgbClr val="404040"/>
                          </a:solidFill>
                          <a:latin typeface="Calibri" panose="020F0502020204030204" pitchFamily="34" charset="0"/>
                        </a:defRPr>
                      </a:lvl4pPr>
                      <a:lvl5pPr marL="2057400" indent="-228600">
                        <a:lnSpc>
                          <a:spcPct val="90000"/>
                        </a:lnSpc>
                        <a:spcBef>
                          <a:spcPts val="500"/>
                        </a:spcBef>
                        <a:buClr>
                          <a:srgbClr val="62C7F0"/>
                        </a:buClr>
                        <a:buFont typeface="Arial" panose="020B0604020202020204" pitchFamily="34" charset="0"/>
                        <a:defRPr sz="1600">
                          <a:solidFill>
                            <a:srgbClr val="404040"/>
                          </a:solidFill>
                          <a:latin typeface="Calibri" panose="020F0502020204030204" pitchFamily="34" charset="0"/>
                        </a:defRPr>
                      </a:lvl5pPr>
                      <a:lvl6pPr marL="2514600" indent="-228600" defTabSz="457200" fontAlgn="base">
                        <a:lnSpc>
                          <a:spcPct val="90000"/>
                        </a:lnSpc>
                        <a:spcBef>
                          <a:spcPts val="500"/>
                        </a:spcBef>
                        <a:spcAft>
                          <a:spcPct val="0"/>
                        </a:spcAft>
                        <a:buClr>
                          <a:srgbClr val="62C7F0"/>
                        </a:buClr>
                        <a:buFont typeface="Arial" panose="020B0604020202020204" pitchFamily="34" charset="0"/>
                        <a:defRPr sz="1600">
                          <a:solidFill>
                            <a:srgbClr val="404040"/>
                          </a:solidFill>
                          <a:latin typeface="Calibri" panose="020F0502020204030204" pitchFamily="34" charset="0"/>
                        </a:defRPr>
                      </a:lvl6pPr>
                      <a:lvl7pPr marL="2971800" indent="-228600" defTabSz="457200" fontAlgn="base">
                        <a:lnSpc>
                          <a:spcPct val="90000"/>
                        </a:lnSpc>
                        <a:spcBef>
                          <a:spcPts val="500"/>
                        </a:spcBef>
                        <a:spcAft>
                          <a:spcPct val="0"/>
                        </a:spcAft>
                        <a:buClr>
                          <a:srgbClr val="62C7F0"/>
                        </a:buClr>
                        <a:buFont typeface="Arial" panose="020B0604020202020204" pitchFamily="34" charset="0"/>
                        <a:defRPr sz="1600">
                          <a:solidFill>
                            <a:srgbClr val="404040"/>
                          </a:solidFill>
                          <a:latin typeface="Calibri" panose="020F0502020204030204" pitchFamily="34" charset="0"/>
                        </a:defRPr>
                      </a:lvl7pPr>
                      <a:lvl8pPr marL="3429000" indent="-228600" defTabSz="457200" fontAlgn="base">
                        <a:lnSpc>
                          <a:spcPct val="90000"/>
                        </a:lnSpc>
                        <a:spcBef>
                          <a:spcPts val="500"/>
                        </a:spcBef>
                        <a:spcAft>
                          <a:spcPct val="0"/>
                        </a:spcAft>
                        <a:buClr>
                          <a:srgbClr val="62C7F0"/>
                        </a:buClr>
                        <a:buFont typeface="Arial" panose="020B0604020202020204" pitchFamily="34" charset="0"/>
                        <a:defRPr sz="1600">
                          <a:solidFill>
                            <a:srgbClr val="404040"/>
                          </a:solidFill>
                          <a:latin typeface="Calibri" panose="020F0502020204030204" pitchFamily="34" charset="0"/>
                        </a:defRPr>
                      </a:lvl8pPr>
                      <a:lvl9pPr marL="3886200" indent="-228600" defTabSz="457200" fontAlgn="base">
                        <a:lnSpc>
                          <a:spcPct val="90000"/>
                        </a:lnSpc>
                        <a:spcBef>
                          <a:spcPts val="500"/>
                        </a:spcBef>
                        <a:spcAft>
                          <a:spcPct val="0"/>
                        </a:spcAft>
                        <a:buClr>
                          <a:srgbClr val="62C7F0"/>
                        </a:buClr>
                        <a:buFont typeface="Arial" panose="020B0604020202020204" pitchFamily="34" charset="0"/>
                        <a:defRPr sz="1600">
                          <a:solidFill>
                            <a:srgbClr val="404040"/>
                          </a:solidFill>
                          <a:latin typeface="Calibri" panose="020F0502020204030204" pitchFamily="34" charset="0"/>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lang="en-US" sz="1200" b="1" dirty="0">
                          <a:solidFill>
                            <a:schemeClr val="tx1"/>
                          </a:solidFill>
                          <a:latin typeface="Verdana" panose="020B0604030504040204" pitchFamily="34" charset="0"/>
                          <a:ea typeface="Verdana" panose="020B0604030504040204" pitchFamily="34" charset="0"/>
                        </a:rPr>
                        <a:t>MPR 0.53-1 </a:t>
                      </a:r>
                      <a:endParaRPr kumimoji="0" lang="pt-BR" altLang="pt-BR"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21600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8DCDCD"/>
                    </a:solidFill>
                  </a:tcPr>
                </a:tc>
                <a:tc>
                  <a:txBody>
                    <a:bodyPr/>
                    <a:lstStyle>
                      <a:lvl1pPr>
                        <a:lnSpc>
                          <a:spcPct val="90000"/>
                        </a:lnSpc>
                        <a:spcBef>
                          <a:spcPts val="1000"/>
                        </a:spcBef>
                        <a:buClr>
                          <a:srgbClr val="913B91"/>
                        </a:buClr>
                        <a:buFont typeface="Arial" panose="020B0604020202020204" pitchFamily="34" charset="0"/>
                        <a:defRPr sz="2400">
                          <a:solidFill>
                            <a:srgbClr val="404040"/>
                          </a:solidFill>
                          <a:latin typeface="Calibri" panose="020F0502020204030204" pitchFamily="34" charset="0"/>
                        </a:defRPr>
                      </a:lvl1pPr>
                      <a:lvl2pPr marL="742950" indent="-285750">
                        <a:lnSpc>
                          <a:spcPct val="90000"/>
                        </a:lnSpc>
                        <a:spcBef>
                          <a:spcPts val="500"/>
                        </a:spcBef>
                        <a:buClr>
                          <a:srgbClr val="E6171F"/>
                        </a:buClr>
                        <a:buFont typeface="Arial" panose="020B0604020202020204" pitchFamily="34" charset="0"/>
                        <a:defRPr sz="2000">
                          <a:solidFill>
                            <a:srgbClr val="404040"/>
                          </a:solidFill>
                          <a:latin typeface="Calibri" panose="020F0502020204030204" pitchFamily="34" charset="0"/>
                        </a:defRPr>
                      </a:lvl2pPr>
                      <a:lvl3pPr marL="1143000" indent="-228600">
                        <a:lnSpc>
                          <a:spcPct val="90000"/>
                        </a:lnSpc>
                        <a:spcBef>
                          <a:spcPts val="500"/>
                        </a:spcBef>
                        <a:buClr>
                          <a:srgbClr val="F28D33"/>
                        </a:buClr>
                        <a:buFont typeface="Arial" panose="020B0604020202020204" pitchFamily="34" charset="0"/>
                        <a:defRPr>
                          <a:solidFill>
                            <a:srgbClr val="404040"/>
                          </a:solidFill>
                          <a:latin typeface="Calibri" panose="020F0502020204030204" pitchFamily="34" charset="0"/>
                        </a:defRPr>
                      </a:lvl3pPr>
                      <a:lvl4pPr marL="1600200" indent="-228600">
                        <a:lnSpc>
                          <a:spcPct val="90000"/>
                        </a:lnSpc>
                        <a:spcBef>
                          <a:spcPts val="500"/>
                        </a:spcBef>
                        <a:buClr>
                          <a:srgbClr val="70B73E"/>
                        </a:buClr>
                        <a:buFont typeface="Arial" panose="020B0604020202020204" pitchFamily="34" charset="0"/>
                        <a:defRPr sz="1600">
                          <a:solidFill>
                            <a:srgbClr val="404040"/>
                          </a:solidFill>
                          <a:latin typeface="Calibri" panose="020F0502020204030204" pitchFamily="34" charset="0"/>
                        </a:defRPr>
                      </a:lvl4pPr>
                      <a:lvl5pPr marL="2057400" indent="-228600">
                        <a:lnSpc>
                          <a:spcPct val="90000"/>
                        </a:lnSpc>
                        <a:spcBef>
                          <a:spcPts val="500"/>
                        </a:spcBef>
                        <a:buClr>
                          <a:srgbClr val="62C7F0"/>
                        </a:buClr>
                        <a:buFont typeface="Arial" panose="020B0604020202020204" pitchFamily="34" charset="0"/>
                        <a:defRPr sz="1600">
                          <a:solidFill>
                            <a:srgbClr val="404040"/>
                          </a:solidFill>
                          <a:latin typeface="Calibri" panose="020F0502020204030204" pitchFamily="34" charset="0"/>
                        </a:defRPr>
                      </a:lvl5pPr>
                      <a:lvl6pPr marL="2514600" indent="-228600" defTabSz="457200" fontAlgn="base">
                        <a:lnSpc>
                          <a:spcPct val="90000"/>
                        </a:lnSpc>
                        <a:spcBef>
                          <a:spcPts val="500"/>
                        </a:spcBef>
                        <a:spcAft>
                          <a:spcPct val="0"/>
                        </a:spcAft>
                        <a:buClr>
                          <a:srgbClr val="62C7F0"/>
                        </a:buClr>
                        <a:buFont typeface="Arial" panose="020B0604020202020204" pitchFamily="34" charset="0"/>
                        <a:defRPr sz="1600">
                          <a:solidFill>
                            <a:srgbClr val="404040"/>
                          </a:solidFill>
                          <a:latin typeface="Calibri" panose="020F0502020204030204" pitchFamily="34" charset="0"/>
                        </a:defRPr>
                      </a:lvl6pPr>
                      <a:lvl7pPr marL="2971800" indent="-228600" defTabSz="457200" fontAlgn="base">
                        <a:lnSpc>
                          <a:spcPct val="90000"/>
                        </a:lnSpc>
                        <a:spcBef>
                          <a:spcPts val="500"/>
                        </a:spcBef>
                        <a:spcAft>
                          <a:spcPct val="0"/>
                        </a:spcAft>
                        <a:buClr>
                          <a:srgbClr val="62C7F0"/>
                        </a:buClr>
                        <a:buFont typeface="Arial" panose="020B0604020202020204" pitchFamily="34" charset="0"/>
                        <a:defRPr sz="1600">
                          <a:solidFill>
                            <a:srgbClr val="404040"/>
                          </a:solidFill>
                          <a:latin typeface="Calibri" panose="020F0502020204030204" pitchFamily="34" charset="0"/>
                        </a:defRPr>
                      </a:lvl7pPr>
                      <a:lvl8pPr marL="3429000" indent="-228600" defTabSz="457200" fontAlgn="base">
                        <a:lnSpc>
                          <a:spcPct val="90000"/>
                        </a:lnSpc>
                        <a:spcBef>
                          <a:spcPts val="500"/>
                        </a:spcBef>
                        <a:spcAft>
                          <a:spcPct val="0"/>
                        </a:spcAft>
                        <a:buClr>
                          <a:srgbClr val="62C7F0"/>
                        </a:buClr>
                        <a:buFont typeface="Arial" panose="020B0604020202020204" pitchFamily="34" charset="0"/>
                        <a:defRPr sz="1600">
                          <a:solidFill>
                            <a:srgbClr val="404040"/>
                          </a:solidFill>
                          <a:latin typeface="Calibri" panose="020F0502020204030204" pitchFamily="34" charset="0"/>
                        </a:defRPr>
                      </a:lvl8pPr>
                      <a:lvl9pPr marL="3886200" indent="-228600" defTabSz="457200" fontAlgn="base">
                        <a:lnSpc>
                          <a:spcPct val="90000"/>
                        </a:lnSpc>
                        <a:spcBef>
                          <a:spcPts val="500"/>
                        </a:spcBef>
                        <a:spcAft>
                          <a:spcPct val="0"/>
                        </a:spcAft>
                        <a:buClr>
                          <a:srgbClr val="62C7F0"/>
                        </a:buClr>
                        <a:buFont typeface="Arial" panose="020B0604020202020204" pitchFamily="34" charset="0"/>
                        <a:defRPr sz="1600">
                          <a:solidFill>
                            <a:srgbClr val="404040"/>
                          </a:solidFill>
                          <a:latin typeface="Calibri" panose="020F0502020204030204" pitchFamily="34"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lang="en-US" sz="1200" b="0" dirty="0">
                          <a:solidFill>
                            <a:schemeClr val="tx1"/>
                          </a:solidFill>
                          <a:latin typeface="Verdana" panose="020B0604030504040204" pitchFamily="34" charset="0"/>
                          <a:ea typeface="Verdana" panose="020B0604030504040204" pitchFamily="34" charset="0"/>
                        </a:rPr>
                        <a:t>2.3, 1.4-4.0</a:t>
                      </a:r>
                      <a:endParaRPr kumimoji="0" lang="pt-BR" altLang="pt-BR"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9525" marR="9525" marT="9525"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7F5F5"/>
                    </a:solidFill>
                  </a:tcPr>
                </a:tc>
                <a:extLst>
                  <a:ext uri="{0D108BD9-81ED-4DB2-BD59-A6C34878D82A}">
                    <a16:rowId xmlns:a16="http://schemas.microsoft.com/office/drawing/2014/main" val="10003"/>
                  </a:ext>
                </a:extLst>
              </a:tr>
              <a:tr h="331881">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lang="en-US" sz="1200" b="1" dirty="0">
                          <a:solidFill>
                            <a:schemeClr val="tx1"/>
                          </a:solidFill>
                          <a:latin typeface="Verdana" panose="020B0604030504040204" pitchFamily="34" charset="0"/>
                          <a:ea typeface="Verdana" panose="020B0604030504040204" pitchFamily="34" charset="0"/>
                        </a:rPr>
                        <a:t>MPR&lt;0.53</a:t>
                      </a:r>
                      <a:endParaRPr kumimoji="0" lang="pt-BR" altLang="pt-BR"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21600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8DCDCD"/>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lang="en-US" sz="1200" b="0" dirty="0">
                          <a:solidFill>
                            <a:schemeClr val="tx1"/>
                          </a:solidFill>
                          <a:latin typeface="Verdana" panose="020B0604030504040204" pitchFamily="34" charset="0"/>
                          <a:ea typeface="Verdana" panose="020B0604030504040204" pitchFamily="34" charset="0"/>
                        </a:rPr>
                        <a:t>3.1, 1.6-6.0</a:t>
                      </a:r>
                      <a:endParaRPr kumimoji="0" lang="pt-BR" altLang="pt-BR"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9525" marR="9525" marT="9525"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7F5F5"/>
                    </a:solidFill>
                  </a:tcPr>
                </a:tc>
                <a:extLst>
                  <a:ext uri="{0D108BD9-81ED-4DB2-BD59-A6C34878D82A}">
                    <a16:rowId xmlns:a16="http://schemas.microsoft.com/office/drawing/2014/main" val="3529762991"/>
                  </a:ext>
                </a:extLst>
              </a:tr>
              <a:tr h="331881">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lang="en-US" sz="1200" b="1" dirty="0">
                          <a:solidFill>
                            <a:schemeClr val="tx1"/>
                          </a:solidFill>
                          <a:latin typeface="Verdana" panose="020B0604030504040204" pitchFamily="34" charset="0"/>
                          <a:ea typeface="Verdana" panose="020B0604030504040204" pitchFamily="34" charset="0"/>
                        </a:rPr>
                        <a:t>From Peru</a:t>
                      </a:r>
                      <a:endParaRPr kumimoji="0" lang="pt-BR" altLang="pt-BR"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21600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8DCDCD"/>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lang="en-US" sz="1200" b="0" dirty="0">
                          <a:solidFill>
                            <a:schemeClr val="tx1"/>
                          </a:solidFill>
                          <a:latin typeface="Verdana" panose="020B0604030504040204" pitchFamily="34" charset="0"/>
                          <a:ea typeface="Verdana" panose="020B0604030504040204" pitchFamily="34" charset="0"/>
                        </a:rPr>
                        <a:t>3.95, 2.1-7.4</a:t>
                      </a:r>
                      <a:endParaRPr kumimoji="0" lang="pt-BR" altLang="pt-BR"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9525" marR="9525" marT="9525"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7F5F5"/>
                    </a:solidFill>
                  </a:tcPr>
                </a:tc>
                <a:extLst>
                  <a:ext uri="{0D108BD9-81ED-4DB2-BD59-A6C34878D82A}">
                    <a16:rowId xmlns:a16="http://schemas.microsoft.com/office/drawing/2014/main" val="359702677"/>
                  </a:ext>
                </a:extLst>
              </a:tr>
            </a:tbl>
          </a:graphicData>
        </a:graphic>
      </p:graphicFrame>
    </p:spTree>
    <p:extLst>
      <p:ext uri="{BB962C8B-B14F-4D97-AF65-F5344CB8AC3E}">
        <p14:creationId xmlns:p14="http://schemas.microsoft.com/office/powerpoint/2010/main" val="11175958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334962" y="365125"/>
            <a:ext cx="10399713" cy="486213"/>
          </a:xfrm>
        </p:spPr>
        <p:txBody>
          <a:bodyPr>
            <a:normAutofit/>
          </a:bodyPr>
          <a:lstStyle/>
          <a:p>
            <a:r>
              <a:rPr lang="pt-BR" sz="3200" b="1" dirty="0" err="1"/>
              <a:t>Lessons</a:t>
            </a:r>
            <a:r>
              <a:rPr lang="pt-BR" sz="3200" b="1" dirty="0"/>
              <a:t> </a:t>
            </a:r>
            <a:r>
              <a:rPr lang="pt-BR" sz="3200" b="1" dirty="0" err="1"/>
              <a:t>Learned</a:t>
            </a:r>
            <a:r>
              <a:rPr lang="pt-BR" sz="3200" b="1" dirty="0"/>
              <a:t> </a:t>
            </a:r>
          </a:p>
        </p:txBody>
      </p:sp>
      <p:sp>
        <p:nvSpPr>
          <p:cNvPr id="3" name="Espaço Reservado para Conteúdo 2"/>
          <p:cNvSpPr>
            <a:spLocks noGrp="1"/>
          </p:cNvSpPr>
          <p:nvPr>
            <p:ph idx="4294967295"/>
          </p:nvPr>
        </p:nvSpPr>
        <p:spPr>
          <a:xfrm>
            <a:off x="334962" y="728664"/>
            <a:ext cx="10549914" cy="5400674"/>
          </a:xfrm>
        </p:spPr>
        <p:txBody>
          <a:bodyPr anchor="ctr">
            <a:noAutofit/>
          </a:bodyPr>
          <a:lstStyle/>
          <a:p>
            <a:pPr>
              <a:spcBef>
                <a:spcPts val="1200"/>
              </a:spcBef>
            </a:pPr>
            <a:r>
              <a:rPr lang="en-US" sz="2200" dirty="0" err="1"/>
              <a:t>ImPrEP</a:t>
            </a:r>
            <a:r>
              <a:rPr lang="en-US" sz="2200" dirty="0"/>
              <a:t> was successful in enroll MSM &amp; TGW in high risk of HIV infection </a:t>
            </a:r>
          </a:p>
          <a:p>
            <a:pPr>
              <a:spcBef>
                <a:spcPts val="1200"/>
              </a:spcBef>
            </a:pPr>
            <a:r>
              <a:rPr lang="en-US" sz="2200" dirty="0"/>
              <a:t>Same day oral </a:t>
            </a:r>
            <a:r>
              <a:rPr lang="en-US" sz="2200" dirty="0" err="1"/>
              <a:t>PrEP</a:t>
            </a:r>
            <a:r>
              <a:rPr lang="en-US" sz="2200" dirty="0"/>
              <a:t> with TDF/FTC is feasible among MSM and TGW in Latin America</a:t>
            </a:r>
          </a:p>
          <a:p>
            <a:pPr>
              <a:spcBef>
                <a:spcPts val="1200"/>
              </a:spcBef>
            </a:pPr>
            <a:r>
              <a:rPr lang="en-US" sz="2200" dirty="0"/>
              <a:t>Those harder to reach are also at higher risk of </a:t>
            </a:r>
            <a:r>
              <a:rPr lang="en-US" sz="2200" dirty="0" err="1"/>
              <a:t>PrEP</a:t>
            </a:r>
            <a:r>
              <a:rPr lang="en-US" sz="2200" dirty="0"/>
              <a:t> discontinuation, increasing inequalities on </a:t>
            </a:r>
            <a:r>
              <a:rPr lang="en-US" sz="2200" dirty="0" err="1"/>
              <a:t>PrEP</a:t>
            </a:r>
            <a:r>
              <a:rPr lang="en-US" sz="2200" dirty="0"/>
              <a:t> benefits</a:t>
            </a:r>
          </a:p>
          <a:p>
            <a:pPr>
              <a:spcBef>
                <a:spcPts val="1200"/>
              </a:spcBef>
            </a:pPr>
            <a:r>
              <a:rPr lang="en-US" sz="2200" dirty="0"/>
              <a:t>Young MSM and TGW should be targeted with interventions to support them on </a:t>
            </a:r>
            <a:r>
              <a:rPr lang="en-US" sz="2200" dirty="0" err="1"/>
              <a:t>PrEP</a:t>
            </a:r>
            <a:r>
              <a:rPr lang="en-US" sz="2200" dirty="0"/>
              <a:t> engagement </a:t>
            </a:r>
            <a:endParaRPr lang="pt-BR" sz="2200" dirty="0"/>
          </a:p>
          <a:p>
            <a:pPr>
              <a:spcBef>
                <a:spcPts val="1200"/>
              </a:spcBef>
            </a:pPr>
            <a:r>
              <a:rPr lang="en-US" sz="2200" dirty="0"/>
              <a:t>Strategies to support young </a:t>
            </a:r>
            <a:r>
              <a:rPr lang="en-US" sz="2200" dirty="0" err="1"/>
              <a:t>PreP</a:t>
            </a:r>
            <a:r>
              <a:rPr lang="en-US" sz="2200" dirty="0"/>
              <a:t> users and TGW must be developed and implemented starting at </a:t>
            </a:r>
            <a:r>
              <a:rPr lang="en-US" sz="2200" dirty="0" err="1"/>
              <a:t>PrEP</a:t>
            </a:r>
            <a:r>
              <a:rPr lang="en-US" sz="2200" dirty="0"/>
              <a:t> Program entry</a:t>
            </a:r>
          </a:p>
          <a:p>
            <a:pPr>
              <a:spcBef>
                <a:spcPts val="1200"/>
              </a:spcBef>
            </a:pPr>
            <a:r>
              <a:rPr lang="en-US" sz="2200" dirty="0"/>
              <a:t>Community Education can play a role in increasing </a:t>
            </a:r>
            <a:r>
              <a:rPr lang="en-US" sz="2200" dirty="0" err="1"/>
              <a:t>PrEP</a:t>
            </a:r>
            <a:r>
              <a:rPr lang="en-US" sz="2200" dirty="0"/>
              <a:t> awareness in the community, reaching out to the most vulnerable</a:t>
            </a:r>
          </a:p>
        </p:txBody>
      </p:sp>
    </p:spTree>
    <p:extLst>
      <p:ext uri="{BB962C8B-B14F-4D97-AF65-F5344CB8AC3E}">
        <p14:creationId xmlns:p14="http://schemas.microsoft.com/office/powerpoint/2010/main" val="20534639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907BBF-8AF7-4F8F-AE90-5D35A344ED6E}"/>
              </a:ext>
            </a:extLst>
          </p:cNvPr>
          <p:cNvSpPr>
            <a:spLocks noGrp="1"/>
          </p:cNvSpPr>
          <p:nvPr>
            <p:ph type="title" idx="4294967295"/>
          </p:nvPr>
        </p:nvSpPr>
        <p:spPr>
          <a:xfrm>
            <a:off x="334963" y="414752"/>
            <a:ext cx="10228263" cy="720725"/>
          </a:xfrm>
        </p:spPr>
        <p:txBody>
          <a:bodyPr anchor="ctr"/>
          <a:lstStyle/>
          <a:p>
            <a:pPr>
              <a:lnSpc>
                <a:spcPct val="100000"/>
              </a:lnSpc>
            </a:pPr>
            <a:r>
              <a:rPr lang="pt-BR" sz="3200" b="1" dirty="0" err="1">
                <a:latin typeface="+mn-lt"/>
              </a:rPr>
              <a:t>Impact</a:t>
            </a:r>
            <a:r>
              <a:rPr lang="pt-BR" sz="3200" b="1" dirty="0">
                <a:latin typeface="+mn-lt"/>
              </a:rPr>
              <a:t> </a:t>
            </a:r>
            <a:r>
              <a:rPr lang="pt-BR" sz="3200" b="1" dirty="0" err="1">
                <a:latin typeface="+mn-lt"/>
              </a:rPr>
              <a:t>of</a:t>
            </a:r>
            <a:r>
              <a:rPr lang="pt-BR" sz="3200" b="1" dirty="0">
                <a:latin typeface="+mn-lt"/>
              </a:rPr>
              <a:t> COVID-19 in </a:t>
            </a:r>
            <a:r>
              <a:rPr lang="pt-BR" sz="3200" b="1" dirty="0" err="1">
                <a:latin typeface="+mn-lt"/>
              </a:rPr>
              <a:t>Brazil</a:t>
            </a:r>
            <a:br>
              <a:rPr lang="pt-BR" sz="3200" b="1" dirty="0">
                <a:latin typeface="+mn-lt"/>
              </a:rPr>
            </a:br>
            <a:r>
              <a:rPr lang="pt-BR" sz="2800" dirty="0">
                <a:latin typeface="+mn-lt"/>
              </a:rPr>
              <a:t>Web-</a:t>
            </a:r>
            <a:r>
              <a:rPr lang="pt-BR" sz="2800" dirty="0" err="1">
                <a:latin typeface="+mn-lt"/>
              </a:rPr>
              <a:t>Survey</a:t>
            </a:r>
            <a:r>
              <a:rPr lang="pt-BR" sz="2800" dirty="0">
                <a:latin typeface="+mn-lt"/>
              </a:rPr>
              <a:t> April-May 2020</a:t>
            </a:r>
            <a:endParaRPr lang="pt-BR" sz="2800" b="1" dirty="0">
              <a:latin typeface="+mn-lt"/>
            </a:endParaRPr>
          </a:p>
        </p:txBody>
      </p:sp>
      <p:sp>
        <p:nvSpPr>
          <p:cNvPr id="6" name="CaixaDeTexto 5">
            <a:extLst>
              <a:ext uri="{FF2B5EF4-FFF2-40B4-BE49-F238E27FC236}">
                <a16:creationId xmlns:a16="http://schemas.microsoft.com/office/drawing/2014/main" id="{F6327935-CACC-4772-B33F-73BF65B4CF8E}"/>
              </a:ext>
            </a:extLst>
          </p:cNvPr>
          <p:cNvSpPr txBox="1"/>
          <p:nvPr/>
        </p:nvSpPr>
        <p:spPr>
          <a:xfrm>
            <a:off x="2640013" y="6059765"/>
            <a:ext cx="6354900" cy="553998"/>
          </a:xfrm>
          <a:prstGeom prst="rect">
            <a:avLst/>
          </a:prstGeom>
          <a:noFill/>
        </p:spPr>
        <p:txBody>
          <a:bodyPr wrap="square" rtlCol="0">
            <a:spAutoFit/>
          </a:bodyPr>
          <a:lstStyle/>
          <a:p>
            <a:r>
              <a:rPr lang="pt-BR" sz="1000" dirty="0"/>
              <a:t>Torres TS, et al. </a:t>
            </a:r>
            <a:r>
              <a:rPr lang="pt-BR" sz="1000" dirty="0" err="1"/>
              <a:t>Impact</a:t>
            </a:r>
            <a:r>
              <a:rPr lang="pt-BR" sz="1000" dirty="0"/>
              <a:t> </a:t>
            </a:r>
            <a:r>
              <a:rPr lang="pt-BR" sz="1000" dirty="0" err="1"/>
              <a:t>of</a:t>
            </a:r>
            <a:r>
              <a:rPr lang="pt-BR" sz="1000" dirty="0"/>
              <a:t> COVID-19 </a:t>
            </a:r>
            <a:r>
              <a:rPr lang="pt-BR" sz="1000" dirty="0" err="1"/>
              <a:t>Pandemic</a:t>
            </a:r>
            <a:r>
              <a:rPr lang="pt-BR" sz="1000" dirty="0"/>
              <a:t> </a:t>
            </a:r>
            <a:r>
              <a:rPr lang="pt-BR" sz="1000" dirty="0" err="1"/>
              <a:t>on</a:t>
            </a:r>
            <a:r>
              <a:rPr lang="pt-BR" sz="1000" dirty="0"/>
              <a:t> Sexual </a:t>
            </a:r>
            <a:r>
              <a:rPr lang="pt-BR" sz="1000" dirty="0" err="1"/>
              <a:t>Minority</a:t>
            </a:r>
            <a:r>
              <a:rPr lang="pt-BR" sz="1000" dirty="0"/>
              <a:t> </a:t>
            </a:r>
            <a:r>
              <a:rPr lang="pt-BR" sz="1000" dirty="0" err="1"/>
              <a:t>Populations</a:t>
            </a:r>
            <a:r>
              <a:rPr lang="pt-BR" sz="1000" dirty="0"/>
              <a:t> in </a:t>
            </a:r>
            <a:r>
              <a:rPr lang="pt-BR" sz="1000" dirty="0" err="1"/>
              <a:t>Brazil</a:t>
            </a:r>
            <a:r>
              <a:rPr lang="pt-BR" sz="1000" dirty="0"/>
              <a:t>: </a:t>
            </a:r>
            <a:r>
              <a:rPr lang="pt-BR" sz="1000" dirty="0" err="1"/>
              <a:t>An</a:t>
            </a:r>
            <a:r>
              <a:rPr lang="pt-BR" sz="1000" dirty="0"/>
              <a:t> </a:t>
            </a:r>
            <a:r>
              <a:rPr lang="pt-BR" sz="1000" dirty="0" err="1"/>
              <a:t>Analysis</a:t>
            </a:r>
            <a:r>
              <a:rPr lang="pt-BR" sz="1000" dirty="0"/>
              <a:t> </a:t>
            </a:r>
            <a:r>
              <a:rPr lang="pt-BR" sz="1000" dirty="0" err="1"/>
              <a:t>of</a:t>
            </a:r>
            <a:r>
              <a:rPr lang="pt-BR" sz="1000" dirty="0"/>
              <a:t> Social/Racial </a:t>
            </a:r>
            <a:r>
              <a:rPr lang="pt-BR" sz="1000" dirty="0" err="1"/>
              <a:t>Disparities</a:t>
            </a:r>
            <a:r>
              <a:rPr lang="pt-BR" sz="1000" dirty="0"/>
              <a:t> in </a:t>
            </a:r>
            <a:r>
              <a:rPr lang="pt-BR" sz="1000" dirty="0" err="1"/>
              <a:t>Maintaining</a:t>
            </a:r>
            <a:r>
              <a:rPr lang="pt-BR" sz="1000" dirty="0"/>
              <a:t> Social </a:t>
            </a:r>
            <a:r>
              <a:rPr lang="pt-BR" sz="1000" dirty="0" err="1"/>
              <a:t>Distancing</a:t>
            </a:r>
            <a:r>
              <a:rPr lang="pt-BR" sz="1000" dirty="0"/>
              <a:t> </a:t>
            </a:r>
            <a:r>
              <a:rPr lang="pt-BR" sz="1000" dirty="0" err="1"/>
              <a:t>and</a:t>
            </a:r>
            <a:r>
              <a:rPr lang="pt-BR" sz="1000" dirty="0"/>
              <a:t> a </a:t>
            </a:r>
            <a:r>
              <a:rPr lang="pt-BR" sz="1000" dirty="0" err="1"/>
              <a:t>Description</a:t>
            </a:r>
            <a:r>
              <a:rPr lang="pt-BR" sz="1000" dirty="0"/>
              <a:t> </a:t>
            </a:r>
            <a:r>
              <a:rPr lang="pt-BR" sz="1000" dirty="0" err="1"/>
              <a:t>of</a:t>
            </a:r>
            <a:r>
              <a:rPr lang="pt-BR" sz="1000" dirty="0"/>
              <a:t> Sexual </a:t>
            </a:r>
            <a:r>
              <a:rPr lang="pt-BR" sz="1000" dirty="0" err="1"/>
              <a:t>Behavior</a:t>
            </a:r>
            <a:r>
              <a:rPr lang="pt-BR" sz="1000" dirty="0"/>
              <a:t>. AIDS </a:t>
            </a:r>
            <a:r>
              <a:rPr lang="pt-BR" sz="1000" dirty="0" err="1"/>
              <a:t>Behav</a:t>
            </a:r>
            <a:r>
              <a:rPr lang="pt-BR" sz="1000" dirty="0"/>
              <a:t>. 2021 Jan;25(1):73-84.</a:t>
            </a:r>
            <a:endParaRPr lang="en-GB" sz="1000" dirty="0"/>
          </a:p>
        </p:txBody>
      </p:sp>
      <p:sp>
        <p:nvSpPr>
          <p:cNvPr id="7" name="Título 1">
            <a:extLst>
              <a:ext uri="{FF2B5EF4-FFF2-40B4-BE49-F238E27FC236}">
                <a16:creationId xmlns:a16="http://schemas.microsoft.com/office/drawing/2014/main" id="{4D03469F-0C33-41D8-9FC7-87F9CE38DB82}"/>
              </a:ext>
            </a:extLst>
          </p:cNvPr>
          <p:cNvSpPr txBox="1">
            <a:spLocks/>
          </p:cNvSpPr>
          <p:nvPr/>
        </p:nvSpPr>
        <p:spPr>
          <a:xfrm>
            <a:off x="6192077" y="1947019"/>
            <a:ext cx="4532245" cy="338924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400" b="1" dirty="0" err="1"/>
              <a:t>PrEP</a:t>
            </a:r>
            <a:r>
              <a:rPr lang="pt-BR" sz="2400" b="1" dirty="0"/>
              <a:t> </a:t>
            </a:r>
            <a:r>
              <a:rPr lang="pt-BR" sz="2400" b="1" dirty="0" err="1"/>
              <a:t>users</a:t>
            </a:r>
            <a:r>
              <a:rPr lang="pt-BR" sz="2400" b="1" dirty="0"/>
              <a:t> (N=733):               </a:t>
            </a:r>
            <a:r>
              <a:rPr lang="pt-BR" sz="2400" dirty="0"/>
              <a:t>28% </a:t>
            </a:r>
            <a:r>
              <a:rPr lang="pt-BR" sz="2400" dirty="0" err="1"/>
              <a:t>stopped</a:t>
            </a:r>
            <a:r>
              <a:rPr lang="pt-BR" sz="2400" dirty="0"/>
              <a:t> PrEP</a:t>
            </a:r>
          </a:p>
          <a:p>
            <a:endParaRPr lang="pt-BR" sz="2400" dirty="0"/>
          </a:p>
          <a:p>
            <a:r>
              <a:rPr lang="pt-BR" sz="2400" b="1" dirty="0"/>
              <a:t>Non-PrEP </a:t>
            </a:r>
            <a:r>
              <a:rPr lang="pt-BR" sz="2400" b="1" dirty="0" err="1"/>
              <a:t>users</a:t>
            </a:r>
            <a:r>
              <a:rPr lang="pt-BR" sz="2400" b="1" dirty="0"/>
              <a:t>:                        </a:t>
            </a:r>
            <a:r>
              <a:rPr lang="pt-BR" sz="2400" dirty="0"/>
              <a:t>87% </a:t>
            </a:r>
            <a:r>
              <a:rPr lang="pt-BR" sz="2400" dirty="0" err="1"/>
              <a:t>aware</a:t>
            </a:r>
            <a:r>
              <a:rPr lang="pt-BR" sz="2400" dirty="0"/>
              <a:t> </a:t>
            </a:r>
            <a:r>
              <a:rPr lang="pt-BR" sz="2400" dirty="0" err="1"/>
              <a:t>of</a:t>
            </a:r>
            <a:r>
              <a:rPr lang="pt-BR" sz="2400" dirty="0"/>
              <a:t> PrEP </a:t>
            </a:r>
            <a:r>
              <a:rPr lang="pt-BR" sz="2400" dirty="0" err="1"/>
              <a:t>and</a:t>
            </a:r>
            <a:r>
              <a:rPr lang="pt-BR" sz="2400" dirty="0"/>
              <a:t>              23% </a:t>
            </a:r>
            <a:r>
              <a:rPr lang="pt-BR" sz="2400" dirty="0" err="1"/>
              <a:t>had</a:t>
            </a:r>
            <a:r>
              <a:rPr lang="pt-BR" sz="2400" dirty="0"/>
              <a:t> PrEP </a:t>
            </a:r>
            <a:r>
              <a:rPr lang="pt-BR" sz="2400" dirty="0" err="1"/>
              <a:t>eligibility</a:t>
            </a:r>
            <a:r>
              <a:rPr lang="pt-BR" sz="2400" dirty="0"/>
              <a:t> </a:t>
            </a:r>
          </a:p>
          <a:p>
            <a:endParaRPr lang="pt-BR" sz="2400" dirty="0"/>
          </a:p>
          <a:p>
            <a:r>
              <a:rPr lang="pt-BR" sz="2400" dirty="0"/>
              <a:t>Black </a:t>
            </a:r>
            <a:r>
              <a:rPr lang="pt-BR" sz="2400" dirty="0" err="1"/>
              <a:t>and</a:t>
            </a:r>
            <a:r>
              <a:rPr lang="pt-BR" sz="2400" dirty="0"/>
              <a:t> </a:t>
            </a:r>
            <a:r>
              <a:rPr lang="pt-BR" sz="2400" dirty="0" err="1"/>
              <a:t>low</a:t>
            </a:r>
            <a:r>
              <a:rPr lang="pt-BR" sz="2400" dirty="0"/>
              <a:t>-income SGM </a:t>
            </a:r>
            <a:r>
              <a:rPr lang="pt-BR" sz="2400" dirty="0" err="1"/>
              <a:t>had</a:t>
            </a:r>
            <a:r>
              <a:rPr lang="pt-BR" sz="2400" dirty="0"/>
              <a:t> more </a:t>
            </a:r>
            <a:r>
              <a:rPr lang="pt-BR" sz="2400" dirty="0" err="1"/>
              <a:t>difficulties</a:t>
            </a:r>
            <a:r>
              <a:rPr lang="pt-BR" sz="2400" dirty="0"/>
              <a:t> in </a:t>
            </a:r>
            <a:r>
              <a:rPr lang="pt-BR" sz="2400" dirty="0" err="1"/>
              <a:t>maintaing</a:t>
            </a:r>
            <a:r>
              <a:rPr lang="pt-BR" sz="2400" dirty="0"/>
              <a:t> social </a:t>
            </a:r>
            <a:r>
              <a:rPr lang="pt-BR" sz="2400" dirty="0" err="1"/>
              <a:t>distancing</a:t>
            </a:r>
            <a:r>
              <a:rPr lang="pt-BR" sz="2400" dirty="0"/>
              <a:t>.</a:t>
            </a:r>
          </a:p>
        </p:txBody>
      </p:sp>
      <p:sp>
        <p:nvSpPr>
          <p:cNvPr id="5" name="CaixaDeTexto 4">
            <a:extLst>
              <a:ext uri="{FF2B5EF4-FFF2-40B4-BE49-F238E27FC236}">
                <a16:creationId xmlns:a16="http://schemas.microsoft.com/office/drawing/2014/main" id="{CAB83147-16BA-4CE2-A610-C24DD2C96CBE}"/>
              </a:ext>
            </a:extLst>
          </p:cNvPr>
          <p:cNvSpPr txBox="1"/>
          <p:nvPr/>
        </p:nvSpPr>
        <p:spPr>
          <a:xfrm>
            <a:off x="573502" y="2264341"/>
            <a:ext cx="4922837" cy="2754600"/>
          </a:xfrm>
          <a:prstGeom prst="rect">
            <a:avLst/>
          </a:prstGeom>
          <a:solidFill>
            <a:srgbClr val="C7F04A"/>
          </a:solidFill>
        </p:spPr>
        <p:txBody>
          <a:bodyPr wrap="square">
            <a:spAutoFit/>
          </a:bodyPr>
          <a:lstStyle/>
          <a:p>
            <a:pPr algn="ctr"/>
            <a:r>
              <a:rPr lang="pt-BR" sz="2400" b="1" dirty="0">
                <a:latin typeface="+mj-lt"/>
              </a:rPr>
              <a:t>N=3486</a:t>
            </a:r>
          </a:p>
          <a:p>
            <a:pPr algn="ctr"/>
            <a:r>
              <a:rPr lang="pt-BR" sz="2400" dirty="0">
                <a:latin typeface="+mj-lt"/>
              </a:rPr>
              <a:t>sexual </a:t>
            </a:r>
            <a:r>
              <a:rPr lang="pt-BR" sz="2400" dirty="0" err="1">
                <a:latin typeface="+mj-lt"/>
              </a:rPr>
              <a:t>and</a:t>
            </a:r>
            <a:r>
              <a:rPr lang="pt-BR" sz="2400" dirty="0">
                <a:latin typeface="+mj-lt"/>
              </a:rPr>
              <a:t> </a:t>
            </a:r>
            <a:r>
              <a:rPr lang="pt-BR" sz="2400" dirty="0" err="1">
                <a:latin typeface="+mj-lt"/>
              </a:rPr>
              <a:t>gender</a:t>
            </a:r>
            <a:r>
              <a:rPr lang="pt-BR" sz="2400" dirty="0">
                <a:latin typeface="+mj-lt"/>
              </a:rPr>
              <a:t>               </a:t>
            </a:r>
            <a:r>
              <a:rPr lang="pt-BR" sz="2400" dirty="0" err="1">
                <a:latin typeface="+mj-lt"/>
              </a:rPr>
              <a:t>minorities</a:t>
            </a:r>
            <a:r>
              <a:rPr lang="pt-BR" sz="2400" dirty="0">
                <a:latin typeface="+mj-lt"/>
              </a:rPr>
              <a:t> (SGM)</a:t>
            </a:r>
          </a:p>
          <a:p>
            <a:br>
              <a:rPr lang="pt-BR" sz="2400" dirty="0">
                <a:latin typeface="+mj-lt"/>
              </a:rPr>
            </a:br>
            <a:r>
              <a:rPr lang="pt-BR" sz="2400" b="1" dirty="0">
                <a:latin typeface="+mj-lt"/>
              </a:rPr>
              <a:t>45%</a:t>
            </a:r>
            <a:r>
              <a:rPr lang="pt-BR" sz="2400" dirty="0">
                <a:latin typeface="+mj-lt"/>
              </a:rPr>
              <a:t> </a:t>
            </a:r>
            <a:r>
              <a:rPr lang="pt-BR" sz="2400" dirty="0" err="1">
                <a:latin typeface="+mj-lt"/>
              </a:rPr>
              <a:t>on</a:t>
            </a:r>
            <a:r>
              <a:rPr lang="pt-BR" sz="2400" dirty="0">
                <a:latin typeface="+mj-lt"/>
              </a:rPr>
              <a:t> sexual </a:t>
            </a:r>
            <a:r>
              <a:rPr lang="pt-BR" sz="2400" dirty="0" err="1">
                <a:latin typeface="+mj-lt"/>
              </a:rPr>
              <a:t>abstinence</a:t>
            </a:r>
            <a:endParaRPr lang="pt-BR" sz="2400" dirty="0">
              <a:latin typeface="+mj-lt"/>
            </a:endParaRPr>
          </a:p>
          <a:p>
            <a:pPr>
              <a:spcBef>
                <a:spcPts val="600"/>
              </a:spcBef>
            </a:pPr>
            <a:r>
              <a:rPr lang="pt-BR" sz="2400" b="1" dirty="0">
                <a:latin typeface="+mj-lt"/>
              </a:rPr>
              <a:t>65%</a:t>
            </a:r>
            <a:r>
              <a:rPr lang="pt-BR" sz="2400" dirty="0">
                <a:latin typeface="+mj-lt"/>
              </a:rPr>
              <a:t> </a:t>
            </a:r>
            <a:r>
              <a:rPr lang="pt-BR" sz="2400" dirty="0" err="1">
                <a:latin typeface="+mj-lt"/>
              </a:rPr>
              <a:t>decresed</a:t>
            </a:r>
            <a:r>
              <a:rPr lang="pt-BR" sz="2400" dirty="0">
                <a:latin typeface="+mj-lt"/>
              </a:rPr>
              <a:t> </a:t>
            </a:r>
            <a:r>
              <a:rPr lang="pt-BR" sz="2400" dirty="0" err="1">
                <a:latin typeface="+mj-lt"/>
              </a:rPr>
              <a:t>the</a:t>
            </a:r>
            <a:r>
              <a:rPr lang="pt-BR" sz="2400" dirty="0">
                <a:latin typeface="+mj-lt"/>
              </a:rPr>
              <a:t> </a:t>
            </a:r>
            <a:r>
              <a:rPr lang="pt-BR" sz="2400" dirty="0" err="1">
                <a:latin typeface="+mj-lt"/>
              </a:rPr>
              <a:t>number</a:t>
            </a:r>
            <a:r>
              <a:rPr lang="pt-BR" sz="2400" dirty="0">
                <a:latin typeface="+mj-lt"/>
              </a:rPr>
              <a:t> </a:t>
            </a:r>
            <a:r>
              <a:rPr lang="pt-BR" sz="2400" dirty="0" err="1">
                <a:latin typeface="+mj-lt"/>
              </a:rPr>
              <a:t>of</a:t>
            </a:r>
            <a:r>
              <a:rPr lang="pt-BR" sz="2400" dirty="0">
                <a:latin typeface="+mj-lt"/>
              </a:rPr>
              <a:t> casual sexual </a:t>
            </a:r>
            <a:r>
              <a:rPr lang="pt-BR" sz="2400" dirty="0" err="1">
                <a:latin typeface="+mj-lt"/>
              </a:rPr>
              <a:t>partners</a:t>
            </a:r>
            <a:endParaRPr lang="pt-BR" sz="2400" dirty="0">
              <a:latin typeface="+mj-lt"/>
            </a:endParaRPr>
          </a:p>
        </p:txBody>
      </p:sp>
    </p:spTree>
    <p:extLst>
      <p:ext uri="{BB962C8B-B14F-4D97-AF65-F5344CB8AC3E}">
        <p14:creationId xmlns:p14="http://schemas.microsoft.com/office/powerpoint/2010/main" val="27186876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4">
            <a:extLst>
              <a:ext uri="{FF2B5EF4-FFF2-40B4-BE49-F238E27FC236}">
                <a16:creationId xmlns:a16="http://schemas.microsoft.com/office/drawing/2014/main" id="{1EA720A3-CED8-4A5F-A889-CD64BF360E2B}"/>
              </a:ext>
            </a:extLst>
          </p:cNvPr>
          <p:cNvPicPr>
            <a:picLocks noChangeAspect="1"/>
          </p:cNvPicPr>
          <p:nvPr/>
        </p:nvPicPr>
        <p:blipFill>
          <a:blip r:embed="rId2"/>
          <a:stretch>
            <a:fillRect/>
          </a:stretch>
        </p:blipFill>
        <p:spPr>
          <a:xfrm>
            <a:off x="334963" y="485197"/>
            <a:ext cx="5237217" cy="2922587"/>
          </a:xfrm>
          <a:prstGeom prst="rect">
            <a:avLst/>
          </a:prstGeom>
        </p:spPr>
      </p:pic>
      <p:pic>
        <p:nvPicPr>
          <p:cNvPr id="9" name="Imagem 6">
            <a:extLst>
              <a:ext uri="{FF2B5EF4-FFF2-40B4-BE49-F238E27FC236}">
                <a16:creationId xmlns:a16="http://schemas.microsoft.com/office/drawing/2014/main" id="{508AF776-0E63-45C6-BF75-9F883A7C7598}"/>
              </a:ext>
            </a:extLst>
          </p:cNvPr>
          <p:cNvPicPr>
            <a:picLocks noChangeAspect="1"/>
          </p:cNvPicPr>
          <p:nvPr/>
        </p:nvPicPr>
        <p:blipFill>
          <a:blip r:embed="rId3"/>
          <a:stretch>
            <a:fillRect/>
          </a:stretch>
        </p:blipFill>
        <p:spPr>
          <a:xfrm>
            <a:off x="5422933" y="2521216"/>
            <a:ext cx="5476120" cy="3115586"/>
          </a:xfrm>
          <a:prstGeom prst="rect">
            <a:avLst/>
          </a:prstGeom>
        </p:spPr>
      </p:pic>
    </p:spTree>
    <p:extLst>
      <p:ext uri="{BB962C8B-B14F-4D97-AF65-F5344CB8AC3E}">
        <p14:creationId xmlns:p14="http://schemas.microsoft.com/office/powerpoint/2010/main" val="1393685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08FBFF-D4E9-4F93-8994-094B24D58F90}"/>
              </a:ext>
            </a:extLst>
          </p:cNvPr>
          <p:cNvSpPr>
            <a:spLocks noGrp="1"/>
          </p:cNvSpPr>
          <p:nvPr>
            <p:ph type="title" idx="4294967295"/>
          </p:nvPr>
        </p:nvSpPr>
        <p:spPr>
          <a:xfrm>
            <a:off x="334962" y="404813"/>
            <a:ext cx="10584049" cy="755650"/>
          </a:xfrm>
        </p:spPr>
        <p:txBody>
          <a:bodyPr anchor="ctr"/>
          <a:lstStyle/>
          <a:p>
            <a:r>
              <a:rPr lang="en-US" sz="3200" b="1" dirty="0"/>
              <a:t>New HIV infections and AIDS deaths in Latin America and the Caribbean, 2004-2018</a:t>
            </a:r>
            <a:endParaRPr lang="de-DE" sz="3200" b="1" dirty="0"/>
          </a:p>
        </p:txBody>
      </p:sp>
      <p:graphicFrame>
        <p:nvGraphicFramePr>
          <p:cNvPr id="4" name="Chart 3">
            <a:extLst>
              <a:ext uri="{FF2B5EF4-FFF2-40B4-BE49-F238E27FC236}">
                <a16:creationId xmlns:a16="http://schemas.microsoft.com/office/drawing/2014/main" id="{8322762F-3EE6-42AB-BEBD-51524FED7931}"/>
              </a:ext>
            </a:extLst>
          </p:cNvPr>
          <p:cNvGraphicFramePr>
            <a:graphicFrameLocks/>
          </p:cNvGraphicFramePr>
          <p:nvPr>
            <p:extLst>
              <p:ext uri="{D42A27DB-BD31-4B8C-83A1-F6EECF244321}">
                <p14:modId xmlns:p14="http://schemas.microsoft.com/office/powerpoint/2010/main" val="2044692654"/>
              </p:ext>
            </p:extLst>
          </p:nvPr>
        </p:nvGraphicFramePr>
        <p:xfrm>
          <a:off x="426721" y="1624172"/>
          <a:ext cx="5077968" cy="41822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AB472416-60EA-42A6-B197-89C73A12DE69}"/>
              </a:ext>
            </a:extLst>
          </p:cNvPr>
          <p:cNvGraphicFramePr>
            <a:graphicFrameLocks/>
          </p:cNvGraphicFramePr>
          <p:nvPr>
            <p:extLst>
              <p:ext uri="{D42A27DB-BD31-4B8C-83A1-F6EECF244321}">
                <p14:modId xmlns:p14="http://schemas.microsoft.com/office/powerpoint/2010/main" val="1053370909"/>
              </p:ext>
            </p:extLst>
          </p:nvPr>
        </p:nvGraphicFramePr>
        <p:xfrm>
          <a:off x="6075593" y="1624173"/>
          <a:ext cx="4876800" cy="418226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2">
            <a:extLst>
              <a:ext uri="{FF2B5EF4-FFF2-40B4-BE49-F238E27FC236}">
                <a16:creationId xmlns:a16="http://schemas.microsoft.com/office/drawing/2014/main" id="{AD11C391-2B64-4A6A-BBC7-382D8FC5694B}"/>
              </a:ext>
            </a:extLst>
          </p:cNvPr>
          <p:cNvSpPr txBox="1"/>
          <p:nvPr/>
        </p:nvSpPr>
        <p:spPr>
          <a:xfrm>
            <a:off x="4902137" y="6181566"/>
            <a:ext cx="4187952" cy="369332"/>
          </a:xfrm>
          <a:prstGeom prst="rect">
            <a:avLst/>
          </a:prstGeom>
          <a:noFill/>
        </p:spPr>
        <p:txBody>
          <a:bodyPr wrap="square" rtlCol="0">
            <a:spAutoFit/>
          </a:bodyPr>
          <a:lstStyle/>
          <a:p>
            <a:pPr algn="r"/>
            <a:r>
              <a:rPr lang="en-US" sz="900" b="1" dirty="0"/>
              <a:t>Source</a:t>
            </a:r>
            <a:r>
              <a:rPr lang="en-US" sz="900" dirty="0"/>
              <a:t>: UNAIDS. Spectrum HIV estimates 2019 and UNAIDS/WHO. Global AIDS monitoring country responses, 2019</a:t>
            </a:r>
            <a:endParaRPr lang="es-ES" sz="900" dirty="0"/>
          </a:p>
        </p:txBody>
      </p:sp>
    </p:spTree>
    <p:extLst>
      <p:ext uri="{BB962C8B-B14F-4D97-AF65-F5344CB8AC3E}">
        <p14:creationId xmlns:p14="http://schemas.microsoft.com/office/powerpoint/2010/main" val="23899818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907BBF-8AF7-4F8F-AE90-5D35A344ED6E}"/>
              </a:ext>
            </a:extLst>
          </p:cNvPr>
          <p:cNvSpPr>
            <a:spLocks noGrp="1"/>
          </p:cNvSpPr>
          <p:nvPr>
            <p:ph type="title" idx="4294967295"/>
          </p:nvPr>
        </p:nvSpPr>
        <p:spPr>
          <a:xfrm>
            <a:off x="334963" y="431939"/>
            <a:ext cx="9802950" cy="306663"/>
          </a:xfrm>
        </p:spPr>
        <p:txBody>
          <a:bodyPr anchor="ctr"/>
          <a:lstStyle/>
          <a:p>
            <a:r>
              <a:rPr lang="pt-BR" sz="3200" b="1" dirty="0" err="1">
                <a:latin typeface="+mn-lt"/>
              </a:rPr>
              <a:t>Impact</a:t>
            </a:r>
            <a:r>
              <a:rPr lang="pt-BR" sz="3200" b="1" dirty="0">
                <a:latin typeface="+mn-lt"/>
              </a:rPr>
              <a:t> </a:t>
            </a:r>
            <a:r>
              <a:rPr lang="pt-BR" sz="3200" b="1" dirty="0" err="1">
                <a:latin typeface="+mn-lt"/>
              </a:rPr>
              <a:t>of</a:t>
            </a:r>
            <a:r>
              <a:rPr lang="pt-BR" sz="3200" b="1" dirty="0">
                <a:latin typeface="+mn-lt"/>
              </a:rPr>
              <a:t> COVID-19 in </a:t>
            </a:r>
            <a:r>
              <a:rPr lang="pt-BR" sz="3200" b="1" dirty="0" err="1">
                <a:latin typeface="+mn-lt"/>
              </a:rPr>
              <a:t>ImPrEP</a:t>
            </a:r>
            <a:r>
              <a:rPr lang="pt-BR" sz="3200" b="1" dirty="0">
                <a:latin typeface="+mn-lt"/>
              </a:rPr>
              <a:t> </a:t>
            </a:r>
            <a:r>
              <a:rPr lang="pt-BR" sz="3200" b="1" dirty="0" err="1">
                <a:latin typeface="+mn-lt"/>
              </a:rPr>
              <a:t>users</a:t>
            </a:r>
            <a:endParaRPr lang="pt-BR" sz="3200" b="1" dirty="0">
              <a:latin typeface="+mn-lt"/>
            </a:endParaRPr>
          </a:p>
        </p:txBody>
      </p:sp>
      <p:sp>
        <p:nvSpPr>
          <p:cNvPr id="5" name="Espaço Reservado para Conteúdo 2">
            <a:extLst>
              <a:ext uri="{FF2B5EF4-FFF2-40B4-BE49-F238E27FC236}">
                <a16:creationId xmlns:a16="http://schemas.microsoft.com/office/drawing/2014/main" id="{7E9E1519-715B-4747-9951-9586B014AC07}"/>
              </a:ext>
            </a:extLst>
          </p:cNvPr>
          <p:cNvSpPr txBox="1">
            <a:spLocks/>
          </p:cNvSpPr>
          <p:nvPr/>
        </p:nvSpPr>
        <p:spPr>
          <a:xfrm>
            <a:off x="334963" y="734393"/>
            <a:ext cx="10612437" cy="5394946"/>
          </a:xfrm>
          <a:prstGeom prst="rect">
            <a:avLst/>
          </a:prstGeom>
        </p:spPr>
        <p:txBody>
          <a:bodyPr anchor="ctr">
            <a:noAutofit/>
          </a:bodyPr>
          <a:lstStyle>
            <a:lvl1pPr marL="182558" indent="-182558" algn="l" defTabSz="914377" rtl="0" eaLnBrk="1" latinLnBrk="0" hangingPunct="1">
              <a:lnSpc>
                <a:spcPct val="94000"/>
              </a:lnSpc>
              <a:spcBef>
                <a:spcPts val="0"/>
              </a:spcBef>
              <a:buFont typeface="Arial" panose="020B0604020202020204" pitchFamily="34" charset="0"/>
              <a:buChar char="◦"/>
              <a:defRPr sz="2000" kern="1200">
                <a:solidFill>
                  <a:schemeClr val="tx1"/>
                </a:solidFill>
                <a:latin typeface="+mn-lt"/>
                <a:ea typeface="+mn-ea"/>
                <a:cs typeface="+mn-cs"/>
              </a:defRPr>
            </a:lvl1pPr>
            <a:lvl2pPr marL="358766" indent="-176209" algn="l" defTabSz="914377" rtl="0" eaLnBrk="1" latinLnBrk="0" hangingPunct="1">
              <a:lnSpc>
                <a:spcPct val="94000"/>
              </a:lnSpc>
              <a:spcBef>
                <a:spcPts val="0"/>
              </a:spcBef>
              <a:buFont typeface="Arial" panose="020B0604020202020204" pitchFamily="34" charset="0"/>
              <a:buChar char="◦"/>
              <a:defRPr sz="2000" kern="1200">
                <a:solidFill>
                  <a:schemeClr val="tx1"/>
                </a:solidFill>
                <a:latin typeface="+mn-lt"/>
                <a:ea typeface="+mn-ea"/>
                <a:cs typeface="+mn-cs"/>
              </a:defRPr>
            </a:lvl2pPr>
            <a:lvl3pPr marL="541325" indent="-182558" algn="l" defTabSz="914377" rtl="0" eaLnBrk="1" latinLnBrk="0" hangingPunct="1">
              <a:lnSpc>
                <a:spcPct val="94000"/>
              </a:lnSpc>
              <a:spcBef>
                <a:spcPts val="0"/>
              </a:spcBef>
              <a:buFont typeface="Arial" panose="020B0604020202020204" pitchFamily="34" charset="0"/>
              <a:buChar char="◦"/>
              <a:defRPr sz="2000" kern="1200">
                <a:solidFill>
                  <a:schemeClr val="tx1"/>
                </a:solidFill>
                <a:latin typeface="+mn-lt"/>
                <a:ea typeface="+mn-ea"/>
                <a:cs typeface="+mn-cs"/>
              </a:defRPr>
            </a:lvl3pPr>
            <a:lvl4pPr marL="715945" indent="-174621" algn="l" defTabSz="914377" rtl="0" eaLnBrk="1" latinLnBrk="0" hangingPunct="1">
              <a:lnSpc>
                <a:spcPct val="94000"/>
              </a:lnSpc>
              <a:spcBef>
                <a:spcPts val="0"/>
              </a:spcBef>
              <a:buFont typeface="Arial" panose="020B0604020202020204" pitchFamily="34" charset="0"/>
              <a:buChar char="◦"/>
              <a:defRPr sz="2000" kern="1200">
                <a:solidFill>
                  <a:schemeClr val="tx1"/>
                </a:solidFill>
                <a:latin typeface="+mn-lt"/>
                <a:ea typeface="+mn-ea"/>
                <a:cs typeface="+mn-cs"/>
              </a:defRPr>
            </a:lvl4pPr>
            <a:lvl5pPr marL="898503" indent="-182558" algn="l" defTabSz="914377" rtl="0" eaLnBrk="1" latinLnBrk="0" hangingPunct="1">
              <a:lnSpc>
                <a:spcPct val="94000"/>
              </a:lnSpc>
              <a:spcBef>
                <a:spcPts val="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spcAft>
                <a:spcPts val="600"/>
              </a:spcAft>
              <a:buNone/>
            </a:pPr>
            <a:r>
              <a:rPr lang="en-US" b="1" dirty="0"/>
              <a:t>IAS 2021: Abstract A-IAS2021-00357</a:t>
            </a:r>
          </a:p>
          <a:p>
            <a:pPr>
              <a:lnSpc>
                <a:spcPct val="100000"/>
              </a:lnSpc>
              <a:spcBef>
                <a:spcPts val="1200"/>
              </a:spcBef>
            </a:pPr>
            <a:r>
              <a:rPr lang="en-US" sz="1800" dirty="0"/>
              <a:t>N=3211 </a:t>
            </a:r>
            <a:r>
              <a:rPr lang="en-US" sz="1800" dirty="0" err="1"/>
              <a:t>PrEP</a:t>
            </a:r>
            <a:r>
              <a:rPr lang="en-US" sz="1800" dirty="0"/>
              <a:t> users in Brazil (53%), Peru (28%) and Mexico (19%)</a:t>
            </a:r>
          </a:p>
          <a:p>
            <a:pPr>
              <a:lnSpc>
                <a:spcPct val="100000"/>
              </a:lnSpc>
              <a:spcBef>
                <a:spcPts val="1200"/>
              </a:spcBef>
            </a:pPr>
            <a:r>
              <a:rPr lang="en-US" sz="1800" dirty="0"/>
              <a:t>The impact of the COVID-19 crisis was differential by country, considering personal life, mental health, sexual behavior and </a:t>
            </a:r>
            <a:r>
              <a:rPr lang="en-US" sz="1800" dirty="0" err="1"/>
              <a:t>PrEP</a:t>
            </a:r>
            <a:r>
              <a:rPr lang="en-US" sz="1800" dirty="0"/>
              <a:t> use. </a:t>
            </a:r>
          </a:p>
          <a:p>
            <a:pPr>
              <a:lnSpc>
                <a:spcPct val="100000"/>
              </a:lnSpc>
              <a:spcBef>
                <a:spcPts val="1200"/>
              </a:spcBef>
            </a:pPr>
            <a:r>
              <a:rPr lang="en-US" sz="1800" dirty="0"/>
              <a:t>Peruvian participants reported higher impact on personal life, including economics, access to food, and challenges in accessing health care. </a:t>
            </a:r>
          </a:p>
          <a:p>
            <a:pPr>
              <a:lnSpc>
                <a:spcPct val="100000"/>
              </a:lnSpc>
              <a:spcBef>
                <a:spcPts val="1200"/>
              </a:spcBef>
            </a:pPr>
            <a:r>
              <a:rPr lang="en-US" sz="1800" dirty="0"/>
              <a:t>Brazilians had higher reports of mental health issues, including increased substance use. </a:t>
            </a:r>
          </a:p>
          <a:p>
            <a:pPr>
              <a:lnSpc>
                <a:spcPct val="100000"/>
              </a:lnSpc>
              <a:spcBef>
                <a:spcPts val="1200"/>
              </a:spcBef>
            </a:pPr>
            <a:r>
              <a:rPr lang="en-US" sz="1800" dirty="0"/>
              <a:t>More Mexicans reported decreasing in sex, although their number of casual partners and </a:t>
            </a:r>
            <a:r>
              <a:rPr lang="en-US" sz="1800" dirty="0" err="1"/>
              <a:t>condomless</a:t>
            </a:r>
            <a:r>
              <a:rPr lang="en-US" sz="1800" dirty="0"/>
              <a:t> receptive anal sex remained higher than Brazil and Peru. </a:t>
            </a:r>
          </a:p>
          <a:p>
            <a:pPr>
              <a:lnSpc>
                <a:spcPct val="100000"/>
              </a:lnSpc>
              <a:spcBef>
                <a:spcPts val="1200"/>
              </a:spcBef>
            </a:pPr>
            <a:r>
              <a:rPr lang="en-US" sz="1800" dirty="0"/>
              <a:t>1070 (33.3%) stopped </a:t>
            </a:r>
            <a:r>
              <a:rPr lang="en-US" sz="1800" dirty="0" err="1"/>
              <a:t>PrEP</a:t>
            </a:r>
            <a:r>
              <a:rPr lang="en-US" sz="1800" dirty="0"/>
              <a:t> in that period: 15% in Brazil; 61% in Peru and 33%           in Mexico </a:t>
            </a:r>
          </a:p>
        </p:txBody>
      </p:sp>
    </p:spTree>
    <p:extLst>
      <p:ext uri="{BB962C8B-B14F-4D97-AF65-F5344CB8AC3E}">
        <p14:creationId xmlns:p14="http://schemas.microsoft.com/office/powerpoint/2010/main" val="9688395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1B867CF9-AA42-4901-AA35-F072DECC9B2F}"/>
              </a:ext>
            </a:extLst>
          </p:cNvPr>
          <p:cNvSpPr txBox="1">
            <a:spLocks/>
          </p:cNvSpPr>
          <p:nvPr/>
        </p:nvSpPr>
        <p:spPr>
          <a:xfrm>
            <a:off x="334963" y="379414"/>
            <a:ext cx="10345737" cy="781050"/>
          </a:xfrm>
          <a:prstGeom prst="rect">
            <a:avLst/>
          </a:prstGeom>
        </p:spPr>
        <p:txBody>
          <a:bodyPr anchor="ctr">
            <a:noAutofit/>
          </a:bodyPr>
          <a:lstStyle>
            <a:lvl1pPr algn="l" defTabSz="914377" rtl="0" eaLnBrk="1" latinLnBrk="0" hangingPunct="1">
              <a:lnSpc>
                <a:spcPct val="90000"/>
              </a:lnSpc>
              <a:spcBef>
                <a:spcPct val="0"/>
              </a:spcBef>
              <a:buNone/>
              <a:tabLst/>
              <a:defRPr sz="4400" b="0" kern="1200">
                <a:solidFill>
                  <a:schemeClr val="tx1"/>
                </a:solidFill>
                <a:latin typeface="+mn-lt"/>
                <a:ea typeface="+mj-ea"/>
                <a:cs typeface="+mj-cs"/>
              </a:defRPr>
            </a:lvl1pPr>
          </a:lstStyle>
          <a:p>
            <a:r>
              <a:rPr lang="en-US" sz="2800" b="1" dirty="0"/>
              <a:t>Qualitative Evaluation of PrEP Implementation in Brazil – “ImPrEP Stakeholders” </a:t>
            </a:r>
            <a:endParaRPr lang="pt-BR" sz="2800" b="1" dirty="0"/>
          </a:p>
        </p:txBody>
      </p:sp>
      <p:sp>
        <p:nvSpPr>
          <p:cNvPr id="5" name="Espaço Reservado para Conteúdo 2">
            <a:extLst>
              <a:ext uri="{FF2B5EF4-FFF2-40B4-BE49-F238E27FC236}">
                <a16:creationId xmlns:a16="http://schemas.microsoft.com/office/drawing/2014/main" id="{5CE8F5B8-8A98-4B06-B93C-C582330E8CDD}"/>
              </a:ext>
            </a:extLst>
          </p:cNvPr>
          <p:cNvSpPr txBox="1">
            <a:spLocks/>
          </p:cNvSpPr>
          <p:nvPr/>
        </p:nvSpPr>
        <p:spPr>
          <a:xfrm>
            <a:off x="334963" y="1442942"/>
            <a:ext cx="6661150" cy="4358990"/>
          </a:xfrm>
          <a:prstGeom prst="rect">
            <a:avLst/>
          </a:prstGeom>
        </p:spPr>
        <p:txBody>
          <a:bodyPr anchor="ctr">
            <a:normAutofit/>
          </a:bodyPr>
          <a:lstStyle>
            <a:lvl1pPr marL="182558" indent="-182558" algn="l" defTabSz="914377" rtl="0" eaLnBrk="1" latinLnBrk="0" hangingPunct="1">
              <a:lnSpc>
                <a:spcPct val="94000"/>
              </a:lnSpc>
              <a:spcBef>
                <a:spcPts val="0"/>
              </a:spcBef>
              <a:buFont typeface="Arial" panose="020B0604020202020204" pitchFamily="34" charset="0"/>
              <a:buChar char="◦"/>
              <a:defRPr sz="2000" kern="1200">
                <a:solidFill>
                  <a:schemeClr val="tx1"/>
                </a:solidFill>
                <a:latin typeface="+mn-lt"/>
                <a:ea typeface="+mn-ea"/>
                <a:cs typeface="+mn-cs"/>
              </a:defRPr>
            </a:lvl1pPr>
            <a:lvl2pPr marL="358766" indent="-176209" algn="l" defTabSz="914377" rtl="0" eaLnBrk="1" latinLnBrk="0" hangingPunct="1">
              <a:lnSpc>
                <a:spcPct val="94000"/>
              </a:lnSpc>
              <a:spcBef>
                <a:spcPts val="0"/>
              </a:spcBef>
              <a:buFont typeface="Arial" panose="020B0604020202020204" pitchFamily="34" charset="0"/>
              <a:buChar char="◦"/>
              <a:defRPr sz="2000" kern="1200">
                <a:solidFill>
                  <a:schemeClr val="tx1"/>
                </a:solidFill>
                <a:latin typeface="+mn-lt"/>
                <a:ea typeface="+mn-ea"/>
                <a:cs typeface="+mn-cs"/>
              </a:defRPr>
            </a:lvl2pPr>
            <a:lvl3pPr marL="541325" indent="-182558" algn="l" defTabSz="914377" rtl="0" eaLnBrk="1" latinLnBrk="0" hangingPunct="1">
              <a:lnSpc>
                <a:spcPct val="94000"/>
              </a:lnSpc>
              <a:spcBef>
                <a:spcPts val="0"/>
              </a:spcBef>
              <a:buFont typeface="Arial" panose="020B0604020202020204" pitchFamily="34" charset="0"/>
              <a:buChar char="◦"/>
              <a:defRPr sz="2000" kern="1200">
                <a:solidFill>
                  <a:schemeClr val="tx1"/>
                </a:solidFill>
                <a:latin typeface="+mn-lt"/>
                <a:ea typeface="+mn-ea"/>
                <a:cs typeface="+mn-cs"/>
              </a:defRPr>
            </a:lvl3pPr>
            <a:lvl4pPr marL="715945" indent="-174621" algn="l" defTabSz="914377" rtl="0" eaLnBrk="1" latinLnBrk="0" hangingPunct="1">
              <a:lnSpc>
                <a:spcPct val="94000"/>
              </a:lnSpc>
              <a:spcBef>
                <a:spcPts val="0"/>
              </a:spcBef>
              <a:buFont typeface="Arial" panose="020B0604020202020204" pitchFamily="34" charset="0"/>
              <a:buChar char="◦"/>
              <a:defRPr sz="2000" kern="1200">
                <a:solidFill>
                  <a:schemeClr val="tx1"/>
                </a:solidFill>
                <a:latin typeface="+mn-lt"/>
                <a:ea typeface="+mn-ea"/>
                <a:cs typeface="+mn-cs"/>
              </a:defRPr>
            </a:lvl4pPr>
            <a:lvl5pPr marL="898503" indent="-182558" algn="l" defTabSz="914377" rtl="0" eaLnBrk="1" latinLnBrk="0" hangingPunct="1">
              <a:lnSpc>
                <a:spcPct val="94000"/>
              </a:lnSpc>
              <a:spcBef>
                <a:spcPts val="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spcAft>
                <a:spcPts val="600"/>
              </a:spcAft>
              <a:buFont typeface="Arial" panose="020B0604020202020204" pitchFamily="34" charset="0"/>
              <a:buNone/>
            </a:pPr>
            <a:r>
              <a:rPr lang="en-US" sz="1800" b="1" dirty="0"/>
              <a:t>Objective</a:t>
            </a:r>
            <a:r>
              <a:rPr lang="en-US" sz="1800" dirty="0"/>
              <a:t>:</a:t>
            </a:r>
          </a:p>
          <a:p>
            <a:pPr marL="0" indent="0">
              <a:lnSpc>
                <a:spcPct val="100000"/>
              </a:lnSpc>
              <a:spcAft>
                <a:spcPts val="600"/>
              </a:spcAft>
              <a:buFont typeface="Arial" panose="020B0604020202020204" pitchFamily="34" charset="0"/>
              <a:buNone/>
            </a:pPr>
            <a:r>
              <a:rPr lang="en-US" sz="1800" dirty="0"/>
              <a:t>To assess perceptions and concerns of key partners and stakeholders associated to PrEP policy and program implementation in public health services. In depth interviews were conducted with program managers, health providers, PrEP users (MSM and TGW), and civil society leadership in selected sites in Brazil.</a:t>
            </a:r>
            <a:endParaRPr lang="pt-BR" sz="1800" dirty="0"/>
          </a:p>
          <a:p>
            <a:pPr marL="0" indent="0">
              <a:lnSpc>
                <a:spcPct val="100000"/>
              </a:lnSpc>
              <a:spcBef>
                <a:spcPts val="1200"/>
              </a:spcBef>
              <a:spcAft>
                <a:spcPts val="600"/>
              </a:spcAft>
              <a:buFont typeface="Arial" panose="020B0604020202020204" pitchFamily="34" charset="0"/>
              <a:buNone/>
            </a:pPr>
            <a:r>
              <a:rPr lang="en-US" sz="1800" b="1" dirty="0"/>
              <a:t>Results</a:t>
            </a:r>
            <a:r>
              <a:rPr lang="en-US" sz="1800" dirty="0"/>
              <a:t>:</a:t>
            </a:r>
          </a:p>
          <a:p>
            <a:pPr marL="0" indent="0">
              <a:lnSpc>
                <a:spcPct val="100000"/>
              </a:lnSpc>
              <a:spcAft>
                <a:spcPts val="600"/>
              </a:spcAft>
              <a:buFont typeface="Arial" panose="020B0604020202020204" pitchFamily="34" charset="0"/>
              <a:buNone/>
            </a:pPr>
            <a:r>
              <a:rPr lang="en-US" sz="1800" dirty="0"/>
              <a:t>71 Interviews were conducted in 6 capital cities implementing ImPrEP - Brasilia, Rio de Janeiro, São Paulo, Porto Alegre, Manaus, Recife and 3 additional cities in Rio de Janeiro and São Paulo states. </a:t>
            </a:r>
          </a:p>
        </p:txBody>
      </p:sp>
      <p:pic>
        <p:nvPicPr>
          <p:cNvPr id="6" name="Imagem 5">
            <a:extLst>
              <a:ext uri="{FF2B5EF4-FFF2-40B4-BE49-F238E27FC236}">
                <a16:creationId xmlns:a16="http://schemas.microsoft.com/office/drawing/2014/main" id="{4B9B67AC-E8CC-4F90-8BCB-9A1C2C64433B}"/>
              </a:ext>
            </a:extLst>
          </p:cNvPr>
          <p:cNvPicPr>
            <a:picLocks noChangeAspect="1"/>
          </p:cNvPicPr>
          <p:nvPr/>
        </p:nvPicPr>
        <p:blipFill>
          <a:blip r:embed="rId2"/>
          <a:stretch>
            <a:fillRect/>
          </a:stretch>
        </p:blipFill>
        <p:spPr>
          <a:xfrm>
            <a:off x="7200900" y="1329293"/>
            <a:ext cx="5927308" cy="4586288"/>
          </a:xfrm>
          <a:prstGeom prst="rect">
            <a:avLst/>
          </a:prstGeom>
        </p:spPr>
      </p:pic>
    </p:spTree>
    <p:extLst>
      <p:ext uri="{BB962C8B-B14F-4D97-AF65-F5344CB8AC3E}">
        <p14:creationId xmlns:p14="http://schemas.microsoft.com/office/powerpoint/2010/main" val="31647181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1B867CF9-AA42-4901-AA35-F072DECC9B2F}"/>
              </a:ext>
            </a:extLst>
          </p:cNvPr>
          <p:cNvSpPr txBox="1">
            <a:spLocks/>
          </p:cNvSpPr>
          <p:nvPr/>
        </p:nvSpPr>
        <p:spPr>
          <a:xfrm>
            <a:off x="334963" y="379413"/>
            <a:ext cx="10345737" cy="1282985"/>
          </a:xfrm>
          <a:prstGeom prst="rect">
            <a:avLst/>
          </a:prstGeom>
        </p:spPr>
        <p:txBody>
          <a:bodyPr anchor="ctr">
            <a:noAutofit/>
          </a:bodyPr>
          <a:lstStyle>
            <a:lvl1pPr algn="l" defTabSz="914377" rtl="0" eaLnBrk="1" latinLnBrk="0" hangingPunct="1">
              <a:lnSpc>
                <a:spcPct val="90000"/>
              </a:lnSpc>
              <a:spcBef>
                <a:spcPct val="0"/>
              </a:spcBef>
              <a:buNone/>
              <a:tabLst/>
              <a:defRPr sz="4400" b="0" kern="1200">
                <a:solidFill>
                  <a:schemeClr val="tx1"/>
                </a:solidFill>
                <a:latin typeface="+mn-lt"/>
                <a:ea typeface="+mj-ea"/>
                <a:cs typeface="+mj-cs"/>
              </a:defRPr>
            </a:lvl1pPr>
          </a:lstStyle>
          <a:p>
            <a:r>
              <a:rPr lang="en-US" sz="2800" b="1" dirty="0"/>
              <a:t>Qualitative Evaluation of PrEP Implementation in Brazil – “ImPrEP Stakeholders” </a:t>
            </a:r>
          </a:p>
          <a:p>
            <a:endParaRPr lang="pt-BR" sz="3200" b="1" dirty="0"/>
          </a:p>
        </p:txBody>
      </p:sp>
      <p:sp>
        <p:nvSpPr>
          <p:cNvPr id="6" name="Content Placeholder 21">
            <a:extLst>
              <a:ext uri="{FF2B5EF4-FFF2-40B4-BE49-F238E27FC236}">
                <a16:creationId xmlns:a16="http://schemas.microsoft.com/office/drawing/2014/main" id="{0A49A5CA-08AF-4133-8051-D47770C000D9}"/>
              </a:ext>
            </a:extLst>
          </p:cNvPr>
          <p:cNvSpPr txBox="1">
            <a:spLocks/>
          </p:cNvSpPr>
          <p:nvPr/>
        </p:nvSpPr>
        <p:spPr>
          <a:xfrm>
            <a:off x="334963" y="1398238"/>
            <a:ext cx="10512589" cy="4926015"/>
          </a:xfrm>
          <a:prstGeom prst="rect">
            <a:avLst/>
          </a:prstGeom>
        </p:spPr>
        <p:txBody>
          <a:bodyPr>
            <a:noAutofit/>
          </a:bodyPr>
          <a:lstStyle>
            <a:lvl1pPr marL="182558" indent="-182558" algn="l" defTabSz="914377" rtl="0" eaLnBrk="1" latinLnBrk="0" hangingPunct="1">
              <a:lnSpc>
                <a:spcPct val="94000"/>
              </a:lnSpc>
              <a:spcBef>
                <a:spcPts val="0"/>
              </a:spcBef>
              <a:buFont typeface="Arial" panose="020B0604020202020204" pitchFamily="34" charset="0"/>
              <a:buChar char="◦"/>
              <a:defRPr sz="2000" kern="1200">
                <a:solidFill>
                  <a:schemeClr val="tx1"/>
                </a:solidFill>
                <a:latin typeface="+mn-lt"/>
                <a:ea typeface="+mn-ea"/>
                <a:cs typeface="+mn-cs"/>
              </a:defRPr>
            </a:lvl1pPr>
            <a:lvl2pPr marL="358766" indent="-176209" algn="l" defTabSz="914377" rtl="0" eaLnBrk="1" latinLnBrk="0" hangingPunct="1">
              <a:lnSpc>
                <a:spcPct val="94000"/>
              </a:lnSpc>
              <a:spcBef>
                <a:spcPts val="0"/>
              </a:spcBef>
              <a:buFont typeface="Arial" panose="020B0604020202020204" pitchFamily="34" charset="0"/>
              <a:buChar char="◦"/>
              <a:defRPr sz="2000" kern="1200">
                <a:solidFill>
                  <a:schemeClr val="tx1"/>
                </a:solidFill>
                <a:latin typeface="+mn-lt"/>
                <a:ea typeface="+mn-ea"/>
                <a:cs typeface="+mn-cs"/>
              </a:defRPr>
            </a:lvl2pPr>
            <a:lvl3pPr marL="541325" indent="-182558" algn="l" defTabSz="914377" rtl="0" eaLnBrk="1" latinLnBrk="0" hangingPunct="1">
              <a:lnSpc>
                <a:spcPct val="94000"/>
              </a:lnSpc>
              <a:spcBef>
                <a:spcPts val="0"/>
              </a:spcBef>
              <a:buFont typeface="Arial" panose="020B0604020202020204" pitchFamily="34" charset="0"/>
              <a:buChar char="◦"/>
              <a:defRPr sz="2000" kern="1200">
                <a:solidFill>
                  <a:schemeClr val="tx1"/>
                </a:solidFill>
                <a:latin typeface="+mn-lt"/>
                <a:ea typeface="+mn-ea"/>
                <a:cs typeface="+mn-cs"/>
              </a:defRPr>
            </a:lvl3pPr>
            <a:lvl4pPr marL="715945" indent="-174621" algn="l" defTabSz="914377" rtl="0" eaLnBrk="1" latinLnBrk="0" hangingPunct="1">
              <a:lnSpc>
                <a:spcPct val="94000"/>
              </a:lnSpc>
              <a:spcBef>
                <a:spcPts val="0"/>
              </a:spcBef>
              <a:buFont typeface="Arial" panose="020B0604020202020204" pitchFamily="34" charset="0"/>
              <a:buChar char="◦"/>
              <a:defRPr sz="2000" kern="1200">
                <a:solidFill>
                  <a:schemeClr val="tx1"/>
                </a:solidFill>
                <a:latin typeface="+mn-lt"/>
                <a:ea typeface="+mn-ea"/>
                <a:cs typeface="+mn-cs"/>
              </a:defRPr>
            </a:lvl4pPr>
            <a:lvl5pPr marL="898503" indent="-182558" algn="l" defTabSz="914377" rtl="0" eaLnBrk="1" latinLnBrk="0" hangingPunct="1">
              <a:lnSpc>
                <a:spcPct val="94000"/>
              </a:lnSpc>
              <a:spcBef>
                <a:spcPts val="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Study main findings</a:t>
            </a:r>
          </a:p>
          <a:p>
            <a:pPr marL="0" indent="0">
              <a:buNone/>
            </a:pPr>
            <a:endParaRPr lang="en-US" b="1" dirty="0"/>
          </a:p>
          <a:p>
            <a:pPr marL="0" indent="0">
              <a:buNone/>
            </a:pPr>
            <a:r>
              <a:rPr lang="en-US" sz="1800" dirty="0"/>
              <a:t>Health service inadequacies were related to opening hours, service location, and structural barriers. Poverty, racism, stigma and discrimination against gender and sexual identities, and criminalization of sex work were described to hamper access to health services for MSM and TGW.</a:t>
            </a:r>
          </a:p>
          <a:p>
            <a:pPr marL="0" indent="0">
              <a:buNone/>
            </a:pPr>
            <a:endParaRPr lang="en-US" sz="1800" dirty="0"/>
          </a:p>
          <a:p>
            <a:pPr marL="0" indent="0">
              <a:buNone/>
            </a:pPr>
            <a:r>
              <a:rPr lang="en-US" sz="1800" dirty="0"/>
              <a:t>Concerning experience with </a:t>
            </a:r>
            <a:r>
              <a:rPr lang="en-US" sz="1800" dirty="0" err="1"/>
              <a:t>PrEP</a:t>
            </a:r>
            <a:r>
              <a:rPr lang="en-US" sz="1800" dirty="0"/>
              <a:t> use, interviewees stated its importance for HIV prevention, and reported that </a:t>
            </a:r>
            <a:r>
              <a:rPr lang="en-US" sz="1800" dirty="0" err="1"/>
              <a:t>PrEP</a:t>
            </a:r>
            <a:r>
              <a:rPr lang="en-US" sz="1800" dirty="0"/>
              <a:t> was easily incorporated into their sexual health routine, strengthening proper care of other STIs.</a:t>
            </a:r>
          </a:p>
          <a:p>
            <a:pPr marL="0" indent="0">
              <a:buNone/>
            </a:pPr>
            <a:endParaRPr lang="en-US" sz="1800" dirty="0"/>
          </a:p>
          <a:p>
            <a:pPr marL="0" indent="0">
              <a:buNone/>
            </a:pPr>
            <a:r>
              <a:rPr lang="en-US" sz="1800" dirty="0"/>
              <a:t>Prevention information through IEC materials, targeted Apps, community mobilization and peer educators were identified as essential facilitators for effective access, and linkage to HIV testing and </a:t>
            </a:r>
            <a:r>
              <a:rPr lang="en-US" sz="1800" dirty="0" err="1"/>
              <a:t>PrEP</a:t>
            </a:r>
            <a:r>
              <a:rPr lang="en-US" sz="1800" dirty="0"/>
              <a:t> services. Stigma-free attitudes of health professionals and friendly </a:t>
            </a:r>
            <a:r>
              <a:rPr lang="en-US" sz="1800" dirty="0" err="1"/>
              <a:t>PrEP</a:t>
            </a:r>
            <a:r>
              <a:rPr lang="en-US" sz="1800" dirty="0"/>
              <a:t> services were pointed-out as key to enabling environments and  effective </a:t>
            </a:r>
            <a:r>
              <a:rPr lang="en-US" sz="1800" dirty="0" err="1"/>
              <a:t>PrEP</a:t>
            </a:r>
            <a:r>
              <a:rPr lang="en-US" sz="1800" dirty="0"/>
              <a:t> implementation.  </a:t>
            </a:r>
          </a:p>
        </p:txBody>
      </p:sp>
    </p:spTree>
    <p:extLst>
      <p:ext uri="{BB962C8B-B14F-4D97-AF65-F5344CB8AC3E}">
        <p14:creationId xmlns:p14="http://schemas.microsoft.com/office/powerpoint/2010/main" val="11743669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itle 1">
            <a:extLst>
              <a:ext uri="{FF2B5EF4-FFF2-40B4-BE49-F238E27FC236}">
                <a16:creationId xmlns:a16="http://schemas.microsoft.com/office/drawing/2014/main" id="{80802003-6B48-40C2-933B-08D8FE7E9C41}"/>
              </a:ext>
            </a:extLst>
          </p:cNvPr>
          <p:cNvSpPr txBox="1">
            <a:spLocks/>
          </p:cNvSpPr>
          <p:nvPr/>
        </p:nvSpPr>
        <p:spPr bwMode="auto">
          <a:xfrm>
            <a:off x="215581" y="415125"/>
            <a:ext cx="6976534" cy="313538"/>
          </a:xfrm>
          <a:prstGeom prst="rect">
            <a:avLst/>
          </a:prstGeom>
        </p:spPr>
        <p:txBody>
          <a:bodyPr anchor="ctr">
            <a:noAutofit/>
          </a:bodyPr>
          <a:lstStyle>
            <a:lvl1pPr algn="ctr" defTabSz="914400" rtl="0" eaLnBrk="1" latinLnBrk="0" hangingPunct="1">
              <a:lnSpc>
                <a:spcPct val="90000"/>
              </a:lnSpc>
              <a:spcBef>
                <a:spcPct val="0"/>
              </a:spcBef>
              <a:buNone/>
              <a:defRPr sz="2800" kern="1200">
                <a:solidFill>
                  <a:srgbClr val="7030A0"/>
                </a:solidFill>
                <a:latin typeface="Trebuchet MS" panose="020B0603020202020204" pitchFamily="34" charset="0"/>
                <a:ea typeface="+mj-ea"/>
                <a:cs typeface="+mj-cs"/>
              </a:defRPr>
            </a:lvl1pPr>
          </a:lstStyle>
          <a:p>
            <a:pPr algn="l" fontAlgn="auto">
              <a:lnSpc>
                <a:spcPct val="100000"/>
              </a:lnSpc>
              <a:spcAft>
                <a:spcPts val="0"/>
              </a:spcAft>
              <a:defRPr/>
            </a:pPr>
            <a:r>
              <a:rPr lang="en-US" sz="3200" b="1" dirty="0">
                <a:solidFill>
                  <a:schemeClr val="tx1"/>
                </a:solidFill>
                <a:latin typeface="+mj-lt"/>
                <a:ea typeface="Verdana" panose="020B0604030504040204" pitchFamily="34" charset="0"/>
                <a:cs typeface="Calibri" charset="0"/>
              </a:rPr>
              <a:t>New Technologies</a:t>
            </a:r>
            <a:endParaRPr lang="en-GB" sz="3200" b="1" dirty="0">
              <a:solidFill>
                <a:schemeClr val="tx1"/>
              </a:solidFill>
              <a:latin typeface="+mj-lt"/>
              <a:ea typeface="Verdana" panose="020B0604030504040204" pitchFamily="34" charset="0"/>
              <a:cs typeface="Calibri" charset="0"/>
            </a:endParaRPr>
          </a:p>
        </p:txBody>
      </p:sp>
      <p:sp>
        <p:nvSpPr>
          <p:cNvPr id="5" name="TextBox 4">
            <a:extLst>
              <a:ext uri="{FF2B5EF4-FFF2-40B4-BE49-F238E27FC236}">
                <a16:creationId xmlns:a16="http://schemas.microsoft.com/office/drawing/2014/main" id="{E94003E2-8761-4493-A4D8-3374BECB7098}"/>
              </a:ext>
            </a:extLst>
          </p:cNvPr>
          <p:cNvSpPr txBox="1"/>
          <p:nvPr/>
        </p:nvSpPr>
        <p:spPr>
          <a:xfrm>
            <a:off x="3449194" y="6338107"/>
            <a:ext cx="4897138" cy="223136"/>
          </a:xfrm>
          <a:prstGeom prst="rect">
            <a:avLst/>
          </a:prstGeom>
          <a:noFill/>
        </p:spPr>
        <p:txBody>
          <a:bodyPr wrap="square" lIns="68577" tIns="34289" rIns="68577" bIns="34289">
            <a:spAutoFit/>
          </a:bodyPr>
          <a:lstStyle/>
          <a:p>
            <a:pPr algn="ctr" defTabSz="342884" fontAlgn="auto">
              <a:spcBef>
                <a:spcPts val="0"/>
              </a:spcBef>
              <a:spcAft>
                <a:spcPts val="0"/>
              </a:spcAft>
              <a:defRPr/>
            </a:pPr>
            <a:r>
              <a:rPr lang="en-GB" sz="1000" dirty="0">
                <a:latin typeface="+mj-lt"/>
              </a:rPr>
              <a:t>Adapted from </a:t>
            </a:r>
            <a:r>
              <a:rPr lang="en-GB" sz="1000" dirty="0" err="1">
                <a:latin typeface="+mj-lt"/>
              </a:rPr>
              <a:t>Scarsi</a:t>
            </a:r>
            <a:r>
              <a:rPr lang="en-GB" sz="1000" dirty="0">
                <a:latin typeface="+mj-lt"/>
              </a:rPr>
              <a:t> K, International Workshop on HIV &amp; Women 2019. </a:t>
            </a:r>
          </a:p>
        </p:txBody>
      </p:sp>
      <p:grpSp>
        <p:nvGrpSpPr>
          <p:cNvPr id="8" name="Agrupar 7">
            <a:extLst>
              <a:ext uri="{FF2B5EF4-FFF2-40B4-BE49-F238E27FC236}">
                <a16:creationId xmlns:a16="http://schemas.microsoft.com/office/drawing/2014/main" id="{8ABCB1F0-E4EA-4C93-8672-D5F19F3A2842}"/>
              </a:ext>
            </a:extLst>
          </p:cNvPr>
          <p:cNvGrpSpPr/>
          <p:nvPr/>
        </p:nvGrpSpPr>
        <p:grpSpPr>
          <a:xfrm>
            <a:off x="332317" y="1355726"/>
            <a:ext cx="10455657" cy="4370132"/>
            <a:chOff x="332317" y="1355725"/>
            <a:chExt cx="11529483" cy="4818957"/>
          </a:xfrm>
        </p:grpSpPr>
        <p:pic>
          <p:nvPicPr>
            <p:cNvPr id="7174" name="Picture 6" descr="Tinzaparin: Injecting at home">
              <a:extLst>
                <a:ext uri="{FF2B5EF4-FFF2-40B4-BE49-F238E27FC236}">
                  <a16:creationId xmlns:a16="http://schemas.microsoft.com/office/drawing/2014/main" id="{720C0B9C-015E-433C-B953-2680C4D6CB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086" r="7019"/>
            <a:stretch/>
          </p:blipFill>
          <p:spPr bwMode="auto">
            <a:xfrm>
              <a:off x="1928282" y="4384120"/>
              <a:ext cx="2064052" cy="1409225"/>
            </a:xfrm>
            <a:prstGeom prst="rect">
              <a:avLst/>
            </a:prstGeom>
            <a:noFill/>
            <a:extLst>
              <a:ext uri="{909E8E84-426E-40DD-AFC4-6F175D3DCCD1}">
                <a14:hiddenFill xmlns:a14="http://schemas.microsoft.com/office/drawing/2010/main">
                  <a:solidFill>
                    <a:srgbClr val="FFFFFF"/>
                  </a:solidFill>
                </a14:hiddenFill>
              </a:ext>
            </a:extLst>
          </p:spPr>
        </p:pic>
        <p:sp>
          <p:nvSpPr>
            <p:cNvPr id="70" name="Oval 11">
              <a:extLst>
                <a:ext uri="{FF2B5EF4-FFF2-40B4-BE49-F238E27FC236}">
                  <a16:creationId xmlns:a16="http://schemas.microsoft.com/office/drawing/2014/main" id="{EFA2BA5C-B1F4-4E12-B426-13559A7B1963}"/>
                </a:ext>
              </a:extLst>
            </p:cNvPr>
            <p:cNvSpPr>
              <a:spLocks/>
            </p:cNvSpPr>
            <p:nvPr/>
          </p:nvSpPr>
          <p:spPr bwMode="auto">
            <a:xfrm>
              <a:off x="1608104" y="4014682"/>
              <a:ext cx="2682000" cy="2160000"/>
            </a:xfrm>
            <a:prstGeom prst="ellipse">
              <a:avLst/>
            </a:prstGeom>
            <a:noFill/>
            <a:ln w="533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884" fontAlgn="auto">
                <a:spcBef>
                  <a:spcPts val="0"/>
                </a:spcBef>
                <a:spcAft>
                  <a:spcPts val="0"/>
                </a:spcAft>
                <a:defRPr/>
              </a:pPr>
              <a:endParaRPr lang="en-GB" sz="1400" dirty="0">
                <a:solidFill>
                  <a:prstClr val="white"/>
                </a:solidFill>
              </a:endParaRPr>
            </a:p>
          </p:txBody>
        </p:sp>
        <p:pic>
          <p:nvPicPr>
            <p:cNvPr id="47" name="Imagem 46">
              <a:extLst>
                <a:ext uri="{FF2B5EF4-FFF2-40B4-BE49-F238E27FC236}">
                  <a16:creationId xmlns:a16="http://schemas.microsoft.com/office/drawing/2014/main" id="{53814439-019C-48BA-87AA-2658C38759FF}"/>
                </a:ext>
              </a:extLst>
            </p:cNvPr>
            <p:cNvPicPr>
              <a:picLocks noChangeAspect="1"/>
            </p:cNvPicPr>
            <p:nvPr/>
          </p:nvPicPr>
          <p:blipFill>
            <a:blip r:embed="rId4"/>
            <a:stretch>
              <a:fillRect/>
            </a:stretch>
          </p:blipFill>
          <p:spPr>
            <a:xfrm>
              <a:off x="550881" y="3009107"/>
              <a:ext cx="1671507" cy="1271189"/>
            </a:xfrm>
            <a:prstGeom prst="rect">
              <a:avLst/>
            </a:prstGeom>
          </p:spPr>
        </p:pic>
        <p:sp>
          <p:nvSpPr>
            <p:cNvPr id="71" name="Retângulo 70">
              <a:extLst>
                <a:ext uri="{FF2B5EF4-FFF2-40B4-BE49-F238E27FC236}">
                  <a16:creationId xmlns:a16="http://schemas.microsoft.com/office/drawing/2014/main" id="{0E523DF2-B744-4F28-885D-9058A7FD52D5}"/>
                </a:ext>
              </a:extLst>
            </p:cNvPr>
            <p:cNvSpPr/>
            <p:nvPr/>
          </p:nvSpPr>
          <p:spPr>
            <a:xfrm>
              <a:off x="2234512" y="5490002"/>
              <a:ext cx="576000" cy="232075"/>
            </a:xfrm>
            <a:prstGeom prst="rect">
              <a:avLst/>
            </a:prstGeom>
            <a:solidFill>
              <a:srgbClr val="FEC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3" name="Man woman child">
              <a:extLst>
                <a:ext uri="{FF2B5EF4-FFF2-40B4-BE49-F238E27FC236}">
                  <a16:creationId xmlns:a16="http://schemas.microsoft.com/office/drawing/2014/main" id="{A8BC8014-F67B-4083-A978-47F396A381F4}"/>
                </a:ext>
              </a:extLst>
            </p:cNvPr>
            <p:cNvGrpSpPr>
              <a:grpSpLocks/>
            </p:cNvGrpSpPr>
            <p:nvPr/>
          </p:nvGrpSpPr>
          <p:grpSpPr bwMode="auto">
            <a:xfrm>
              <a:off x="5158319" y="2279652"/>
              <a:ext cx="1866900" cy="3230563"/>
              <a:chOff x="5226256" y="1839974"/>
              <a:chExt cx="1866601" cy="4307061"/>
            </a:xfrm>
          </p:grpSpPr>
          <p:grpSp>
            <p:nvGrpSpPr>
              <p:cNvPr id="4" name="Group 90">
                <a:extLst>
                  <a:ext uri="{FF2B5EF4-FFF2-40B4-BE49-F238E27FC236}">
                    <a16:creationId xmlns:a16="http://schemas.microsoft.com/office/drawing/2014/main" id="{9D3CAA6C-8FF9-4F11-B6C8-182417BDFCEC}"/>
                  </a:ext>
                </a:extLst>
              </p:cNvPr>
              <p:cNvGrpSpPr>
                <a:grpSpLocks/>
              </p:cNvGrpSpPr>
              <p:nvPr/>
            </p:nvGrpSpPr>
            <p:grpSpPr bwMode="auto">
              <a:xfrm>
                <a:off x="5376772" y="1839974"/>
                <a:ext cx="1565568" cy="4257385"/>
                <a:chOff x="6325162" y="994782"/>
                <a:chExt cx="1565568" cy="4257385"/>
              </a:xfrm>
            </p:grpSpPr>
            <p:pic>
              <p:nvPicPr>
                <p:cNvPr id="118846" name="Picture 91" descr="A picture containing tree, outdoor, sky, building&#10;&#10;Description generated with very high confidence">
                  <a:extLst>
                    <a:ext uri="{FF2B5EF4-FFF2-40B4-BE49-F238E27FC236}">
                      <a16:creationId xmlns:a16="http://schemas.microsoft.com/office/drawing/2014/main" id="{6650CDA7-8576-44D1-B694-36B71CA39DF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5162" y="994782"/>
                  <a:ext cx="1565568" cy="42573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8847" name="Picture 92" descr="A picture containing tree, sky, outdoor&#10;&#10;Description generated with high confidence">
                  <a:extLst>
                    <a:ext uri="{FF2B5EF4-FFF2-40B4-BE49-F238E27FC236}">
                      <a16:creationId xmlns:a16="http://schemas.microsoft.com/office/drawing/2014/main" id="{E3FC769C-B633-4D89-B4E6-E0770D2850E4}"/>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25008" y="1346236"/>
                  <a:ext cx="1365877" cy="39059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8848" name="Picture 93" descr="A person standing posing for the camera&#10;&#10;Description generated with very high confidence">
                  <a:extLst>
                    <a:ext uri="{FF2B5EF4-FFF2-40B4-BE49-F238E27FC236}">
                      <a16:creationId xmlns:a16="http://schemas.microsoft.com/office/drawing/2014/main" id="{C239A5D7-512C-4059-9554-34C9B7CF9A55}"/>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12561" y="2927779"/>
                  <a:ext cx="790771" cy="2324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4" name="Rectangle 13">
                <a:extLst>
                  <a:ext uri="{FF2B5EF4-FFF2-40B4-BE49-F238E27FC236}">
                    <a16:creationId xmlns:a16="http://schemas.microsoft.com/office/drawing/2014/main" id="{EAAB5D4B-FFD8-44E1-94BF-4D062E63BA94}"/>
                  </a:ext>
                </a:extLst>
              </p:cNvPr>
              <p:cNvSpPr/>
              <p:nvPr/>
            </p:nvSpPr>
            <p:spPr>
              <a:xfrm>
                <a:off x="5226256" y="4280289"/>
                <a:ext cx="1866601" cy="1866746"/>
              </a:xfrm>
              <a:prstGeom prst="rect">
                <a:avLst/>
              </a:prstGeom>
              <a:gradFill flip="none" rotWithShape="1">
                <a:gsLst>
                  <a:gs pos="0">
                    <a:schemeClr val="bg1"/>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884" fontAlgn="auto">
                  <a:spcBef>
                    <a:spcPts val="0"/>
                  </a:spcBef>
                  <a:spcAft>
                    <a:spcPts val="0"/>
                  </a:spcAft>
                  <a:defRPr/>
                </a:pPr>
                <a:endParaRPr lang="en-GB" sz="1400" dirty="0">
                  <a:solidFill>
                    <a:prstClr val="white"/>
                  </a:solidFill>
                </a:endParaRPr>
              </a:p>
            </p:txBody>
          </p:sp>
        </p:grpSp>
        <p:grpSp>
          <p:nvGrpSpPr>
            <p:cNvPr id="6" name="Technology 6">
              <a:extLst>
                <a:ext uri="{FF2B5EF4-FFF2-40B4-BE49-F238E27FC236}">
                  <a16:creationId xmlns:a16="http://schemas.microsoft.com/office/drawing/2014/main" id="{7FBC90F0-DFB9-4283-8D1A-514A65A19B4F}"/>
                </a:ext>
              </a:extLst>
            </p:cNvPr>
            <p:cNvGrpSpPr>
              <a:grpSpLocks/>
            </p:cNvGrpSpPr>
            <p:nvPr/>
          </p:nvGrpSpPr>
          <p:grpSpPr bwMode="auto">
            <a:xfrm>
              <a:off x="1540933" y="1355727"/>
              <a:ext cx="4140200" cy="1649413"/>
              <a:chOff x="1541442" y="664845"/>
              <a:chExt cx="4138922" cy="2199522"/>
            </a:xfrm>
          </p:grpSpPr>
          <p:grpSp>
            <p:nvGrpSpPr>
              <p:cNvPr id="7" name="Group 59">
                <a:extLst>
                  <a:ext uri="{FF2B5EF4-FFF2-40B4-BE49-F238E27FC236}">
                    <a16:creationId xmlns:a16="http://schemas.microsoft.com/office/drawing/2014/main" id="{8D71D021-B694-4D5E-9B13-981336342DE1}"/>
                  </a:ext>
                </a:extLst>
              </p:cNvPr>
              <p:cNvGrpSpPr>
                <a:grpSpLocks/>
              </p:cNvGrpSpPr>
              <p:nvPr/>
            </p:nvGrpSpPr>
            <p:grpSpPr bwMode="auto">
              <a:xfrm>
                <a:off x="1541442" y="664845"/>
                <a:ext cx="2207734" cy="2102537"/>
                <a:chOff x="332898" y="-686246"/>
                <a:chExt cx="2207734" cy="2102537"/>
              </a:xfrm>
            </p:grpSpPr>
            <p:pic>
              <p:nvPicPr>
                <p:cNvPr id="118842" name="Picture 57" descr="A close up of a logo&#10;&#10;Description generated with very high confidence">
                  <a:extLst>
                    <a:ext uri="{FF2B5EF4-FFF2-40B4-BE49-F238E27FC236}">
                      <a16:creationId xmlns:a16="http://schemas.microsoft.com/office/drawing/2014/main" id="{592E2E35-7BA1-4A2F-A9F8-7B9596C25CAF}"/>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2898" y="-686041"/>
                  <a:ext cx="2207734" cy="2102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9" name="Oval 58">
                  <a:extLst>
                    <a:ext uri="{FF2B5EF4-FFF2-40B4-BE49-F238E27FC236}">
                      <a16:creationId xmlns:a16="http://schemas.microsoft.com/office/drawing/2014/main" id="{30695023-F0FC-4E38-BE82-39948EF33A1E}"/>
                    </a:ext>
                  </a:extLst>
                </p:cNvPr>
                <p:cNvSpPr/>
                <p:nvPr/>
              </p:nvSpPr>
              <p:spPr>
                <a:xfrm>
                  <a:off x="347711" y="-686246"/>
                  <a:ext cx="2086389" cy="2087323"/>
                </a:xfrm>
                <a:prstGeom prst="ellipse">
                  <a:avLst/>
                </a:prstGeom>
                <a:noFill/>
                <a:ln w="571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884" fontAlgn="auto">
                    <a:spcBef>
                      <a:spcPts val="0"/>
                    </a:spcBef>
                    <a:spcAft>
                      <a:spcPts val="0"/>
                    </a:spcAft>
                    <a:defRPr/>
                  </a:pPr>
                  <a:endParaRPr lang="en-GB" sz="1400" dirty="0">
                    <a:solidFill>
                      <a:prstClr val="white"/>
                    </a:solidFill>
                  </a:endParaRPr>
                </a:p>
              </p:txBody>
            </p:sp>
          </p:grpSp>
          <p:pic>
            <p:nvPicPr>
              <p:cNvPr id="118840" name="Picture 8" descr="A screen shot of a computer&#10;&#10;Description generated with high confidence">
                <a:extLst>
                  <a:ext uri="{FF2B5EF4-FFF2-40B4-BE49-F238E27FC236}">
                    <a16:creationId xmlns:a16="http://schemas.microsoft.com/office/drawing/2014/main" id="{2F48740C-E26E-4F7E-B7E8-D5873979B077}"/>
                  </a:ext>
                </a:extLst>
              </p:cNvPr>
              <p:cNvPicPr>
                <a:picLocks noChangeAspect="1"/>
              </p:cNvPicPr>
              <p:nvPr/>
            </p:nvPicPr>
            <p:blipFill>
              <a:blip r:embed="rId9" cstate="print">
                <a:extLst>
                  <a:ext uri="{28A0092B-C50C-407E-A947-70E740481C1C}">
                    <a14:useLocalDpi xmlns:a14="http://schemas.microsoft.com/office/drawing/2010/main" val="0"/>
                  </a:ext>
                </a:extLst>
              </a:blip>
              <a:srcRect l="34305" t="21960" r="54237" b="64215"/>
              <a:stretch>
                <a:fillRect/>
              </a:stretch>
            </p:blipFill>
            <p:spPr bwMode="auto">
              <a:xfrm>
                <a:off x="4647485" y="2163278"/>
                <a:ext cx="1032879" cy="7010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 name="Rectangle: Diagonal Corners Snipped 25">
                <a:extLst>
                  <a:ext uri="{FF2B5EF4-FFF2-40B4-BE49-F238E27FC236}">
                    <a16:creationId xmlns:a16="http://schemas.microsoft.com/office/drawing/2014/main" id="{F23514C4-E502-4CA5-93B5-8ED0D4C269A9}"/>
                  </a:ext>
                </a:extLst>
              </p:cNvPr>
              <p:cNvSpPr/>
              <p:nvPr/>
            </p:nvSpPr>
            <p:spPr>
              <a:xfrm>
                <a:off x="3689153" y="831016"/>
                <a:ext cx="1959428" cy="1156496"/>
              </a:xfrm>
              <a:prstGeom prst="snip2DiagRect">
                <a:avLst/>
              </a:prstGeom>
              <a:solidFill>
                <a:srgbClr val="8DCDCD">
                  <a:alpha val="80000"/>
                </a:srgbClr>
              </a:solidFill>
              <a:ln>
                <a:solidFill>
                  <a:srgbClr val="056774"/>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defTabSz="342884" fontAlgn="auto">
                  <a:spcBef>
                    <a:spcPts val="0"/>
                  </a:spcBef>
                  <a:spcAft>
                    <a:spcPts val="0"/>
                  </a:spcAft>
                  <a:defRPr/>
                </a:pPr>
                <a:r>
                  <a:rPr lang="en-US" sz="1400" b="1" dirty="0">
                    <a:solidFill>
                      <a:schemeClr val="tx1"/>
                    </a:solidFill>
                  </a:rPr>
                  <a:t>LA intramuscular  injection</a:t>
                </a:r>
              </a:p>
            </p:txBody>
          </p:sp>
        </p:grpSp>
        <p:sp>
          <p:nvSpPr>
            <p:cNvPr id="12" name="Oval 11">
              <a:extLst>
                <a:ext uri="{FF2B5EF4-FFF2-40B4-BE49-F238E27FC236}">
                  <a16:creationId xmlns:a16="http://schemas.microsoft.com/office/drawing/2014/main" id="{0A954683-4205-4717-83A7-110AED86B242}"/>
                </a:ext>
              </a:extLst>
            </p:cNvPr>
            <p:cNvSpPr/>
            <p:nvPr/>
          </p:nvSpPr>
          <p:spPr bwMode="auto">
            <a:xfrm>
              <a:off x="1907119" y="4302125"/>
              <a:ext cx="2089149" cy="1566863"/>
            </a:xfrm>
            <a:prstGeom prst="ellipse">
              <a:avLst/>
            </a:prstGeom>
            <a:noFill/>
            <a:ln w="571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884" fontAlgn="auto">
                <a:spcBef>
                  <a:spcPts val="0"/>
                </a:spcBef>
                <a:spcAft>
                  <a:spcPts val="0"/>
                </a:spcAft>
                <a:defRPr/>
              </a:pPr>
              <a:endParaRPr lang="en-GB" sz="1400" dirty="0">
                <a:solidFill>
                  <a:prstClr val="white"/>
                </a:solidFill>
              </a:endParaRPr>
            </a:p>
          </p:txBody>
        </p:sp>
        <p:pic>
          <p:nvPicPr>
            <p:cNvPr id="118835" name="Picture 31" descr="A screen shot of a computer&#10;&#10;Description generated with high confidence">
              <a:extLst>
                <a:ext uri="{FF2B5EF4-FFF2-40B4-BE49-F238E27FC236}">
                  <a16:creationId xmlns:a16="http://schemas.microsoft.com/office/drawing/2014/main" id="{6F8F06BA-A563-4FD8-A507-61632FD6F981}"/>
                </a:ext>
              </a:extLst>
            </p:cNvPr>
            <p:cNvPicPr>
              <a:picLocks noChangeAspect="1"/>
            </p:cNvPicPr>
            <p:nvPr/>
          </p:nvPicPr>
          <p:blipFill>
            <a:blip r:embed="rId10" cstate="print">
              <a:extLst>
                <a:ext uri="{28A0092B-C50C-407E-A947-70E740481C1C}">
                  <a14:useLocalDpi xmlns:a14="http://schemas.microsoft.com/office/drawing/2010/main" val="0"/>
                </a:ext>
              </a:extLst>
            </a:blip>
            <a:srcRect l="30257" t="62312" r="56699" b="13373"/>
            <a:stretch>
              <a:fillRect/>
            </a:stretch>
          </p:blipFill>
          <p:spPr bwMode="auto">
            <a:xfrm>
              <a:off x="4282320" y="3833813"/>
              <a:ext cx="1176566" cy="9245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 name="Rectangle: Diagonal Corners Snipped 27">
              <a:extLst>
                <a:ext uri="{FF2B5EF4-FFF2-40B4-BE49-F238E27FC236}">
                  <a16:creationId xmlns:a16="http://schemas.microsoft.com/office/drawing/2014/main" id="{701398AB-AE96-486C-9E8C-C151E526A0F4}"/>
                </a:ext>
              </a:extLst>
            </p:cNvPr>
            <p:cNvSpPr/>
            <p:nvPr/>
          </p:nvSpPr>
          <p:spPr bwMode="auto">
            <a:xfrm>
              <a:off x="3441023" y="5469783"/>
              <a:ext cx="2408591" cy="498475"/>
            </a:xfrm>
            <a:prstGeom prst="snip2DiagRect">
              <a:avLst>
                <a:gd name="adj1" fmla="val 0"/>
                <a:gd name="adj2" fmla="val 16667"/>
              </a:avLst>
            </a:prstGeom>
            <a:solidFill>
              <a:srgbClr val="8DCDCD">
                <a:alpha val="80000"/>
              </a:srgbClr>
            </a:solidFill>
            <a:ln>
              <a:solidFill>
                <a:srgbClr val="056774"/>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884" fontAlgn="auto">
                <a:spcBef>
                  <a:spcPts val="0"/>
                </a:spcBef>
                <a:spcAft>
                  <a:spcPts val="0"/>
                </a:spcAft>
                <a:defRPr/>
              </a:pPr>
              <a:r>
                <a:rPr lang="en-US" sz="1400" b="1" dirty="0">
                  <a:solidFill>
                    <a:schemeClr val="tx1"/>
                  </a:solidFill>
                </a:rPr>
                <a:t>LA subcutaneous injection</a:t>
              </a:r>
            </a:p>
          </p:txBody>
        </p:sp>
        <p:pic>
          <p:nvPicPr>
            <p:cNvPr id="118819" name="Picture 23" descr="A screen shot of a computer&#10;&#10;Description generated with high confidence">
              <a:extLst>
                <a:ext uri="{FF2B5EF4-FFF2-40B4-BE49-F238E27FC236}">
                  <a16:creationId xmlns:a16="http://schemas.microsoft.com/office/drawing/2014/main" id="{97E27DCC-3DDE-47B0-8A77-F1A4FE7D6878}"/>
                </a:ext>
              </a:extLst>
            </p:cNvPr>
            <p:cNvPicPr>
              <a:picLocks noChangeAspect="1"/>
            </p:cNvPicPr>
            <p:nvPr/>
          </p:nvPicPr>
          <p:blipFill>
            <a:blip r:embed="rId11" cstate="print">
              <a:extLst>
                <a:ext uri="{28A0092B-C50C-407E-A947-70E740481C1C}">
                  <a14:useLocalDpi xmlns:a14="http://schemas.microsoft.com/office/drawing/2010/main" val="0"/>
                </a:ext>
              </a:extLst>
            </a:blip>
            <a:srcRect l="20560" t="40224" r="65695" b="43291"/>
            <a:stretch>
              <a:fillRect/>
            </a:stretch>
          </p:blipFill>
          <p:spPr bwMode="auto">
            <a:xfrm>
              <a:off x="3614153" y="3105863"/>
              <a:ext cx="1239364" cy="6268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 name="Oval 40">
              <a:extLst>
                <a:ext uri="{FF2B5EF4-FFF2-40B4-BE49-F238E27FC236}">
                  <a16:creationId xmlns:a16="http://schemas.microsoft.com/office/drawing/2014/main" id="{EBDD974F-D82C-41F9-883D-92FE95E12E93}"/>
                </a:ext>
              </a:extLst>
            </p:cNvPr>
            <p:cNvSpPr/>
            <p:nvPr/>
          </p:nvSpPr>
          <p:spPr bwMode="auto">
            <a:xfrm>
              <a:off x="332317" y="2919414"/>
              <a:ext cx="2089149" cy="1566862"/>
            </a:xfrm>
            <a:prstGeom prst="ellipse">
              <a:avLst/>
            </a:prstGeom>
            <a:noFill/>
            <a:ln w="571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884" fontAlgn="auto">
                <a:spcBef>
                  <a:spcPts val="0"/>
                </a:spcBef>
                <a:spcAft>
                  <a:spcPts val="0"/>
                </a:spcAft>
                <a:defRPr/>
              </a:pPr>
              <a:endParaRPr lang="en-GB" sz="1400" dirty="0">
                <a:solidFill>
                  <a:prstClr val="white"/>
                </a:solidFill>
              </a:endParaRPr>
            </a:p>
          </p:txBody>
        </p:sp>
        <p:sp>
          <p:nvSpPr>
            <p:cNvPr id="27" name="Rectangle: Diagonal Corners Snipped 26">
              <a:extLst>
                <a:ext uri="{FF2B5EF4-FFF2-40B4-BE49-F238E27FC236}">
                  <a16:creationId xmlns:a16="http://schemas.microsoft.com/office/drawing/2014/main" id="{2F0BF5FE-11B0-4871-8B58-E44775CF6C5C}"/>
                </a:ext>
              </a:extLst>
            </p:cNvPr>
            <p:cNvSpPr/>
            <p:nvPr/>
          </p:nvSpPr>
          <p:spPr bwMode="auto">
            <a:xfrm>
              <a:off x="2267670" y="3193107"/>
              <a:ext cx="1470794" cy="536413"/>
            </a:xfrm>
            <a:prstGeom prst="snip2DiagRect">
              <a:avLst/>
            </a:prstGeom>
            <a:solidFill>
              <a:srgbClr val="8DCDCD">
                <a:alpha val="80000"/>
              </a:srgbClr>
            </a:solidFill>
            <a:ln>
              <a:solidFill>
                <a:srgbClr val="056774"/>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884" fontAlgn="auto">
                <a:spcBef>
                  <a:spcPts val="0"/>
                </a:spcBef>
                <a:spcAft>
                  <a:spcPts val="0"/>
                </a:spcAft>
                <a:defRPr/>
              </a:pPr>
              <a:r>
                <a:rPr lang="en-US" sz="1400" b="1" dirty="0">
                  <a:solidFill>
                    <a:schemeClr val="tx1"/>
                  </a:solidFill>
                </a:rPr>
                <a:t>Monthly pills</a:t>
              </a:r>
            </a:p>
          </p:txBody>
        </p:sp>
        <p:grpSp>
          <p:nvGrpSpPr>
            <p:cNvPr id="18" name="Technology 2">
              <a:extLst>
                <a:ext uri="{FF2B5EF4-FFF2-40B4-BE49-F238E27FC236}">
                  <a16:creationId xmlns:a16="http://schemas.microsoft.com/office/drawing/2014/main" id="{CEF1EE0E-AD04-47B1-A27D-93BBFD7213BA}"/>
                </a:ext>
              </a:extLst>
            </p:cNvPr>
            <p:cNvGrpSpPr>
              <a:grpSpLocks/>
            </p:cNvGrpSpPr>
            <p:nvPr/>
          </p:nvGrpSpPr>
          <p:grpSpPr bwMode="auto">
            <a:xfrm>
              <a:off x="7308851" y="2800352"/>
              <a:ext cx="4552949" cy="1851025"/>
              <a:chOff x="7309765" y="2591128"/>
              <a:chExt cx="4551210" cy="2467761"/>
            </a:xfrm>
          </p:grpSpPr>
          <p:grpSp>
            <p:nvGrpSpPr>
              <p:cNvPr id="19" name="Group 72">
                <a:extLst>
                  <a:ext uri="{FF2B5EF4-FFF2-40B4-BE49-F238E27FC236}">
                    <a16:creationId xmlns:a16="http://schemas.microsoft.com/office/drawing/2014/main" id="{26F6835D-5670-4060-8E86-D79396EBFD22}"/>
                  </a:ext>
                </a:extLst>
              </p:cNvPr>
              <p:cNvGrpSpPr>
                <a:grpSpLocks/>
              </p:cNvGrpSpPr>
              <p:nvPr/>
            </p:nvGrpSpPr>
            <p:grpSpPr bwMode="auto">
              <a:xfrm>
                <a:off x="9294337" y="2591128"/>
                <a:ext cx="2566638" cy="2467761"/>
                <a:chOff x="9294337" y="2591128"/>
                <a:chExt cx="2566638" cy="2467761"/>
              </a:xfrm>
            </p:grpSpPr>
            <p:grpSp>
              <p:nvGrpSpPr>
                <p:cNvPr id="20" name="Group 33">
                  <a:extLst>
                    <a:ext uri="{FF2B5EF4-FFF2-40B4-BE49-F238E27FC236}">
                      <a16:creationId xmlns:a16="http://schemas.microsoft.com/office/drawing/2014/main" id="{8295D9AC-0087-4579-9EEC-2136E085547F}"/>
                    </a:ext>
                  </a:extLst>
                </p:cNvPr>
                <p:cNvGrpSpPr>
                  <a:grpSpLocks/>
                </p:cNvGrpSpPr>
                <p:nvPr/>
              </p:nvGrpSpPr>
              <p:grpSpPr bwMode="auto">
                <a:xfrm>
                  <a:off x="9294337" y="2591128"/>
                  <a:ext cx="2566638" cy="2467761"/>
                  <a:chOff x="9343655" y="2284427"/>
                  <a:chExt cx="2566638" cy="2467761"/>
                </a:xfrm>
              </p:grpSpPr>
              <p:pic>
                <p:nvPicPr>
                  <p:cNvPr id="118817" name="Picture 17" descr="A close up of a logo&#10;&#10;Description generated with high confidence">
                    <a:extLst>
                      <a:ext uri="{FF2B5EF4-FFF2-40B4-BE49-F238E27FC236}">
                        <a16:creationId xmlns:a16="http://schemas.microsoft.com/office/drawing/2014/main" id="{C11ED105-0460-4EE6-BDC3-EE9CAE9334B6}"/>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343655" y="2284427"/>
                    <a:ext cx="2566638" cy="24677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 name="Oval 44">
                    <a:extLst>
                      <a:ext uri="{FF2B5EF4-FFF2-40B4-BE49-F238E27FC236}">
                        <a16:creationId xmlns:a16="http://schemas.microsoft.com/office/drawing/2014/main" id="{14DAAE70-6A0D-4227-A91D-2C8CB7B0191A}"/>
                      </a:ext>
                    </a:extLst>
                  </p:cNvPr>
                  <p:cNvSpPr/>
                  <p:nvPr/>
                </p:nvSpPr>
                <p:spPr>
                  <a:xfrm>
                    <a:off x="9811362" y="2455859"/>
                    <a:ext cx="2088353" cy="2088919"/>
                  </a:xfrm>
                  <a:prstGeom prst="ellipse">
                    <a:avLst/>
                  </a:prstGeom>
                  <a:noFill/>
                  <a:ln w="571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884" fontAlgn="auto">
                      <a:spcBef>
                        <a:spcPts val="0"/>
                      </a:spcBef>
                      <a:spcAft>
                        <a:spcPts val="0"/>
                      </a:spcAft>
                      <a:defRPr/>
                    </a:pPr>
                    <a:endParaRPr lang="en-GB" sz="1400" dirty="0">
                      <a:solidFill>
                        <a:prstClr val="white"/>
                      </a:solidFill>
                    </a:endParaRPr>
                  </a:p>
                </p:txBody>
              </p:sp>
            </p:grpSp>
            <p:pic>
              <p:nvPicPr>
                <p:cNvPr id="118816" name="Picture 50" descr="A close up of a logo&#10;&#10;Description generated with high confidence">
                  <a:extLst>
                    <a:ext uri="{FF2B5EF4-FFF2-40B4-BE49-F238E27FC236}">
                      <a16:creationId xmlns:a16="http://schemas.microsoft.com/office/drawing/2014/main" id="{EB4285E4-ED5C-4659-ACC6-30F19620141D}"/>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1095714">
                  <a:off x="9824491" y="3673230"/>
                  <a:ext cx="1292367" cy="11938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0" name="Rectangle: Diagonal Corners Snipped 29">
                <a:extLst>
                  <a:ext uri="{FF2B5EF4-FFF2-40B4-BE49-F238E27FC236}">
                    <a16:creationId xmlns:a16="http://schemas.microsoft.com/office/drawing/2014/main" id="{F19FF889-7550-4FDF-95D9-BCD7E83EFBA7}"/>
                  </a:ext>
                </a:extLst>
              </p:cNvPr>
              <p:cNvSpPr/>
              <p:nvPr/>
            </p:nvSpPr>
            <p:spPr>
              <a:xfrm>
                <a:off x="8507341" y="3021304"/>
                <a:ext cx="1525533" cy="746562"/>
              </a:xfrm>
              <a:prstGeom prst="snip2DiagRect">
                <a:avLst/>
              </a:prstGeom>
              <a:solidFill>
                <a:srgbClr val="8DCDCD">
                  <a:alpha val="80000"/>
                </a:srgbClr>
              </a:solidFill>
              <a:ln>
                <a:solidFill>
                  <a:srgbClr val="056774"/>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884" fontAlgn="auto">
                  <a:spcBef>
                    <a:spcPts val="0"/>
                  </a:spcBef>
                  <a:spcAft>
                    <a:spcPts val="0"/>
                  </a:spcAft>
                  <a:defRPr/>
                </a:pPr>
                <a:r>
                  <a:rPr lang="en-US" sz="1400" b="1" dirty="0">
                    <a:solidFill>
                      <a:schemeClr val="tx1"/>
                    </a:solidFill>
                  </a:rPr>
                  <a:t>Subdermal implant</a:t>
                </a:r>
              </a:p>
            </p:txBody>
          </p:sp>
          <p:pic>
            <p:nvPicPr>
              <p:cNvPr id="118814" name="Picture 63" descr="A screen shot of a computer&#10;&#10;Description generated with high confidence">
                <a:extLst>
                  <a:ext uri="{FF2B5EF4-FFF2-40B4-BE49-F238E27FC236}">
                    <a16:creationId xmlns:a16="http://schemas.microsoft.com/office/drawing/2014/main" id="{A3CE9853-809C-43F0-8AC0-FECE72336834}"/>
                  </a:ext>
                </a:extLst>
              </p:cNvPr>
              <p:cNvPicPr>
                <a:picLocks noChangeAspect="1"/>
              </p:cNvPicPr>
              <p:nvPr/>
            </p:nvPicPr>
            <p:blipFill>
              <a:blip r:embed="rId11" cstate="print">
                <a:extLst>
                  <a:ext uri="{28A0092B-C50C-407E-A947-70E740481C1C}">
                    <a14:useLocalDpi xmlns:a14="http://schemas.microsoft.com/office/drawing/2010/main" val="0"/>
                  </a:ext>
                </a:extLst>
              </a:blip>
              <a:srcRect l="66396" t="40224" r="19855" b="43291"/>
              <a:stretch>
                <a:fillRect/>
              </a:stretch>
            </p:blipFill>
            <p:spPr bwMode="auto">
              <a:xfrm>
                <a:off x="7309765" y="2997266"/>
                <a:ext cx="1239627" cy="8360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21" name="The promise">
              <a:extLst>
                <a:ext uri="{FF2B5EF4-FFF2-40B4-BE49-F238E27FC236}">
                  <a16:creationId xmlns:a16="http://schemas.microsoft.com/office/drawing/2014/main" id="{AD358CAB-8022-41FD-A8D2-3695A97BC3FA}"/>
                </a:ext>
              </a:extLst>
            </p:cNvPr>
            <p:cNvGrpSpPr>
              <a:grpSpLocks/>
            </p:cNvGrpSpPr>
            <p:nvPr/>
          </p:nvGrpSpPr>
          <p:grpSpPr bwMode="auto">
            <a:xfrm>
              <a:off x="4819653" y="3105150"/>
              <a:ext cx="2552700" cy="668338"/>
              <a:chOff x="4818753" y="2997846"/>
              <a:chExt cx="2553994" cy="890951"/>
            </a:xfrm>
          </p:grpSpPr>
          <p:sp>
            <p:nvSpPr>
              <p:cNvPr id="2" name="Oval 1">
                <a:extLst>
                  <a:ext uri="{FF2B5EF4-FFF2-40B4-BE49-F238E27FC236}">
                    <a16:creationId xmlns:a16="http://schemas.microsoft.com/office/drawing/2014/main" id="{E2082EC0-475B-433A-96F7-AED55C4E9AB9}"/>
                  </a:ext>
                </a:extLst>
              </p:cNvPr>
              <p:cNvSpPr/>
              <p:nvPr/>
            </p:nvSpPr>
            <p:spPr>
              <a:xfrm>
                <a:off x="5098295" y="2997846"/>
                <a:ext cx="1994911" cy="890951"/>
              </a:xfrm>
              <a:prstGeom prst="ellipse">
                <a:avLst/>
              </a:prstGeom>
              <a:solidFill>
                <a:srgbClr val="7030A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342884" fontAlgn="auto">
                  <a:lnSpc>
                    <a:spcPts val="1050"/>
                  </a:lnSpc>
                  <a:spcBef>
                    <a:spcPts val="0"/>
                  </a:spcBef>
                  <a:spcAft>
                    <a:spcPts val="0"/>
                  </a:spcAft>
                  <a:defRPr/>
                </a:pPr>
                <a:endParaRPr lang="en-US" sz="1100" b="1" cap="all" dirty="0">
                  <a:solidFill>
                    <a:prstClr val="white"/>
                  </a:solidFill>
                </a:endParaRPr>
              </a:p>
            </p:txBody>
          </p:sp>
          <p:sp>
            <p:nvSpPr>
              <p:cNvPr id="66" name="Oval 65">
                <a:extLst>
                  <a:ext uri="{FF2B5EF4-FFF2-40B4-BE49-F238E27FC236}">
                    <a16:creationId xmlns:a16="http://schemas.microsoft.com/office/drawing/2014/main" id="{929122B6-06B6-4FC0-8A9F-5D8DBB1F4D01}"/>
                  </a:ext>
                </a:extLst>
              </p:cNvPr>
              <p:cNvSpPr/>
              <p:nvPr/>
            </p:nvSpPr>
            <p:spPr>
              <a:xfrm>
                <a:off x="4818753" y="2997846"/>
                <a:ext cx="2553994" cy="80206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342884" fontAlgn="auto">
                  <a:lnSpc>
                    <a:spcPts val="1050"/>
                  </a:lnSpc>
                  <a:spcBef>
                    <a:spcPts val="0"/>
                  </a:spcBef>
                  <a:spcAft>
                    <a:spcPts val="0"/>
                  </a:spcAft>
                  <a:defRPr/>
                </a:pPr>
                <a:endParaRPr lang="en-US" sz="1400" b="1" cap="all" dirty="0">
                  <a:solidFill>
                    <a:schemeClr val="bg1"/>
                  </a:solidFill>
                </a:endParaRPr>
              </a:p>
              <a:p>
                <a:pPr algn="ctr" defTabSz="342884" fontAlgn="auto">
                  <a:lnSpc>
                    <a:spcPts val="1050"/>
                  </a:lnSpc>
                  <a:spcBef>
                    <a:spcPts val="0"/>
                  </a:spcBef>
                  <a:spcAft>
                    <a:spcPts val="0"/>
                  </a:spcAft>
                  <a:defRPr/>
                </a:pPr>
                <a:r>
                  <a:rPr lang="en-US" sz="1400" b="1" cap="all" dirty="0">
                    <a:solidFill>
                      <a:schemeClr val="bg1"/>
                    </a:solidFill>
                    <a:effectLst>
                      <a:outerShdw blurRad="38100" dist="38100" dir="2700000" algn="tl">
                        <a:srgbClr val="000000">
                          <a:alpha val="43137"/>
                        </a:srgbClr>
                      </a:outerShdw>
                    </a:effectLst>
                  </a:rPr>
                  <a:t>Long-acting ART </a:t>
                </a:r>
                <a:r>
                  <a:rPr lang="en-US" sz="1100" b="1" cap="all" dirty="0">
                    <a:solidFill>
                      <a:schemeClr val="bg1"/>
                    </a:solidFill>
                    <a:effectLst>
                      <a:outerShdw blurRad="38100" dist="38100" dir="2700000" algn="tl">
                        <a:srgbClr val="000000">
                          <a:alpha val="43137"/>
                        </a:srgbClr>
                      </a:outerShdw>
                    </a:effectLst>
                  </a:rPr>
                  <a:t> </a:t>
                </a:r>
              </a:p>
            </p:txBody>
          </p:sp>
        </p:grpSp>
        <p:grpSp>
          <p:nvGrpSpPr>
            <p:cNvPr id="22" name="Technology 1">
              <a:extLst>
                <a:ext uri="{FF2B5EF4-FFF2-40B4-BE49-F238E27FC236}">
                  <a16:creationId xmlns:a16="http://schemas.microsoft.com/office/drawing/2014/main" id="{10AD0407-C882-4FD1-87C0-7D7ECDA8A0C3}"/>
                </a:ext>
              </a:extLst>
            </p:cNvPr>
            <p:cNvGrpSpPr>
              <a:grpSpLocks/>
            </p:cNvGrpSpPr>
            <p:nvPr/>
          </p:nvGrpSpPr>
          <p:grpSpPr bwMode="auto">
            <a:xfrm>
              <a:off x="6519335" y="1355725"/>
              <a:ext cx="4076700" cy="1746250"/>
              <a:chOff x="6519297" y="664845"/>
              <a:chExt cx="4076616" cy="2328668"/>
            </a:xfrm>
          </p:grpSpPr>
          <p:grpSp>
            <p:nvGrpSpPr>
              <p:cNvPr id="23" name="Group 61">
                <a:extLst>
                  <a:ext uri="{FF2B5EF4-FFF2-40B4-BE49-F238E27FC236}">
                    <a16:creationId xmlns:a16="http://schemas.microsoft.com/office/drawing/2014/main" id="{95CE574E-241F-4C5F-84A0-E102CFD54AF1}"/>
                  </a:ext>
                </a:extLst>
              </p:cNvPr>
              <p:cNvGrpSpPr>
                <a:grpSpLocks/>
              </p:cNvGrpSpPr>
              <p:nvPr/>
            </p:nvGrpSpPr>
            <p:grpSpPr bwMode="auto">
              <a:xfrm>
                <a:off x="8135798" y="664845"/>
                <a:ext cx="2460115" cy="2328668"/>
                <a:chOff x="8741621" y="12437"/>
                <a:chExt cx="2460115" cy="2328668"/>
              </a:xfrm>
            </p:grpSpPr>
            <p:pic>
              <p:nvPicPr>
                <p:cNvPr id="118808" name="Picture 55">
                  <a:extLst>
                    <a:ext uri="{FF2B5EF4-FFF2-40B4-BE49-F238E27FC236}">
                      <a16:creationId xmlns:a16="http://schemas.microsoft.com/office/drawing/2014/main" id="{FA6B825F-9094-4DCD-9755-EFDE7A5E7A28}"/>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741621" y="12437"/>
                  <a:ext cx="2460115" cy="23286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 name="Oval 60">
                  <a:extLst>
                    <a:ext uri="{FF2B5EF4-FFF2-40B4-BE49-F238E27FC236}">
                      <a16:creationId xmlns:a16="http://schemas.microsoft.com/office/drawing/2014/main" id="{4A4BD0BD-5FCE-4131-85FD-A2A10E795FA6}"/>
                    </a:ext>
                  </a:extLst>
                </p:cNvPr>
                <p:cNvSpPr/>
                <p:nvPr/>
              </p:nvSpPr>
              <p:spPr>
                <a:xfrm>
                  <a:off x="8987748" y="122519"/>
                  <a:ext cx="2089108" cy="2089451"/>
                </a:xfrm>
                <a:prstGeom prst="ellipse">
                  <a:avLst/>
                </a:prstGeom>
                <a:noFill/>
                <a:ln w="571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884" fontAlgn="auto">
                    <a:spcBef>
                      <a:spcPts val="0"/>
                    </a:spcBef>
                    <a:spcAft>
                      <a:spcPts val="0"/>
                    </a:spcAft>
                    <a:defRPr/>
                  </a:pPr>
                  <a:endParaRPr lang="en-GB" sz="1400" dirty="0">
                    <a:solidFill>
                      <a:prstClr val="white"/>
                    </a:solidFill>
                  </a:endParaRPr>
                </a:p>
              </p:txBody>
            </p:sp>
          </p:grpSp>
          <p:sp>
            <p:nvSpPr>
              <p:cNvPr id="29" name="Rectangle: Diagonal Corners Snipped 28">
                <a:extLst>
                  <a:ext uri="{FF2B5EF4-FFF2-40B4-BE49-F238E27FC236}">
                    <a16:creationId xmlns:a16="http://schemas.microsoft.com/office/drawing/2014/main" id="{41CAEC63-90DB-4720-84D8-28889294FDB0}"/>
                  </a:ext>
                </a:extLst>
              </p:cNvPr>
              <p:cNvSpPr/>
              <p:nvPr/>
            </p:nvSpPr>
            <p:spPr>
              <a:xfrm>
                <a:off x="6774776" y="1110483"/>
                <a:ext cx="1805778" cy="896806"/>
              </a:xfrm>
              <a:prstGeom prst="snip2DiagRect">
                <a:avLst/>
              </a:prstGeom>
              <a:solidFill>
                <a:srgbClr val="8DCDCD">
                  <a:alpha val="80000"/>
                </a:srgbClr>
              </a:solidFill>
              <a:ln>
                <a:solidFill>
                  <a:srgbClr val="056774"/>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884" fontAlgn="auto">
                  <a:spcBef>
                    <a:spcPts val="0"/>
                  </a:spcBef>
                  <a:spcAft>
                    <a:spcPts val="0"/>
                  </a:spcAft>
                  <a:defRPr/>
                </a:pPr>
                <a:r>
                  <a:rPr lang="en-US" sz="1400" b="1" dirty="0">
                    <a:solidFill>
                      <a:schemeClr val="tx1"/>
                    </a:solidFill>
                  </a:rPr>
                  <a:t>Microneedle drug patch</a:t>
                </a:r>
              </a:p>
            </p:txBody>
          </p:sp>
          <p:pic>
            <p:nvPicPr>
              <p:cNvPr id="118807" name="Picture 71" descr="A screen shot of a computer&#10;&#10;Description generated with high confidence">
                <a:extLst>
                  <a:ext uri="{FF2B5EF4-FFF2-40B4-BE49-F238E27FC236}">
                    <a16:creationId xmlns:a16="http://schemas.microsoft.com/office/drawing/2014/main" id="{14EBF05F-96EC-4C27-83EA-F5917BE06D9A}"/>
                  </a:ext>
                </a:extLst>
              </p:cNvPr>
              <p:cNvPicPr>
                <a:picLocks noChangeAspect="1"/>
              </p:cNvPicPr>
              <p:nvPr/>
            </p:nvPicPr>
            <p:blipFill>
              <a:blip r:embed="rId15" cstate="print">
                <a:extLst>
                  <a:ext uri="{28A0092B-C50C-407E-A947-70E740481C1C}">
                    <a14:useLocalDpi xmlns:a14="http://schemas.microsoft.com/office/drawing/2010/main" val="0"/>
                  </a:ext>
                </a:extLst>
              </a:blip>
              <a:srcRect l="54881" t="21960" r="34225" b="64215"/>
              <a:stretch>
                <a:fillRect/>
              </a:stretch>
            </p:blipFill>
            <p:spPr bwMode="auto">
              <a:xfrm>
                <a:off x="6519297" y="2163278"/>
                <a:ext cx="982040" cy="7010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24" name="Technology 3">
              <a:extLst>
                <a:ext uri="{FF2B5EF4-FFF2-40B4-BE49-F238E27FC236}">
                  <a16:creationId xmlns:a16="http://schemas.microsoft.com/office/drawing/2014/main" id="{581E30E4-A2F7-458B-8666-EC34F697A40A}"/>
                </a:ext>
              </a:extLst>
            </p:cNvPr>
            <p:cNvGrpSpPr>
              <a:grpSpLocks/>
            </p:cNvGrpSpPr>
            <p:nvPr/>
          </p:nvGrpSpPr>
          <p:grpSpPr bwMode="auto">
            <a:xfrm>
              <a:off x="6750051" y="3833815"/>
              <a:ext cx="3513667" cy="2035175"/>
              <a:chOff x="6694173" y="3968667"/>
              <a:chExt cx="3513357" cy="2714540"/>
            </a:xfrm>
          </p:grpSpPr>
          <p:grpSp>
            <p:nvGrpSpPr>
              <p:cNvPr id="25" name="Group 73">
                <a:extLst>
                  <a:ext uri="{FF2B5EF4-FFF2-40B4-BE49-F238E27FC236}">
                    <a16:creationId xmlns:a16="http://schemas.microsoft.com/office/drawing/2014/main" id="{5D8F59B8-DEFB-4C97-8EA6-D497DEFA8F1D}"/>
                  </a:ext>
                </a:extLst>
              </p:cNvPr>
              <p:cNvGrpSpPr>
                <a:grpSpLocks/>
              </p:cNvGrpSpPr>
              <p:nvPr/>
            </p:nvGrpSpPr>
            <p:grpSpPr bwMode="auto">
              <a:xfrm>
                <a:off x="8071622" y="4437492"/>
                <a:ext cx="2135908" cy="2245715"/>
                <a:chOff x="8071622" y="4437492"/>
                <a:chExt cx="2135908" cy="2245715"/>
              </a:xfrm>
            </p:grpSpPr>
            <p:grpSp>
              <p:nvGrpSpPr>
                <p:cNvPr id="32" name="Group 64">
                  <a:extLst>
                    <a:ext uri="{FF2B5EF4-FFF2-40B4-BE49-F238E27FC236}">
                      <a16:creationId xmlns:a16="http://schemas.microsoft.com/office/drawing/2014/main" id="{8550A991-430B-46D0-88A3-070F2B7343B4}"/>
                    </a:ext>
                  </a:extLst>
                </p:cNvPr>
                <p:cNvGrpSpPr>
                  <a:grpSpLocks/>
                </p:cNvGrpSpPr>
                <p:nvPr/>
              </p:nvGrpSpPr>
              <p:grpSpPr bwMode="auto">
                <a:xfrm>
                  <a:off x="8071622" y="4437492"/>
                  <a:ext cx="2135908" cy="2245715"/>
                  <a:chOff x="7943475" y="4338209"/>
                  <a:chExt cx="2135908" cy="2245715"/>
                </a:xfrm>
              </p:grpSpPr>
              <p:pic>
                <p:nvPicPr>
                  <p:cNvPr id="118803" name="Picture 36" descr="A picture containing indoor&#10;&#10;Description generated with high confidence">
                    <a:extLst>
                      <a:ext uri="{FF2B5EF4-FFF2-40B4-BE49-F238E27FC236}">
                        <a16:creationId xmlns:a16="http://schemas.microsoft.com/office/drawing/2014/main" id="{9A3959E3-469D-493E-937C-B6C27C21A7DD}"/>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943475" y="4338209"/>
                    <a:ext cx="2135908" cy="22343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5" name="Oval 54">
                    <a:extLst>
                      <a:ext uri="{FF2B5EF4-FFF2-40B4-BE49-F238E27FC236}">
                        <a16:creationId xmlns:a16="http://schemas.microsoft.com/office/drawing/2014/main" id="{11133844-BE08-4D3C-898A-DE0FF27968C7}"/>
                      </a:ext>
                    </a:extLst>
                  </p:cNvPr>
                  <p:cNvSpPr/>
                  <p:nvPr/>
                </p:nvSpPr>
                <p:spPr>
                  <a:xfrm>
                    <a:off x="7943854" y="4494024"/>
                    <a:ext cx="2088967" cy="2089900"/>
                  </a:xfrm>
                  <a:prstGeom prst="ellipse">
                    <a:avLst/>
                  </a:prstGeom>
                  <a:noFill/>
                  <a:ln w="571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884" fontAlgn="auto">
                      <a:spcBef>
                        <a:spcPts val="0"/>
                      </a:spcBef>
                      <a:spcAft>
                        <a:spcPts val="0"/>
                      </a:spcAft>
                      <a:defRPr/>
                    </a:pPr>
                    <a:endParaRPr lang="en-GB" sz="1400" dirty="0">
                      <a:solidFill>
                        <a:prstClr val="white"/>
                      </a:solidFill>
                    </a:endParaRPr>
                  </a:p>
                </p:txBody>
              </p:sp>
            </p:grpSp>
            <p:pic>
              <p:nvPicPr>
                <p:cNvPr id="118802" name="Picture 46" descr="A close up of a logo&#10;&#10;Description generated with high confidence">
                  <a:extLst>
                    <a:ext uri="{FF2B5EF4-FFF2-40B4-BE49-F238E27FC236}">
                      <a16:creationId xmlns:a16="http://schemas.microsoft.com/office/drawing/2014/main" id="{BFE3E9A4-8BE2-4E81-A87F-EFCBE0041073}"/>
                    </a:ext>
                  </a:extLst>
                </p:cNvPr>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669112" y="5264607"/>
                  <a:ext cx="1458272" cy="10396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18799" name="Picture 74" descr="A screen shot of a computer&#10;&#10;Description generated with high confidence">
                <a:extLst>
                  <a:ext uri="{FF2B5EF4-FFF2-40B4-BE49-F238E27FC236}">
                    <a16:creationId xmlns:a16="http://schemas.microsoft.com/office/drawing/2014/main" id="{6683E99A-246B-44AF-AF2E-76B9D50B761B}"/>
                  </a:ext>
                </a:extLst>
              </p:cNvPr>
              <p:cNvPicPr>
                <a:picLocks noChangeAspect="1"/>
              </p:cNvPicPr>
              <p:nvPr/>
            </p:nvPicPr>
            <p:blipFill>
              <a:blip r:embed="rId18" cstate="print">
                <a:extLst>
                  <a:ext uri="{28A0092B-C50C-407E-A947-70E740481C1C}">
                    <a14:useLocalDpi xmlns:a14="http://schemas.microsoft.com/office/drawing/2010/main" val="0"/>
                  </a:ext>
                </a:extLst>
              </a:blip>
              <a:srcRect l="57509" t="62312" r="29405" b="13373"/>
              <a:stretch>
                <a:fillRect/>
              </a:stretch>
            </p:blipFill>
            <p:spPr bwMode="auto">
              <a:xfrm>
                <a:off x="6694173" y="3968667"/>
                <a:ext cx="1179745" cy="12330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 name="Rectangle: Diagonal Corners Snipped 30">
                <a:extLst>
                  <a:ext uri="{FF2B5EF4-FFF2-40B4-BE49-F238E27FC236}">
                    <a16:creationId xmlns:a16="http://schemas.microsoft.com/office/drawing/2014/main" id="{C0E9ECA3-3CE3-4222-AF38-5FA49BBDEF6F}"/>
                  </a:ext>
                </a:extLst>
              </p:cNvPr>
              <p:cNvSpPr/>
              <p:nvPr/>
            </p:nvSpPr>
            <p:spPr>
              <a:xfrm>
                <a:off x="7881416" y="4165441"/>
                <a:ext cx="1525983" cy="731660"/>
              </a:xfrm>
              <a:prstGeom prst="snip2DiagRect">
                <a:avLst/>
              </a:prstGeom>
              <a:solidFill>
                <a:srgbClr val="8DCDCD">
                  <a:alpha val="80000"/>
                </a:srgbClr>
              </a:solidFill>
              <a:ln>
                <a:solidFill>
                  <a:srgbClr val="056774"/>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884" fontAlgn="auto">
                  <a:spcBef>
                    <a:spcPts val="0"/>
                  </a:spcBef>
                  <a:spcAft>
                    <a:spcPts val="0"/>
                  </a:spcAft>
                  <a:defRPr/>
                </a:pPr>
                <a:r>
                  <a:rPr lang="en-US" sz="1400" b="1" dirty="0">
                    <a:solidFill>
                      <a:schemeClr val="tx1"/>
                    </a:solidFill>
                  </a:rPr>
                  <a:t>Vaginal ring</a:t>
                </a:r>
              </a:p>
            </p:txBody>
          </p:sp>
        </p:grpSp>
        <p:sp>
          <p:nvSpPr>
            <p:cNvPr id="36" name="Retângulo 35">
              <a:extLst>
                <a:ext uri="{FF2B5EF4-FFF2-40B4-BE49-F238E27FC236}">
                  <a16:creationId xmlns:a16="http://schemas.microsoft.com/office/drawing/2014/main" id="{CF3AA0BC-B4C2-4713-8D93-767653DBDA0B}"/>
                </a:ext>
              </a:extLst>
            </p:cNvPr>
            <p:cNvSpPr/>
            <p:nvPr/>
          </p:nvSpPr>
          <p:spPr>
            <a:xfrm>
              <a:off x="3086909" y="4778631"/>
              <a:ext cx="545516" cy="232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Tree>
    <p:extLst>
      <p:ext uri="{BB962C8B-B14F-4D97-AF65-F5344CB8AC3E}">
        <p14:creationId xmlns:p14="http://schemas.microsoft.com/office/powerpoint/2010/main" val="26853326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B38788D9-70CE-4447-9D38-E32EE13690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5750" y="103531"/>
            <a:ext cx="4184650" cy="5917857"/>
          </a:xfrm>
          <a:prstGeom prst="rect">
            <a:avLst/>
          </a:prstGeom>
        </p:spPr>
      </p:pic>
      <p:sp>
        <p:nvSpPr>
          <p:cNvPr id="9" name="CaixaDeTexto 8">
            <a:extLst>
              <a:ext uri="{FF2B5EF4-FFF2-40B4-BE49-F238E27FC236}">
                <a16:creationId xmlns:a16="http://schemas.microsoft.com/office/drawing/2014/main" id="{95C95AE6-865A-435E-8327-5B1467F0AD94}"/>
              </a:ext>
            </a:extLst>
          </p:cNvPr>
          <p:cNvSpPr txBox="1"/>
          <p:nvPr/>
        </p:nvSpPr>
        <p:spPr>
          <a:xfrm>
            <a:off x="2640013" y="6104751"/>
            <a:ext cx="6453187" cy="553998"/>
          </a:xfrm>
          <a:prstGeom prst="rect">
            <a:avLst/>
          </a:prstGeom>
          <a:noFill/>
        </p:spPr>
        <p:txBody>
          <a:bodyPr wrap="square" rtlCol="0">
            <a:spAutoFit/>
          </a:bodyPr>
          <a:lstStyle/>
          <a:p>
            <a:r>
              <a:rPr lang="pt-BR" sz="1000" dirty="0">
                <a:latin typeface="Verdana" panose="020B0604030504040204" pitchFamily="34" charset="0"/>
              </a:rPr>
              <a:t>Pereira, et al. P</a:t>
            </a:r>
            <a:r>
              <a:rPr lang="en-GB" sz="1000" dirty="0">
                <a:latin typeface="Verdana" panose="020B0604030504040204" pitchFamily="34" charset="0"/>
              </a:rPr>
              <a:t>references for pre-exposure prophylaxis (PrEP) among men who have sex with men and transgender women at risk of HIV infection: a </a:t>
            </a:r>
            <a:r>
              <a:rPr lang="en-GB" sz="1000" dirty="0" err="1">
                <a:latin typeface="Verdana" panose="020B0604030504040204" pitchFamily="34" charset="0"/>
              </a:rPr>
              <a:t>multicenter</a:t>
            </a:r>
            <a:r>
              <a:rPr lang="en-GB" sz="1000" dirty="0">
                <a:latin typeface="Verdana" panose="020B0604030504040204" pitchFamily="34" charset="0"/>
              </a:rPr>
              <a:t> protocol for a discrete choice experiment in Brazil</a:t>
            </a:r>
            <a:r>
              <a:rPr lang="pt-BR" sz="1000" dirty="0">
                <a:latin typeface="Verdana" panose="020B0604030504040204" pitchFamily="34" charset="0"/>
              </a:rPr>
              <a:t>. BMJ Open. 2021 </a:t>
            </a:r>
            <a:r>
              <a:rPr lang="pt-BR" sz="1000" dirty="0" err="1">
                <a:latin typeface="Verdana" panose="020B0604030504040204" pitchFamily="34" charset="0"/>
              </a:rPr>
              <a:t>Submitted</a:t>
            </a:r>
            <a:r>
              <a:rPr lang="pt-BR" sz="1000" dirty="0">
                <a:latin typeface="Verdana" panose="020B0604030504040204" pitchFamily="34" charset="0"/>
              </a:rPr>
              <a:t>.</a:t>
            </a:r>
            <a:endParaRPr lang="en-GB" sz="1000" dirty="0">
              <a:latin typeface="Verdana" panose="020B0604030504040204" pitchFamily="34" charset="0"/>
            </a:endParaRPr>
          </a:p>
        </p:txBody>
      </p:sp>
      <p:sp>
        <p:nvSpPr>
          <p:cNvPr id="10" name="Título 1">
            <a:extLst>
              <a:ext uri="{FF2B5EF4-FFF2-40B4-BE49-F238E27FC236}">
                <a16:creationId xmlns:a16="http://schemas.microsoft.com/office/drawing/2014/main" id="{EC26644C-E7F1-462C-A7CB-ECC231E85179}"/>
              </a:ext>
            </a:extLst>
          </p:cNvPr>
          <p:cNvSpPr txBox="1">
            <a:spLocks/>
          </p:cNvSpPr>
          <p:nvPr/>
        </p:nvSpPr>
        <p:spPr bwMode="gray">
          <a:xfrm>
            <a:off x="334963" y="655490"/>
            <a:ext cx="6116637" cy="323850"/>
          </a:xfrm>
          <a:prstGeom prst="rect">
            <a:avLst/>
          </a:prstGeom>
        </p:spPr>
        <p:txBody>
          <a:bodyPr vert="horz" lIns="0" tIns="0" rIns="0" bIns="0" rtlCol="0" anchor="ctr" anchorCtr="0">
            <a:noAutofit/>
          </a:bodyPr>
          <a:lstStyle>
            <a:lvl1pPr algn="l" defTabSz="914377" rtl="0" eaLnBrk="1" latinLnBrk="0" hangingPunct="1">
              <a:lnSpc>
                <a:spcPct val="90000"/>
              </a:lnSpc>
              <a:spcBef>
                <a:spcPct val="0"/>
              </a:spcBef>
              <a:buNone/>
              <a:tabLst/>
              <a:defRPr sz="4400" b="0" kern="1200">
                <a:solidFill>
                  <a:schemeClr val="tx1"/>
                </a:solidFill>
                <a:latin typeface="+mn-lt"/>
                <a:ea typeface="+mj-ea"/>
                <a:cs typeface="+mj-cs"/>
              </a:defRPr>
            </a:lvl1pPr>
          </a:lstStyle>
          <a:p>
            <a:r>
              <a:rPr lang="en-US" sz="3200" b="1" dirty="0"/>
              <a:t>Discrete Choice Experiment (DCE) Brazil</a:t>
            </a:r>
          </a:p>
        </p:txBody>
      </p:sp>
      <p:sp>
        <p:nvSpPr>
          <p:cNvPr id="12" name="Espaço Reservado para Conteúdo 2">
            <a:extLst>
              <a:ext uri="{FF2B5EF4-FFF2-40B4-BE49-F238E27FC236}">
                <a16:creationId xmlns:a16="http://schemas.microsoft.com/office/drawing/2014/main" id="{3266B23D-0D83-48F1-881B-0E805702D7B2}"/>
              </a:ext>
            </a:extLst>
          </p:cNvPr>
          <p:cNvSpPr txBox="1">
            <a:spLocks/>
          </p:cNvSpPr>
          <p:nvPr/>
        </p:nvSpPr>
        <p:spPr bwMode="gray">
          <a:xfrm>
            <a:off x="334963" y="1160463"/>
            <a:ext cx="5862637" cy="4860925"/>
          </a:xfrm>
          <a:prstGeom prst="rect">
            <a:avLst/>
          </a:prstGeom>
        </p:spPr>
        <p:txBody>
          <a:bodyPr vert="horz" lIns="0" tIns="0" rIns="0" bIns="0" rtlCol="0" anchor="ctr" anchorCtr="0">
            <a:noAutofit/>
          </a:bodyPr>
          <a:lstStyle>
            <a:lvl1pPr marL="182558" indent="-182558" algn="l" defTabSz="914377" rtl="0" eaLnBrk="1" latinLnBrk="0" hangingPunct="1">
              <a:lnSpc>
                <a:spcPct val="94000"/>
              </a:lnSpc>
              <a:spcBef>
                <a:spcPts val="0"/>
              </a:spcBef>
              <a:buFont typeface="Arial" panose="020B0604020202020204" pitchFamily="34" charset="0"/>
              <a:buChar char="◦"/>
              <a:defRPr sz="2000" kern="1200">
                <a:solidFill>
                  <a:schemeClr val="tx1"/>
                </a:solidFill>
                <a:latin typeface="+mn-lt"/>
                <a:ea typeface="+mn-ea"/>
                <a:cs typeface="+mn-cs"/>
              </a:defRPr>
            </a:lvl1pPr>
            <a:lvl2pPr marL="358766" indent="-176209" algn="l" defTabSz="914377" rtl="0" eaLnBrk="1" latinLnBrk="0" hangingPunct="1">
              <a:lnSpc>
                <a:spcPct val="94000"/>
              </a:lnSpc>
              <a:spcBef>
                <a:spcPts val="0"/>
              </a:spcBef>
              <a:buFont typeface="Arial" panose="020B0604020202020204" pitchFamily="34" charset="0"/>
              <a:buChar char="◦"/>
              <a:defRPr sz="2000" kern="1200">
                <a:solidFill>
                  <a:schemeClr val="tx1"/>
                </a:solidFill>
                <a:latin typeface="+mn-lt"/>
                <a:ea typeface="+mn-ea"/>
                <a:cs typeface="+mn-cs"/>
              </a:defRPr>
            </a:lvl2pPr>
            <a:lvl3pPr marL="541325" indent="-182558" algn="l" defTabSz="914377" rtl="0" eaLnBrk="1" latinLnBrk="0" hangingPunct="1">
              <a:lnSpc>
                <a:spcPct val="94000"/>
              </a:lnSpc>
              <a:spcBef>
                <a:spcPts val="0"/>
              </a:spcBef>
              <a:buFont typeface="Arial" panose="020B0604020202020204" pitchFamily="34" charset="0"/>
              <a:buChar char="◦"/>
              <a:defRPr sz="2000" kern="1200">
                <a:solidFill>
                  <a:schemeClr val="tx1"/>
                </a:solidFill>
                <a:latin typeface="+mn-lt"/>
                <a:ea typeface="+mn-ea"/>
                <a:cs typeface="+mn-cs"/>
              </a:defRPr>
            </a:lvl3pPr>
            <a:lvl4pPr marL="715945" indent="-174621" algn="l" defTabSz="914377" rtl="0" eaLnBrk="1" latinLnBrk="0" hangingPunct="1">
              <a:lnSpc>
                <a:spcPct val="94000"/>
              </a:lnSpc>
              <a:spcBef>
                <a:spcPts val="0"/>
              </a:spcBef>
              <a:buFont typeface="Arial" panose="020B0604020202020204" pitchFamily="34" charset="0"/>
              <a:buChar char="◦"/>
              <a:defRPr sz="2000" kern="1200">
                <a:solidFill>
                  <a:schemeClr val="tx1"/>
                </a:solidFill>
                <a:latin typeface="+mn-lt"/>
                <a:ea typeface="+mn-ea"/>
                <a:cs typeface="+mn-cs"/>
              </a:defRPr>
            </a:lvl4pPr>
            <a:lvl5pPr marL="898503" indent="-182558" algn="l" defTabSz="914377" rtl="0" eaLnBrk="1" latinLnBrk="0" hangingPunct="1">
              <a:lnSpc>
                <a:spcPct val="94000"/>
              </a:lnSpc>
              <a:spcBef>
                <a:spcPts val="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spcAft>
                <a:spcPts val="1200"/>
              </a:spcAft>
              <a:buNone/>
            </a:pPr>
            <a:r>
              <a:rPr lang="pt-BR" sz="2600" b="1" dirty="0" err="1">
                <a:latin typeface="Verdana" panose="020B0604030504040204" pitchFamily="34" charset="0"/>
              </a:rPr>
              <a:t>Recruitment</a:t>
            </a:r>
            <a:r>
              <a:rPr lang="pt-BR" sz="2600" b="1" dirty="0">
                <a:latin typeface="Verdana" panose="020B0604030504040204" pitchFamily="34" charset="0"/>
              </a:rPr>
              <a:t>:</a:t>
            </a:r>
          </a:p>
          <a:p>
            <a:pPr>
              <a:spcBef>
                <a:spcPts val="1200"/>
              </a:spcBef>
              <a:spcAft>
                <a:spcPts val="1200"/>
              </a:spcAft>
            </a:pPr>
            <a:r>
              <a:rPr lang="pt-BR" sz="2400" dirty="0"/>
              <a:t>5 sites: </a:t>
            </a:r>
            <a:r>
              <a:rPr lang="pt-BR" sz="2400" dirty="0" err="1"/>
              <a:t>Brasilia</a:t>
            </a:r>
            <a:r>
              <a:rPr lang="pt-BR" sz="2400" dirty="0"/>
              <a:t>, Manaus, Porto Alegre, Rio de Janeiro </a:t>
            </a:r>
            <a:r>
              <a:rPr lang="pt-BR" sz="2400" dirty="0" err="1"/>
              <a:t>and</a:t>
            </a:r>
            <a:r>
              <a:rPr lang="pt-BR" sz="2400" dirty="0"/>
              <a:t> Salvador</a:t>
            </a:r>
          </a:p>
          <a:p>
            <a:pPr>
              <a:spcBef>
                <a:spcPts val="1200"/>
              </a:spcBef>
              <a:spcAft>
                <a:spcPts val="1200"/>
              </a:spcAft>
            </a:pPr>
            <a:r>
              <a:rPr lang="pt-BR" sz="2400" dirty="0"/>
              <a:t>Online: </a:t>
            </a:r>
            <a:r>
              <a:rPr lang="pt-BR" sz="2400" dirty="0" err="1"/>
              <a:t>targeting</a:t>
            </a:r>
            <a:r>
              <a:rPr lang="pt-BR" sz="2400" dirty="0"/>
              <a:t> </a:t>
            </a:r>
            <a:r>
              <a:rPr lang="pt-BR" sz="2400" dirty="0" err="1"/>
              <a:t>all</a:t>
            </a:r>
            <a:r>
              <a:rPr lang="pt-BR" sz="2400" dirty="0"/>
              <a:t> </a:t>
            </a:r>
            <a:r>
              <a:rPr lang="pt-BR" sz="2400" dirty="0" err="1"/>
              <a:t>Brazil</a:t>
            </a:r>
            <a:endParaRPr lang="pt-BR" sz="2400" dirty="0"/>
          </a:p>
          <a:p>
            <a:pPr marL="0" indent="0">
              <a:spcBef>
                <a:spcPts val="1200"/>
              </a:spcBef>
              <a:spcAft>
                <a:spcPts val="1200"/>
              </a:spcAft>
              <a:buNone/>
            </a:pPr>
            <a:r>
              <a:rPr lang="pt-BR" sz="2600" b="1" dirty="0" err="1"/>
              <a:t>Questionnaire</a:t>
            </a:r>
            <a:r>
              <a:rPr lang="pt-BR" sz="2600" b="1" dirty="0"/>
              <a:t>:</a:t>
            </a:r>
          </a:p>
          <a:p>
            <a:pPr>
              <a:spcBef>
                <a:spcPts val="1200"/>
              </a:spcBef>
              <a:spcAft>
                <a:spcPts val="1200"/>
              </a:spcAft>
            </a:pPr>
            <a:r>
              <a:rPr lang="pt-BR" sz="2400" dirty="0"/>
              <a:t>15 </a:t>
            </a:r>
            <a:r>
              <a:rPr lang="pt-BR" sz="2400" dirty="0" err="1"/>
              <a:t>questions</a:t>
            </a:r>
            <a:r>
              <a:rPr lang="pt-BR" sz="2400" dirty="0"/>
              <a:t> </a:t>
            </a:r>
            <a:r>
              <a:rPr lang="pt-BR" sz="2400" dirty="0" err="1"/>
              <a:t>of</a:t>
            </a:r>
            <a:r>
              <a:rPr lang="pt-BR" sz="2400" dirty="0"/>
              <a:t> </a:t>
            </a:r>
            <a:r>
              <a:rPr lang="pt-BR" sz="2400" dirty="0" err="1"/>
              <a:t>product</a:t>
            </a:r>
            <a:r>
              <a:rPr lang="pt-BR" sz="2400" dirty="0"/>
              <a:t> </a:t>
            </a:r>
            <a:r>
              <a:rPr lang="pt-BR" sz="2400" dirty="0" err="1"/>
              <a:t>choices</a:t>
            </a:r>
            <a:endParaRPr lang="pt-BR" sz="2400" dirty="0"/>
          </a:p>
        </p:txBody>
      </p:sp>
    </p:spTree>
    <p:extLst>
      <p:ext uri="{BB962C8B-B14F-4D97-AF65-F5344CB8AC3E}">
        <p14:creationId xmlns:p14="http://schemas.microsoft.com/office/powerpoint/2010/main" val="6194409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93B731-1866-4A94-89E6-8426FC63BA12}"/>
              </a:ext>
            </a:extLst>
          </p:cNvPr>
          <p:cNvSpPr>
            <a:spLocks noGrp="1"/>
          </p:cNvSpPr>
          <p:nvPr>
            <p:ph type="title" idx="4294967295"/>
          </p:nvPr>
        </p:nvSpPr>
        <p:spPr>
          <a:xfrm>
            <a:off x="5765800" y="754063"/>
            <a:ext cx="4953000" cy="5267325"/>
          </a:xfrm>
        </p:spPr>
        <p:txBody>
          <a:bodyPr anchor="ctr"/>
          <a:lstStyle/>
          <a:p>
            <a:r>
              <a:rPr lang="pt-BR" sz="2800" b="1" dirty="0" err="1">
                <a:latin typeface="Verdana" panose="020B0604030504040204" pitchFamily="34" charset="0"/>
              </a:rPr>
              <a:t>PrEP</a:t>
            </a:r>
            <a:r>
              <a:rPr lang="pt-BR" sz="2800" b="1" dirty="0">
                <a:latin typeface="Verdana" panose="020B0604030504040204" pitchFamily="34" charset="0"/>
              </a:rPr>
              <a:t> </a:t>
            </a:r>
            <a:r>
              <a:rPr lang="pt-BR" sz="2800" b="1" dirty="0" err="1">
                <a:latin typeface="Verdana" panose="020B0604030504040204" pitchFamily="34" charset="0"/>
              </a:rPr>
              <a:t>efficacy</a:t>
            </a:r>
            <a:r>
              <a:rPr lang="pt-BR" sz="2800" dirty="0">
                <a:latin typeface="Verdana" panose="020B0604030504040204" pitchFamily="34" charset="0"/>
              </a:rPr>
              <a:t>: </a:t>
            </a:r>
            <a:r>
              <a:rPr lang="pt-BR" sz="2800" dirty="0" err="1">
                <a:latin typeface="Verdana" panose="020B0604030504040204" pitchFamily="34" charset="0"/>
              </a:rPr>
              <a:t>most</a:t>
            </a:r>
            <a:r>
              <a:rPr lang="pt-BR" sz="2800" dirty="0">
                <a:latin typeface="Verdana" panose="020B0604030504040204" pitchFamily="34" charset="0"/>
              </a:rPr>
              <a:t> </a:t>
            </a:r>
            <a:r>
              <a:rPr lang="pt-BR" sz="2800" dirty="0" err="1">
                <a:latin typeface="Verdana" panose="020B0604030504040204" pitchFamily="34" charset="0"/>
              </a:rPr>
              <a:t>important</a:t>
            </a:r>
            <a:r>
              <a:rPr lang="pt-BR" sz="2800" dirty="0">
                <a:latin typeface="Verdana" panose="020B0604030504040204" pitchFamily="34" charset="0"/>
              </a:rPr>
              <a:t> atribute for  </a:t>
            </a:r>
            <a:r>
              <a:rPr lang="pt-BR" sz="2800" dirty="0" err="1">
                <a:latin typeface="Verdana" panose="020B0604030504040204" pitchFamily="34" charset="0"/>
              </a:rPr>
              <a:t>PrEP</a:t>
            </a:r>
            <a:r>
              <a:rPr lang="pt-BR" sz="2800" dirty="0">
                <a:latin typeface="Verdana" panose="020B0604030504040204" pitchFamily="34" charset="0"/>
              </a:rPr>
              <a:t> </a:t>
            </a:r>
            <a:r>
              <a:rPr lang="pt-BR" sz="2800" dirty="0" err="1">
                <a:latin typeface="Verdana" panose="020B0604030504040204" pitchFamily="34" charset="0"/>
              </a:rPr>
              <a:t>choice</a:t>
            </a:r>
            <a:br>
              <a:rPr lang="pt-BR" sz="2800" dirty="0">
                <a:latin typeface="Verdana" panose="020B0604030504040204" pitchFamily="34" charset="0"/>
              </a:rPr>
            </a:br>
            <a:br>
              <a:rPr lang="pt-BR" sz="2800" dirty="0">
                <a:latin typeface="Verdana" panose="020B0604030504040204" pitchFamily="34" charset="0"/>
              </a:rPr>
            </a:br>
            <a:r>
              <a:rPr lang="pt-BR" sz="2800" b="1" dirty="0" err="1">
                <a:latin typeface="Verdana" panose="020B0604030504040204" pitchFamily="34" charset="0"/>
              </a:rPr>
              <a:t>Long-acting</a:t>
            </a:r>
            <a:r>
              <a:rPr lang="pt-BR" sz="2800" b="1" dirty="0">
                <a:latin typeface="Verdana" panose="020B0604030504040204" pitchFamily="34" charset="0"/>
              </a:rPr>
              <a:t> PrEP </a:t>
            </a:r>
            <a:r>
              <a:rPr lang="pt-BR" sz="2800" dirty="0" err="1">
                <a:latin typeface="Verdana" panose="020B0604030504040204" pitchFamily="34" charset="0"/>
              </a:rPr>
              <a:t>were</a:t>
            </a:r>
            <a:r>
              <a:rPr lang="pt-BR" sz="2800" dirty="0">
                <a:latin typeface="Verdana" panose="020B0604030504040204" pitchFamily="34" charset="0"/>
              </a:rPr>
              <a:t> </a:t>
            </a:r>
            <a:r>
              <a:rPr lang="pt-BR" sz="2800" dirty="0" err="1">
                <a:latin typeface="Verdana" panose="020B0604030504040204" pitchFamily="34" charset="0"/>
              </a:rPr>
              <a:t>prefered</a:t>
            </a:r>
            <a:r>
              <a:rPr lang="pt-BR" sz="2800" dirty="0">
                <a:latin typeface="Verdana" panose="020B0604030504040204" pitchFamily="34" charset="0"/>
              </a:rPr>
              <a:t> over more </a:t>
            </a:r>
            <a:r>
              <a:rPr lang="pt-BR" sz="2800" dirty="0" err="1">
                <a:latin typeface="Verdana" panose="020B0604030504040204" pitchFamily="34" charset="0"/>
              </a:rPr>
              <a:t>frequent</a:t>
            </a:r>
            <a:r>
              <a:rPr lang="pt-BR" sz="2800" dirty="0">
                <a:latin typeface="Verdana" panose="020B0604030504040204" pitchFamily="34" charset="0"/>
              </a:rPr>
              <a:t> </a:t>
            </a:r>
            <a:r>
              <a:rPr lang="pt-BR" sz="2800" dirty="0" err="1">
                <a:latin typeface="Verdana" panose="020B0604030504040204" pitchFamily="34" charset="0"/>
              </a:rPr>
              <a:t>regimens</a:t>
            </a:r>
            <a:endParaRPr lang="pt-BR" sz="4000" b="1" dirty="0"/>
          </a:p>
        </p:txBody>
      </p:sp>
      <p:sp>
        <p:nvSpPr>
          <p:cNvPr id="5" name="CaixaDeTexto 4">
            <a:extLst>
              <a:ext uri="{FF2B5EF4-FFF2-40B4-BE49-F238E27FC236}">
                <a16:creationId xmlns:a16="http://schemas.microsoft.com/office/drawing/2014/main" id="{8514EB12-8ADB-4FE7-A3E5-4C0768AFC47A}"/>
              </a:ext>
            </a:extLst>
          </p:cNvPr>
          <p:cNvSpPr txBox="1"/>
          <p:nvPr/>
        </p:nvSpPr>
        <p:spPr>
          <a:xfrm>
            <a:off x="2640012" y="6289288"/>
            <a:ext cx="6760019" cy="276998"/>
          </a:xfrm>
          <a:prstGeom prst="rect">
            <a:avLst/>
          </a:prstGeom>
          <a:noFill/>
        </p:spPr>
        <p:txBody>
          <a:bodyPr wrap="square" rtlCol="0">
            <a:spAutoFit/>
          </a:bodyPr>
          <a:lstStyle/>
          <a:p>
            <a:pPr algn="ctr"/>
            <a:r>
              <a:rPr lang="pt-BR" sz="1200" dirty="0" err="1">
                <a:latin typeface="Verdana" panose="020B0604030504040204" pitchFamily="34" charset="0"/>
              </a:rPr>
              <a:t>Unpublished</a:t>
            </a:r>
            <a:r>
              <a:rPr lang="pt-BR" sz="1200" dirty="0">
                <a:latin typeface="Verdana" panose="020B0604030504040204" pitchFamily="34" charset="0"/>
              </a:rPr>
              <a:t> data</a:t>
            </a:r>
            <a:endParaRPr lang="en-GB" sz="1200" dirty="0">
              <a:latin typeface="Verdana" panose="020B0604030504040204" pitchFamily="34" charset="0"/>
            </a:endParaRPr>
          </a:p>
        </p:txBody>
      </p:sp>
      <p:sp>
        <p:nvSpPr>
          <p:cNvPr id="6" name="Título 1">
            <a:extLst>
              <a:ext uri="{FF2B5EF4-FFF2-40B4-BE49-F238E27FC236}">
                <a16:creationId xmlns:a16="http://schemas.microsoft.com/office/drawing/2014/main" id="{5FCAB897-766C-486A-BCAD-697E97E5177F}"/>
              </a:ext>
            </a:extLst>
          </p:cNvPr>
          <p:cNvSpPr txBox="1">
            <a:spLocks/>
          </p:cNvSpPr>
          <p:nvPr/>
        </p:nvSpPr>
        <p:spPr bwMode="gray">
          <a:xfrm>
            <a:off x="334963" y="430213"/>
            <a:ext cx="10142537" cy="323850"/>
          </a:xfrm>
          <a:prstGeom prst="rect">
            <a:avLst/>
          </a:prstGeom>
        </p:spPr>
        <p:txBody>
          <a:bodyPr vert="horz" lIns="0" tIns="0" rIns="0" bIns="0" rtlCol="0" anchor="ctr" anchorCtr="0">
            <a:noAutofit/>
          </a:bodyPr>
          <a:lstStyle>
            <a:lvl1pPr algn="l" defTabSz="914377" rtl="0" eaLnBrk="1" latinLnBrk="0" hangingPunct="1">
              <a:lnSpc>
                <a:spcPct val="90000"/>
              </a:lnSpc>
              <a:spcBef>
                <a:spcPct val="0"/>
              </a:spcBef>
              <a:buNone/>
              <a:tabLst/>
              <a:defRPr sz="4400" b="0" kern="1200">
                <a:solidFill>
                  <a:schemeClr val="tx1"/>
                </a:solidFill>
                <a:latin typeface="+mn-lt"/>
                <a:ea typeface="+mj-ea"/>
                <a:cs typeface="+mj-cs"/>
              </a:defRPr>
            </a:lvl1pPr>
          </a:lstStyle>
          <a:p>
            <a:r>
              <a:rPr lang="en-US" sz="3200" b="1" dirty="0"/>
              <a:t>Discrete Choice Experiment (DCE) Brazil</a:t>
            </a:r>
          </a:p>
        </p:txBody>
      </p:sp>
      <p:sp>
        <p:nvSpPr>
          <p:cNvPr id="7" name="CaixaDeTexto 6">
            <a:extLst>
              <a:ext uri="{FF2B5EF4-FFF2-40B4-BE49-F238E27FC236}">
                <a16:creationId xmlns:a16="http://schemas.microsoft.com/office/drawing/2014/main" id="{0E09EA7E-4C51-4203-9950-855EB50ECEFF}"/>
              </a:ext>
            </a:extLst>
          </p:cNvPr>
          <p:cNvSpPr txBox="1"/>
          <p:nvPr/>
        </p:nvSpPr>
        <p:spPr>
          <a:xfrm>
            <a:off x="488417" y="2264341"/>
            <a:ext cx="4630737" cy="2246769"/>
          </a:xfrm>
          <a:prstGeom prst="rect">
            <a:avLst/>
          </a:prstGeom>
          <a:solidFill>
            <a:srgbClr val="C7F04A"/>
          </a:solidFill>
        </p:spPr>
        <p:txBody>
          <a:bodyPr wrap="square">
            <a:spAutoFit/>
          </a:bodyPr>
          <a:lstStyle/>
          <a:p>
            <a:pPr algn="ctr"/>
            <a:r>
              <a:rPr lang="pt-BR" sz="2800" b="1" dirty="0">
                <a:latin typeface="Verdana" panose="020B0604030504040204" pitchFamily="34" charset="0"/>
              </a:rPr>
              <a:t>N=3924</a:t>
            </a:r>
          </a:p>
          <a:p>
            <a:br>
              <a:rPr lang="pt-BR" sz="2800" dirty="0">
                <a:latin typeface="Verdana" panose="020B0604030504040204" pitchFamily="34" charset="0"/>
              </a:rPr>
            </a:br>
            <a:r>
              <a:rPr lang="pt-BR" sz="2800" dirty="0">
                <a:latin typeface="Verdana" panose="020B0604030504040204" pitchFamily="34" charset="0"/>
              </a:rPr>
              <a:t>3553 MSM</a:t>
            </a:r>
            <a:br>
              <a:rPr lang="pt-BR" sz="2800" dirty="0">
                <a:latin typeface="Verdana" panose="020B0604030504040204" pitchFamily="34" charset="0"/>
              </a:rPr>
            </a:br>
            <a:r>
              <a:rPr lang="pt-BR" sz="2800" dirty="0">
                <a:latin typeface="Verdana" panose="020B0604030504040204" pitchFamily="34" charset="0"/>
              </a:rPr>
              <a:t>280 </a:t>
            </a:r>
            <a:r>
              <a:rPr lang="pt-BR" sz="2800" dirty="0" err="1">
                <a:latin typeface="Verdana" panose="020B0604030504040204" pitchFamily="34" charset="0"/>
              </a:rPr>
              <a:t>transgender</a:t>
            </a:r>
            <a:r>
              <a:rPr lang="pt-BR" sz="2800" dirty="0">
                <a:latin typeface="Verdana" panose="020B0604030504040204" pitchFamily="34" charset="0"/>
              </a:rPr>
              <a:t> </a:t>
            </a:r>
            <a:r>
              <a:rPr lang="pt-BR" sz="2800" dirty="0" err="1">
                <a:latin typeface="Verdana" panose="020B0604030504040204" pitchFamily="34" charset="0"/>
              </a:rPr>
              <a:t>women</a:t>
            </a:r>
            <a:br>
              <a:rPr lang="pt-BR" sz="2800" dirty="0">
                <a:latin typeface="Verdana" panose="020B0604030504040204" pitchFamily="34" charset="0"/>
              </a:rPr>
            </a:br>
            <a:r>
              <a:rPr lang="pt-BR" sz="2800" dirty="0">
                <a:latin typeface="Verdana" panose="020B0604030504040204" pitchFamily="34" charset="0"/>
              </a:rPr>
              <a:t>91 non </a:t>
            </a:r>
            <a:r>
              <a:rPr lang="pt-BR" sz="2800" dirty="0" err="1">
                <a:latin typeface="Verdana" panose="020B0604030504040204" pitchFamily="34" charset="0"/>
              </a:rPr>
              <a:t>binary</a:t>
            </a:r>
            <a:endParaRPr lang="pt-BR" sz="2800" dirty="0"/>
          </a:p>
        </p:txBody>
      </p:sp>
    </p:spTree>
    <p:extLst>
      <p:ext uri="{BB962C8B-B14F-4D97-AF65-F5344CB8AC3E}">
        <p14:creationId xmlns:p14="http://schemas.microsoft.com/office/powerpoint/2010/main" val="8431130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a:extLst>
              <a:ext uri="{FF2B5EF4-FFF2-40B4-BE49-F238E27FC236}">
                <a16:creationId xmlns:a16="http://schemas.microsoft.com/office/drawing/2014/main" id="{0E107807-71E1-47BB-B1C6-23DABB28F756}"/>
              </a:ext>
            </a:extLst>
          </p:cNvPr>
          <p:cNvSpPr txBox="1">
            <a:spLocks/>
          </p:cNvSpPr>
          <p:nvPr/>
        </p:nvSpPr>
        <p:spPr bwMode="gray">
          <a:xfrm>
            <a:off x="443118" y="1337187"/>
            <a:ext cx="10195386" cy="4615376"/>
          </a:xfrm>
          <a:prstGeom prst="rect">
            <a:avLst/>
          </a:prstGeom>
        </p:spPr>
        <p:txBody>
          <a:bodyPr vert="horz" lIns="0" tIns="0" rIns="0" bIns="0" rtlCol="0" anchor="ctr" anchorCtr="0">
            <a:normAutofit/>
          </a:bodyPr>
          <a:lstStyle>
            <a:lvl1pPr marL="182558" indent="-182558" algn="l" defTabSz="914377" rtl="0" eaLnBrk="1" latinLnBrk="0" hangingPunct="1">
              <a:lnSpc>
                <a:spcPct val="94000"/>
              </a:lnSpc>
              <a:spcBef>
                <a:spcPts val="0"/>
              </a:spcBef>
              <a:buFont typeface="Arial" panose="020B0604020202020204" pitchFamily="34" charset="0"/>
              <a:buChar char="◦"/>
              <a:defRPr sz="2000" kern="1200">
                <a:solidFill>
                  <a:schemeClr val="tx1"/>
                </a:solidFill>
                <a:latin typeface="+mn-lt"/>
                <a:ea typeface="+mn-ea"/>
                <a:cs typeface="+mn-cs"/>
              </a:defRPr>
            </a:lvl1pPr>
            <a:lvl2pPr marL="358766" indent="-176209" algn="l" defTabSz="914377" rtl="0" eaLnBrk="1" latinLnBrk="0" hangingPunct="1">
              <a:lnSpc>
                <a:spcPct val="94000"/>
              </a:lnSpc>
              <a:spcBef>
                <a:spcPts val="0"/>
              </a:spcBef>
              <a:buFont typeface="Arial" panose="020B0604020202020204" pitchFamily="34" charset="0"/>
              <a:buChar char="◦"/>
              <a:defRPr sz="2000" kern="1200">
                <a:solidFill>
                  <a:schemeClr val="tx1"/>
                </a:solidFill>
                <a:latin typeface="+mn-lt"/>
                <a:ea typeface="+mn-ea"/>
                <a:cs typeface="+mn-cs"/>
              </a:defRPr>
            </a:lvl2pPr>
            <a:lvl3pPr marL="541325" indent="-182558" algn="l" defTabSz="914377" rtl="0" eaLnBrk="1" latinLnBrk="0" hangingPunct="1">
              <a:lnSpc>
                <a:spcPct val="94000"/>
              </a:lnSpc>
              <a:spcBef>
                <a:spcPts val="0"/>
              </a:spcBef>
              <a:buFont typeface="Arial" panose="020B0604020202020204" pitchFamily="34" charset="0"/>
              <a:buChar char="◦"/>
              <a:defRPr sz="2000" kern="1200">
                <a:solidFill>
                  <a:schemeClr val="tx1"/>
                </a:solidFill>
                <a:latin typeface="+mn-lt"/>
                <a:ea typeface="+mn-ea"/>
                <a:cs typeface="+mn-cs"/>
              </a:defRPr>
            </a:lvl3pPr>
            <a:lvl4pPr marL="715945" indent="-174621" algn="l" defTabSz="914377" rtl="0" eaLnBrk="1" latinLnBrk="0" hangingPunct="1">
              <a:lnSpc>
                <a:spcPct val="94000"/>
              </a:lnSpc>
              <a:spcBef>
                <a:spcPts val="0"/>
              </a:spcBef>
              <a:buFont typeface="Arial" panose="020B0604020202020204" pitchFamily="34" charset="0"/>
              <a:buChar char="◦"/>
              <a:defRPr sz="2000" kern="1200">
                <a:solidFill>
                  <a:schemeClr val="tx1"/>
                </a:solidFill>
                <a:latin typeface="+mn-lt"/>
                <a:ea typeface="+mn-ea"/>
                <a:cs typeface="+mn-cs"/>
              </a:defRPr>
            </a:lvl4pPr>
            <a:lvl5pPr marL="898503" indent="-182558" algn="l" defTabSz="914377" rtl="0" eaLnBrk="1" latinLnBrk="0" hangingPunct="1">
              <a:lnSpc>
                <a:spcPct val="94000"/>
              </a:lnSpc>
              <a:spcBef>
                <a:spcPts val="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spcAft>
                <a:spcPts val="600"/>
              </a:spcAft>
              <a:buNone/>
            </a:pPr>
            <a:r>
              <a:rPr lang="en-US" sz="2800" dirty="0">
                <a:effectLst/>
                <a:latin typeface="+mj-lt"/>
                <a:ea typeface="Times New Roman" panose="02020603050405020304" pitchFamily="18" charset="0"/>
                <a:cs typeface="Calibri" panose="020F0502020204030204" pitchFamily="34" charset="0"/>
              </a:rPr>
              <a:t>Value chain analysis study was conducted. The CAB LA value was elaborated and the potential costs of implementation of </a:t>
            </a:r>
            <a:r>
              <a:rPr lang="en-US" sz="2800" dirty="0" err="1">
                <a:effectLst/>
                <a:latin typeface="+mj-lt"/>
                <a:ea typeface="Times New Roman" panose="02020603050405020304" pitchFamily="18" charset="0"/>
                <a:cs typeface="Calibri" panose="020F0502020204030204" pitchFamily="34" charset="0"/>
              </a:rPr>
              <a:t>PrEP</a:t>
            </a:r>
            <a:r>
              <a:rPr lang="en-US" sz="2800" dirty="0">
                <a:effectLst/>
                <a:latin typeface="+mj-lt"/>
                <a:ea typeface="Times New Roman" panose="02020603050405020304" pitchFamily="18" charset="0"/>
                <a:cs typeface="Calibri" panose="020F0502020204030204" pitchFamily="34" charset="0"/>
              </a:rPr>
              <a:t> in the Brazilian Universal Health System from the </a:t>
            </a:r>
            <a:r>
              <a:rPr lang="en-US" sz="2800" dirty="0" err="1">
                <a:effectLst/>
                <a:latin typeface="+mj-lt"/>
                <a:ea typeface="Times New Roman" panose="02020603050405020304" pitchFamily="18" charset="0"/>
                <a:cs typeface="Calibri" panose="020F0502020204030204" pitchFamily="34" charset="0"/>
              </a:rPr>
              <a:t>MoH</a:t>
            </a:r>
            <a:r>
              <a:rPr lang="en-US" sz="2800" dirty="0">
                <a:effectLst/>
                <a:latin typeface="+mj-lt"/>
                <a:ea typeface="Times New Roman" panose="02020603050405020304" pitchFamily="18" charset="0"/>
                <a:cs typeface="Calibri" panose="020F0502020204030204" pitchFamily="34" charset="0"/>
              </a:rPr>
              <a:t> perspective was calculated. An Instrument was developed to allow constant updating of these costs. The main limitation of the stud was the lack of information on the price of CAB LA in Brazil. </a:t>
            </a:r>
            <a:r>
              <a:rPr lang="en-US" dirty="0">
                <a:effectLst/>
                <a:latin typeface="Calibri" panose="020F0502020204030204" pitchFamily="34" charset="0"/>
                <a:ea typeface="Times New Roman" panose="02020603050405020304" pitchFamily="18" charset="0"/>
                <a:cs typeface="Calibri" panose="020F0502020204030204" pitchFamily="34" charset="0"/>
              </a:rPr>
              <a:t> </a:t>
            </a:r>
            <a:endParaRPr lang="pt-BR"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CaixaDeTexto 4">
            <a:extLst>
              <a:ext uri="{FF2B5EF4-FFF2-40B4-BE49-F238E27FC236}">
                <a16:creationId xmlns:a16="http://schemas.microsoft.com/office/drawing/2014/main" id="{EA5EDD2D-B73F-4D0B-B551-5D56D7F20DA6}"/>
              </a:ext>
            </a:extLst>
          </p:cNvPr>
          <p:cNvSpPr txBox="1"/>
          <p:nvPr/>
        </p:nvSpPr>
        <p:spPr>
          <a:xfrm>
            <a:off x="334962" y="404813"/>
            <a:ext cx="10625137" cy="1077218"/>
          </a:xfrm>
          <a:prstGeom prst="rect">
            <a:avLst/>
          </a:prstGeom>
          <a:noFill/>
        </p:spPr>
        <p:txBody>
          <a:bodyPr wrap="square" anchor="ctr">
            <a:spAutoFit/>
          </a:bodyPr>
          <a:lstStyle/>
          <a:p>
            <a:pPr marL="0" indent="0">
              <a:lnSpc>
                <a:spcPct val="100000"/>
              </a:lnSpc>
              <a:buNone/>
            </a:pPr>
            <a:r>
              <a:rPr lang="en-US" sz="3200" b="1" dirty="0">
                <a:ea typeface="Verdana" panose="020B0604030504040204" pitchFamily="34" charset="0"/>
                <a:cs typeface="Times New Roman" panose="02020603050405020304" pitchFamily="18" charset="0"/>
              </a:rPr>
              <a:t>The Value Chain of injectable cabotegravir</a:t>
            </a:r>
          </a:p>
          <a:p>
            <a:pPr marL="0" indent="0">
              <a:lnSpc>
                <a:spcPct val="100000"/>
              </a:lnSpc>
              <a:buNone/>
            </a:pPr>
            <a:r>
              <a:rPr lang="en-US" sz="3200" b="1" dirty="0">
                <a:ea typeface="Verdana" panose="020B0604030504040204" pitchFamily="34" charset="0"/>
                <a:cs typeface="Times New Roman" panose="02020603050405020304" pitchFamily="18" charset="0"/>
              </a:rPr>
              <a:t>as HIV pre-exposure prophylaxis in the SUS </a:t>
            </a:r>
          </a:p>
        </p:txBody>
      </p:sp>
    </p:spTree>
    <p:extLst>
      <p:ext uri="{BB962C8B-B14F-4D97-AF65-F5344CB8AC3E}">
        <p14:creationId xmlns:p14="http://schemas.microsoft.com/office/powerpoint/2010/main" val="2316036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CE8512-ACCC-4DFA-9DE6-FCDFF86B3B74}"/>
              </a:ext>
            </a:extLst>
          </p:cNvPr>
          <p:cNvPicPr/>
          <p:nvPr/>
        </p:nvPicPr>
        <p:blipFill rotWithShape="1">
          <a:blip r:embed="rId2">
            <a:extLst>
              <a:ext uri="{28A0092B-C50C-407E-A947-70E740481C1C}">
                <a14:useLocalDpi xmlns:a14="http://schemas.microsoft.com/office/drawing/2010/main" val="0"/>
              </a:ext>
            </a:extLst>
          </a:blip>
          <a:srcRect t="8241" r="47127" b="67784"/>
          <a:stretch/>
        </p:blipFill>
        <p:spPr>
          <a:xfrm>
            <a:off x="525939" y="2930366"/>
            <a:ext cx="4228148" cy="2947988"/>
          </a:xfrm>
          <a:prstGeom prst="rect">
            <a:avLst/>
          </a:prstGeom>
        </p:spPr>
      </p:pic>
      <p:pic>
        <p:nvPicPr>
          <p:cNvPr id="5" name="Picture 2">
            <a:extLst>
              <a:ext uri="{FF2B5EF4-FFF2-40B4-BE49-F238E27FC236}">
                <a16:creationId xmlns:a16="http://schemas.microsoft.com/office/drawing/2014/main" id="{599C76DD-52E5-45EE-9660-E8B0B4663C4F}"/>
              </a:ext>
            </a:extLst>
          </p:cNvPr>
          <p:cNvPicPr/>
          <p:nvPr/>
        </p:nvPicPr>
        <p:blipFill rotWithShape="1">
          <a:blip r:embed="rId3" cstate="print">
            <a:extLst>
              <a:ext uri="{28A0092B-C50C-407E-A947-70E740481C1C}">
                <a14:useLocalDpi xmlns:a14="http://schemas.microsoft.com/office/drawing/2010/main" val="0"/>
              </a:ext>
            </a:extLst>
          </a:blip>
          <a:srcRect b="65910"/>
          <a:stretch/>
        </p:blipFill>
        <p:spPr>
          <a:xfrm>
            <a:off x="5336698" y="4152899"/>
            <a:ext cx="5629871" cy="1725455"/>
          </a:xfrm>
          <a:prstGeom prst="rect">
            <a:avLst/>
          </a:prstGeom>
        </p:spPr>
      </p:pic>
      <p:sp>
        <p:nvSpPr>
          <p:cNvPr id="6" name="Text Placeholder 4">
            <a:extLst>
              <a:ext uri="{FF2B5EF4-FFF2-40B4-BE49-F238E27FC236}">
                <a16:creationId xmlns:a16="http://schemas.microsoft.com/office/drawing/2014/main" id="{5EB304B6-19A9-44CB-AD3F-330D22F07C3C}"/>
              </a:ext>
            </a:extLst>
          </p:cNvPr>
          <p:cNvSpPr txBox="1">
            <a:spLocks/>
          </p:cNvSpPr>
          <p:nvPr/>
        </p:nvSpPr>
        <p:spPr>
          <a:xfrm>
            <a:off x="5336698" y="1565911"/>
            <a:ext cx="5689598" cy="283844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6DCB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6DCB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6DCB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6DCB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6DCB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tx1"/>
                </a:solidFill>
                <a:effectLst/>
                <a:latin typeface="+mj-lt"/>
                <a:ea typeface="Yu Mincho" panose="02020400000000000000" pitchFamily="18" charset="-128"/>
              </a:rPr>
              <a:t>HIV incidence reduction of 32% after 5 years if PrEP uptake of 60% could be achieved within 24 months.</a:t>
            </a:r>
          </a:p>
          <a:p>
            <a:r>
              <a:rPr lang="en-US" sz="1800" dirty="0">
                <a:solidFill>
                  <a:schemeClr val="tx1"/>
                </a:solidFill>
                <a:effectLst/>
                <a:latin typeface="+mj-lt"/>
                <a:ea typeface="Yu Mincho" panose="02020400000000000000" pitchFamily="18" charset="-128"/>
              </a:rPr>
              <a:t>Expanded PrEP in major cities in Brazil could have a substantial impact in reducing HIV incidence over th</a:t>
            </a:r>
            <a:r>
              <a:rPr lang="en-US" sz="1800" dirty="0">
                <a:solidFill>
                  <a:schemeClr val="tx1"/>
                </a:solidFill>
                <a:latin typeface="+mj-lt"/>
                <a:ea typeface="Yu Mincho" panose="02020400000000000000" pitchFamily="18" charset="-128"/>
              </a:rPr>
              <a:t>e next 5-10 years.</a:t>
            </a:r>
            <a:endParaRPr lang="en-US" sz="1800" dirty="0">
              <a:solidFill>
                <a:schemeClr val="tx1"/>
              </a:solidFill>
              <a:effectLst/>
              <a:latin typeface="+mj-lt"/>
              <a:ea typeface="Yu Mincho" panose="02020400000000000000" pitchFamily="18" charset="-128"/>
            </a:endParaRPr>
          </a:p>
          <a:p>
            <a:r>
              <a:rPr lang="en-US" sz="1800" dirty="0">
                <a:solidFill>
                  <a:schemeClr val="tx1"/>
                </a:solidFill>
                <a:latin typeface="+mj-lt"/>
                <a:ea typeface="Yu Mincho" panose="02020400000000000000" pitchFamily="18" charset="-128"/>
              </a:rPr>
              <a:t>Focusing on young GBM could greatly increase </a:t>
            </a:r>
            <a:r>
              <a:rPr lang="en-US" sz="1800" dirty="0" err="1">
                <a:solidFill>
                  <a:schemeClr val="tx1"/>
                </a:solidFill>
                <a:latin typeface="+mj-lt"/>
                <a:ea typeface="Yu Mincho" panose="02020400000000000000" pitchFamily="18" charset="-128"/>
              </a:rPr>
              <a:t>PrEP’s</a:t>
            </a:r>
            <a:r>
              <a:rPr lang="en-US" sz="1800" dirty="0">
                <a:solidFill>
                  <a:schemeClr val="tx1"/>
                </a:solidFill>
                <a:latin typeface="+mj-lt"/>
                <a:ea typeface="Yu Mincho" panose="02020400000000000000" pitchFamily="18" charset="-128"/>
              </a:rPr>
              <a:t> impact.</a:t>
            </a:r>
          </a:p>
        </p:txBody>
      </p:sp>
      <p:sp>
        <p:nvSpPr>
          <p:cNvPr id="7" name="Título 6">
            <a:extLst>
              <a:ext uri="{FF2B5EF4-FFF2-40B4-BE49-F238E27FC236}">
                <a16:creationId xmlns:a16="http://schemas.microsoft.com/office/drawing/2014/main" id="{5C286E83-0CC7-4BF4-9128-B641783B627D}"/>
              </a:ext>
            </a:extLst>
          </p:cNvPr>
          <p:cNvSpPr>
            <a:spLocks noGrp="1"/>
          </p:cNvSpPr>
          <p:nvPr>
            <p:ph type="title" idx="4294967295"/>
          </p:nvPr>
        </p:nvSpPr>
        <p:spPr>
          <a:xfrm>
            <a:off x="335281" y="404813"/>
            <a:ext cx="10505440" cy="920750"/>
          </a:xfrm>
        </p:spPr>
        <p:txBody>
          <a:bodyPr>
            <a:normAutofit fontScale="90000"/>
          </a:bodyPr>
          <a:lstStyle/>
          <a:p>
            <a:r>
              <a:rPr lang="en-US" sz="2400" b="1" dirty="0">
                <a:effectLst/>
                <a:latin typeface="Verdana" panose="020B0604030504040204" pitchFamily="34" charset="0"/>
                <a:ea typeface="Yu Mincho" panose="02020400000000000000" pitchFamily="18" charset="-128"/>
                <a:cs typeface="Arial" panose="020B0604020202020204" pitchFamily="34" charset="0"/>
              </a:rPr>
              <a:t>Transmission impact of pre-exposure prophylaxis uptake among gay, bisexual, and other men who have sex with men in urban centers in Brazil</a:t>
            </a:r>
            <a:endParaRPr lang="pt-BR" sz="2400" dirty="0">
              <a:latin typeface="Verdana" panose="020B0604030504040204" pitchFamily="34" charset="0"/>
            </a:endParaRPr>
          </a:p>
        </p:txBody>
      </p:sp>
      <p:sp>
        <p:nvSpPr>
          <p:cNvPr id="8" name="Text Placeholder 4">
            <a:extLst>
              <a:ext uri="{FF2B5EF4-FFF2-40B4-BE49-F238E27FC236}">
                <a16:creationId xmlns:a16="http://schemas.microsoft.com/office/drawing/2014/main" id="{E34B4331-F588-4BB7-870E-BB92464900AE}"/>
              </a:ext>
            </a:extLst>
          </p:cNvPr>
          <p:cNvSpPr txBox="1">
            <a:spLocks/>
          </p:cNvSpPr>
          <p:nvPr/>
        </p:nvSpPr>
        <p:spPr>
          <a:xfrm>
            <a:off x="234633" y="1565911"/>
            <a:ext cx="4810759" cy="411479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6DCB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6DCB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6DCB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6DCB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6DCB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tx1"/>
                </a:solidFill>
                <a:latin typeface="+mj-lt"/>
                <a:ea typeface="Yu Mincho" panose="02020400000000000000" pitchFamily="18" charset="-128"/>
              </a:rPr>
              <a:t>Using CEPAC’s model and local and international PrEP implementation studies were used to inform on critical parameters such as adherence and dropout.</a:t>
            </a:r>
          </a:p>
        </p:txBody>
      </p:sp>
    </p:spTree>
    <p:extLst>
      <p:ext uri="{BB962C8B-B14F-4D97-AF65-F5344CB8AC3E}">
        <p14:creationId xmlns:p14="http://schemas.microsoft.com/office/powerpoint/2010/main" val="11863942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A screenshot of a computer&#10;&#10;Description automatically generated">
            <a:extLst>
              <a:ext uri="{FF2B5EF4-FFF2-40B4-BE49-F238E27FC236}">
                <a16:creationId xmlns:a16="http://schemas.microsoft.com/office/drawing/2014/main" id="{8B19F930-7549-4140-94A5-7708E017976A}"/>
              </a:ext>
            </a:extLst>
          </p:cNvPr>
          <p:cNvPicPr/>
          <p:nvPr/>
        </p:nvPicPr>
        <p:blipFill rotWithShape="1">
          <a:blip r:embed="rId2">
            <a:extLst>
              <a:ext uri="{28A0092B-C50C-407E-A947-70E740481C1C}">
                <a14:useLocalDpi xmlns:a14="http://schemas.microsoft.com/office/drawing/2010/main" val="0"/>
              </a:ext>
            </a:extLst>
          </a:blip>
          <a:srcRect l="2" t="-1" r="-992" b="69041"/>
          <a:stretch/>
        </p:blipFill>
        <p:spPr>
          <a:xfrm>
            <a:off x="1243373" y="1930402"/>
            <a:ext cx="8828954" cy="3860798"/>
          </a:xfrm>
          <a:prstGeom prst="rect">
            <a:avLst/>
          </a:prstGeom>
        </p:spPr>
      </p:pic>
      <p:sp>
        <p:nvSpPr>
          <p:cNvPr id="2" name="Título 1">
            <a:extLst>
              <a:ext uri="{FF2B5EF4-FFF2-40B4-BE49-F238E27FC236}">
                <a16:creationId xmlns:a16="http://schemas.microsoft.com/office/drawing/2014/main" id="{5873925B-3809-4006-BA63-97FCFC957321}"/>
              </a:ext>
            </a:extLst>
          </p:cNvPr>
          <p:cNvSpPr>
            <a:spLocks noGrp="1"/>
          </p:cNvSpPr>
          <p:nvPr>
            <p:ph type="title" idx="4294967295"/>
          </p:nvPr>
        </p:nvSpPr>
        <p:spPr>
          <a:xfrm>
            <a:off x="334962" y="430214"/>
            <a:ext cx="10180637" cy="323850"/>
          </a:xfrm>
        </p:spPr>
        <p:txBody>
          <a:bodyPr anchor="ctr"/>
          <a:lstStyle/>
          <a:p>
            <a:r>
              <a:rPr lang="en-US" sz="3200" b="1" dirty="0"/>
              <a:t>Results</a:t>
            </a:r>
            <a:endParaRPr lang="pt-BR" sz="3200" b="1" dirty="0"/>
          </a:p>
        </p:txBody>
      </p:sp>
      <p:sp>
        <p:nvSpPr>
          <p:cNvPr id="3" name="Espaço Reservado para Conteúdo 2">
            <a:extLst>
              <a:ext uri="{FF2B5EF4-FFF2-40B4-BE49-F238E27FC236}">
                <a16:creationId xmlns:a16="http://schemas.microsoft.com/office/drawing/2014/main" id="{FAECA9AC-04F1-4027-8B4D-4ED1ADFC31D1}"/>
              </a:ext>
            </a:extLst>
          </p:cNvPr>
          <p:cNvSpPr>
            <a:spLocks noGrp="1"/>
          </p:cNvSpPr>
          <p:nvPr>
            <p:ph idx="4294967295"/>
          </p:nvPr>
        </p:nvSpPr>
        <p:spPr>
          <a:xfrm>
            <a:off x="334963" y="728663"/>
            <a:ext cx="10498138" cy="2420937"/>
          </a:xfrm>
        </p:spPr>
        <p:txBody>
          <a:bodyPr anchor="ctr">
            <a:normAutofit/>
          </a:bodyPr>
          <a:lstStyle/>
          <a:p>
            <a:pPr>
              <a:lnSpc>
                <a:spcPct val="100000"/>
              </a:lnSpc>
              <a:spcBef>
                <a:spcPts val="1200"/>
              </a:spcBef>
            </a:pPr>
            <a:r>
              <a:rPr lang="en-US" sz="1800" dirty="0"/>
              <a:t>PrEP intervention achieving 10% uptake among MSM within 60 months could avert 501 infections in Rio de Janeiro (Salvador: 133, Manaus: 119) by 5 years.</a:t>
            </a:r>
          </a:p>
          <a:p>
            <a:pPr>
              <a:lnSpc>
                <a:spcPct val="100000"/>
              </a:lnSpc>
              <a:spcBef>
                <a:spcPts val="1200"/>
              </a:spcBef>
            </a:pPr>
            <a:r>
              <a:rPr lang="en-US" sz="1800" dirty="0"/>
              <a:t>An intervention achieving 60% uptake among MSM within 24 months would avert ~10-times as many infections (35.9% incidence reduction in Rio de Janeiro, 37.8% in Salvador, and 38.9% in Manaus).</a:t>
            </a:r>
          </a:p>
        </p:txBody>
      </p:sp>
    </p:spTree>
    <p:extLst>
      <p:ext uri="{BB962C8B-B14F-4D97-AF65-F5344CB8AC3E}">
        <p14:creationId xmlns:p14="http://schemas.microsoft.com/office/powerpoint/2010/main" val="2040807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a:extLst>
              <a:ext uri="{FF2B5EF4-FFF2-40B4-BE49-F238E27FC236}">
                <a16:creationId xmlns:a16="http://schemas.microsoft.com/office/drawing/2014/main" id="{A0B63E77-1B0A-411A-86BC-A1851B249AC2}"/>
              </a:ext>
            </a:extLst>
          </p:cNvPr>
          <p:cNvSpPr txBox="1">
            <a:spLocks/>
          </p:cNvSpPr>
          <p:nvPr/>
        </p:nvSpPr>
        <p:spPr bwMode="gray">
          <a:xfrm>
            <a:off x="334963" y="728664"/>
            <a:ext cx="10881028" cy="5292724"/>
          </a:xfrm>
          <a:prstGeom prst="rect">
            <a:avLst/>
          </a:prstGeom>
        </p:spPr>
        <p:txBody>
          <a:bodyPr vert="horz" lIns="0" tIns="0" rIns="0" bIns="0" rtlCol="0" anchor="ctr" anchorCtr="0">
            <a:noAutofit/>
          </a:bodyPr>
          <a:lstStyle>
            <a:lvl1pPr marL="182558" indent="-182558" algn="l" defTabSz="914377" rtl="0" eaLnBrk="1" latinLnBrk="0" hangingPunct="1">
              <a:lnSpc>
                <a:spcPct val="94000"/>
              </a:lnSpc>
              <a:spcBef>
                <a:spcPts val="0"/>
              </a:spcBef>
              <a:buFont typeface="Arial" panose="020B0604020202020204" pitchFamily="34" charset="0"/>
              <a:buChar char="◦"/>
              <a:defRPr sz="2000" kern="1200">
                <a:solidFill>
                  <a:schemeClr val="tx1"/>
                </a:solidFill>
                <a:latin typeface="+mn-lt"/>
                <a:ea typeface="+mn-ea"/>
                <a:cs typeface="+mn-cs"/>
              </a:defRPr>
            </a:lvl1pPr>
            <a:lvl2pPr marL="358766" indent="-176209" algn="l" defTabSz="914377" rtl="0" eaLnBrk="1" latinLnBrk="0" hangingPunct="1">
              <a:lnSpc>
                <a:spcPct val="94000"/>
              </a:lnSpc>
              <a:spcBef>
                <a:spcPts val="0"/>
              </a:spcBef>
              <a:buFont typeface="Arial" panose="020B0604020202020204" pitchFamily="34" charset="0"/>
              <a:buChar char="◦"/>
              <a:defRPr sz="2000" kern="1200">
                <a:solidFill>
                  <a:schemeClr val="tx1"/>
                </a:solidFill>
                <a:latin typeface="+mn-lt"/>
                <a:ea typeface="+mn-ea"/>
                <a:cs typeface="+mn-cs"/>
              </a:defRPr>
            </a:lvl2pPr>
            <a:lvl3pPr marL="541325" indent="-182558" algn="l" defTabSz="914377" rtl="0" eaLnBrk="1" latinLnBrk="0" hangingPunct="1">
              <a:lnSpc>
                <a:spcPct val="94000"/>
              </a:lnSpc>
              <a:spcBef>
                <a:spcPts val="0"/>
              </a:spcBef>
              <a:buFont typeface="Arial" panose="020B0604020202020204" pitchFamily="34" charset="0"/>
              <a:buChar char="◦"/>
              <a:defRPr sz="2000" kern="1200">
                <a:solidFill>
                  <a:schemeClr val="tx1"/>
                </a:solidFill>
                <a:latin typeface="+mn-lt"/>
                <a:ea typeface="+mn-ea"/>
                <a:cs typeface="+mn-cs"/>
              </a:defRPr>
            </a:lvl3pPr>
            <a:lvl4pPr marL="715945" indent="-174621" algn="l" defTabSz="914377" rtl="0" eaLnBrk="1" latinLnBrk="0" hangingPunct="1">
              <a:lnSpc>
                <a:spcPct val="94000"/>
              </a:lnSpc>
              <a:spcBef>
                <a:spcPts val="0"/>
              </a:spcBef>
              <a:buFont typeface="Arial" panose="020B0604020202020204" pitchFamily="34" charset="0"/>
              <a:buChar char="◦"/>
              <a:defRPr sz="2000" kern="1200">
                <a:solidFill>
                  <a:schemeClr val="tx1"/>
                </a:solidFill>
                <a:latin typeface="+mn-lt"/>
                <a:ea typeface="+mn-ea"/>
                <a:cs typeface="+mn-cs"/>
              </a:defRPr>
            </a:lvl4pPr>
            <a:lvl5pPr marL="898503" indent="-182558" algn="l" defTabSz="914377" rtl="0" eaLnBrk="1" latinLnBrk="0" hangingPunct="1">
              <a:lnSpc>
                <a:spcPct val="94000"/>
              </a:lnSpc>
              <a:spcBef>
                <a:spcPts val="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6700" indent="-266700">
              <a:spcBef>
                <a:spcPts val="1200"/>
              </a:spcBef>
              <a:spcAft>
                <a:spcPts val="1200"/>
              </a:spcAft>
            </a:pPr>
            <a:endParaRPr lang="en-US" sz="2800" dirty="0"/>
          </a:p>
        </p:txBody>
      </p:sp>
      <p:sp>
        <p:nvSpPr>
          <p:cNvPr id="6" name="Título 1">
            <a:extLst>
              <a:ext uri="{FF2B5EF4-FFF2-40B4-BE49-F238E27FC236}">
                <a16:creationId xmlns:a16="http://schemas.microsoft.com/office/drawing/2014/main" id="{5FCAB897-766C-486A-BCAD-697E97E5177F}"/>
              </a:ext>
            </a:extLst>
          </p:cNvPr>
          <p:cNvSpPr txBox="1">
            <a:spLocks/>
          </p:cNvSpPr>
          <p:nvPr/>
        </p:nvSpPr>
        <p:spPr bwMode="gray">
          <a:xfrm>
            <a:off x="334963" y="430213"/>
            <a:ext cx="10142537" cy="323850"/>
          </a:xfrm>
          <a:prstGeom prst="rect">
            <a:avLst/>
          </a:prstGeom>
        </p:spPr>
        <p:txBody>
          <a:bodyPr vert="horz" lIns="0" tIns="0" rIns="0" bIns="0" rtlCol="0" anchor="ctr" anchorCtr="0">
            <a:noAutofit/>
          </a:bodyPr>
          <a:lstStyle>
            <a:lvl1pPr algn="l" defTabSz="914377" rtl="0" eaLnBrk="1" latinLnBrk="0" hangingPunct="1">
              <a:lnSpc>
                <a:spcPct val="90000"/>
              </a:lnSpc>
              <a:spcBef>
                <a:spcPct val="0"/>
              </a:spcBef>
              <a:buNone/>
              <a:tabLst/>
              <a:defRPr sz="4400" b="0" kern="1200">
                <a:solidFill>
                  <a:schemeClr val="tx1"/>
                </a:solidFill>
                <a:latin typeface="+mn-lt"/>
                <a:ea typeface="+mj-ea"/>
                <a:cs typeface="+mj-cs"/>
              </a:defRPr>
            </a:lvl1pPr>
          </a:lstStyle>
          <a:p>
            <a:r>
              <a:rPr lang="en-US" sz="3200" b="1" dirty="0"/>
              <a:t>Conclusion</a:t>
            </a:r>
          </a:p>
        </p:txBody>
      </p:sp>
      <p:sp>
        <p:nvSpPr>
          <p:cNvPr id="8" name="Espaço Reservado para Conteúdo 2">
            <a:extLst>
              <a:ext uri="{FF2B5EF4-FFF2-40B4-BE49-F238E27FC236}">
                <a16:creationId xmlns:a16="http://schemas.microsoft.com/office/drawing/2014/main" id="{3911D3E7-AE18-48A7-A1C2-798919FBF223}"/>
              </a:ext>
            </a:extLst>
          </p:cNvPr>
          <p:cNvSpPr txBox="1">
            <a:spLocks/>
          </p:cNvSpPr>
          <p:nvPr/>
        </p:nvSpPr>
        <p:spPr>
          <a:xfrm>
            <a:off x="322175" y="1177047"/>
            <a:ext cx="11547650" cy="46692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2913" algn="just">
              <a:spcBef>
                <a:spcPts val="600"/>
              </a:spcBef>
              <a:spcAft>
                <a:spcPts val="600"/>
              </a:spcAft>
            </a:pPr>
            <a:endParaRPr lang="en-US" sz="100" b="1" dirty="0">
              <a:solidFill>
                <a:srgbClr val="00338E"/>
              </a:solidFill>
            </a:endParaRPr>
          </a:p>
        </p:txBody>
      </p:sp>
      <p:sp>
        <p:nvSpPr>
          <p:cNvPr id="7" name="CaixaDeTexto 6">
            <a:extLst>
              <a:ext uri="{FF2B5EF4-FFF2-40B4-BE49-F238E27FC236}">
                <a16:creationId xmlns:a16="http://schemas.microsoft.com/office/drawing/2014/main" id="{2F631E00-9421-45D6-ACB8-F8E0AAA578FE}"/>
              </a:ext>
            </a:extLst>
          </p:cNvPr>
          <p:cNvSpPr txBox="1"/>
          <p:nvPr/>
        </p:nvSpPr>
        <p:spPr>
          <a:xfrm>
            <a:off x="334963" y="2485373"/>
            <a:ext cx="10674412" cy="1815882"/>
          </a:xfrm>
          <a:prstGeom prst="rect">
            <a:avLst/>
          </a:prstGeom>
          <a:noFill/>
        </p:spPr>
        <p:txBody>
          <a:bodyPr wrap="square">
            <a:spAutoFit/>
          </a:bodyPr>
          <a:lstStyle/>
          <a:p>
            <a:r>
              <a:rPr lang="en-US" sz="2800" dirty="0"/>
              <a:t>Expanded </a:t>
            </a:r>
            <a:r>
              <a:rPr lang="en-US" sz="2800" dirty="0" err="1"/>
              <a:t>PrEP</a:t>
            </a:r>
            <a:r>
              <a:rPr lang="en-US" sz="2800" dirty="0"/>
              <a:t> in major cities in Brazil could have a substantial impact in reducing HIV incidence over the  next 5-10 years. Focusing on young MSM could increase </a:t>
            </a:r>
            <a:r>
              <a:rPr lang="en-US" sz="2800" dirty="0" err="1"/>
              <a:t>PrEP’s</a:t>
            </a:r>
            <a:r>
              <a:rPr lang="en-US" sz="2800" dirty="0"/>
              <a:t> impact.</a:t>
            </a:r>
            <a:endParaRPr lang="pt-BR" sz="2800" dirty="0"/>
          </a:p>
        </p:txBody>
      </p:sp>
    </p:spTree>
    <p:extLst>
      <p:ext uri="{BB962C8B-B14F-4D97-AF65-F5344CB8AC3E}">
        <p14:creationId xmlns:p14="http://schemas.microsoft.com/office/powerpoint/2010/main" val="1271179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334963" y="339565"/>
            <a:ext cx="10318122" cy="806631"/>
          </a:xfrm>
          <a:prstGeom prst="rect">
            <a:avLst/>
          </a:prstGeom>
        </p:spPr>
        <p:txBody>
          <a:bodyPr vert="horz" wrap="square" lIns="0" tIns="67310" rIns="0" bIns="0" rtlCol="0">
            <a:spAutoFit/>
          </a:bodyPr>
          <a:lstStyle/>
          <a:p>
            <a:pPr marR="5080">
              <a:lnSpc>
                <a:spcPct val="100000"/>
              </a:lnSpc>
              <a:spcBef>
                <a:spcPts val="0"/>
              </a:spcBef>
            </a:pPr>
            <a:r>
              <a:rPr sz="2400" b="1" dirty="0">
                <a:latin typeface="Verdana" panose="020B0604030504040204" pitchFamily="34" charset="0"/>
                <a:ea typeface="Verdana" panose="020B0604030504040204" pitchFamily="34" charset="0"/>
                <a:cs typeface="Calibri"/>
              </a:rPr>
              <a:t>Distribution</a:t>
            </a:r>
            <a:r>
              <a:rPr sz="2400" b="1" spc="-140" dirty="0">
                <a:latin typeface="Verdana" panose="020B0604030504040204" pitchFamily="34" charset="0"/>
                <a:ea typeface="Verdana" panose="020B0604030504040204" pitchFamily="34" charset="0"/>
                <a:cs typeface="Calibri"/>
              </a:rPr>
              <a:t> </a:t>
            </a:r>
            <a:r>
              <a:rPr sz="2400" b="1" spc="5" dirty="0">
                <a:latin typeface="Verdana" panose="020B0604030504040204" pitchFamily="34" charset="0"/>
                <a:ea typeface="Verdana" panose="020B0604030504040204" pitchFamily="34" charset="0"/>
                <a:cs typeface="Calibri"/>
              </a:rPr>
              <a:t>of </a:t>
            </a:r>
            <a:r>
              <a:rPr sz="2400" b="1" spc="15" dirty="0">
                <a:latin typeface="Verdana" panose="020B0604030504040204" pitchFamily="34" charset="0"/>
                <a:ea typeface="Verdana" panose="020B0604030504040204" pitchFamily="34" charset="0"/>
                <a:cs typeface="Calibri"/>
              </a:rPr>
              <a:t>new</a:t>
            </a:r>
            <a:r>
              <a:rPr sz="2400" b="1" spc="-75" dirty="0">
                <a:latin typeface="Verdana" panose="020B0604030504040204" pitchFamily="34" charset="0"/>
                <a:ea typeface="Verdana" panose="020B0604030504040204" pitchFamily="34" charset="0"/>
                <a:cs typeface="Calibri"/>
              </a:rPr>
              <a:t> </a:t>
            </a:r>
            <a:r>
              <a:rPr sz="2400" b="1" spc="-15" dirty="0">
                <a:latin typeface="Verdana" panose="020B0604030504040204" pitchFamily="34" charset="0"/>
                <a:ea typeface="Verdana" panose="020B0604030504040204" pitchFamily="34" charset="0"/>
                <a:cs typeface="Calibri"/>
              </a:rPr>
              <a:t>HIV</a:t>
            </a:r>
            <a:r>
              <a:rPr sz="2400" b="1" spc="35" dirty="0">
                <a:latin typeface="Verdana" panose="020B0604030504040204" pitchFamily="34" charset="0"/>
                <a:ea typeface="Verdana" panose="020B0604030504040204" pitchFamily="34" charset="0"/>
                <a:cs typeface="Calibri"/>
              </a:rPr>
              <a:t> </a:t>
            </a:r>
            <a:r>
              <a:rPr sz="2400" b="1" spc="5" dirty="0">
                <a:latin typeface="Verdana" panose="020B0604030504040204" pitchFamily="34" charset="0"/>
                <a:ea typeface="Verdana" panose="020B0604030504040204" pitchFamily="34" charset="0"/>
                <a:cs typeface="Calibri"/>
              </a:rPr>
              <a:t>infections</a:t>
            </a:r>
            <a:r>
              <a:rPr sz="2400" b="1" spc="-155" dirty="0">
                <a:latin typeface="Verdana" panose="020B0604030504040204" pitchFamily="34" charset="0"/>
                <a:ea typeface="Verdana" panose="020B0604030504040204" pitchFamily="34" charset="0"/>
                <a:cs typeface="Calibri"/>
              </a:rPr>
              <a:t> </a:t>
            </a:r>
            <a:r>
              <a:rPr sz="2400" b="1" spc="5" dirty="0">
                <a:latin typeface="Verdana" panose="020B0604030504040204" pitchFamily="34" charset="0"/>
                <a:ea typeface="Verdana" panose="020B0604030504040204" pitchFamily="34" charset="0"/>
                <a:cs typeface="Calibri"/>
              </a:rPr>
              <a:t>(aged</a:t>
            </a:r>
            <a:r>
              <a:rPr sz="2400" b="1" spc="-50" dirty="0">
                <a:latin typeface="Verdana" panose="020B0604030504040204" pitchFamily="34" charset="0"/>
                <a:ea typeface="Verdana" panose="020B0604030504040204" pitchFamily="34" charset="0"/>
                <a:cs typeface="Calibri"/>
              </a:rPr>
              <a:t> </a:t>
            </a:r>
            <a:r>
              <a:rPr sz="2400" b="1" dirty="0">
                <a:latin typeface="Verdana" panose="020B0604030504040204" pitchFamily="34" charset="0"/>
                <a:ea typeface="Verdana" panose="020B0604030504040204" pitchFamily="34" charset="0"/>
                <a:cs typeface="Calibri"/>
              </a:rPr>
              <a:t>15–49</a:t>
            </a:r>
            <a:r>
              <a:rPr sz="2400" b="1" spc="30" dirty="0">
                <a:latin typeface="Verdana" panose="020B0604030504040204" pitchFamily="34" charset="0"/>
                <a:ea typeface="Verdana" panose="020B0604030504040204" pitchFamily="34" charset="0"/>
                <a:cs typeface="Calibri"/>
              </a:rPr>
              <a:t> </a:t>
            </a:r>
            <a:r>
              <a:rPr sz="2400" b="1" dirty="0">
                <a:latin typeface="Verdana" panose="020B0604030504040204" pitchFamily="34" charset="0"/>
                <a:ea typeface="Verdana" panose="020B0604030504040204" pitchFamily="34" charset="0"/>
                <a:cs typeface="Calibri"/>
              </a:rPr>
              <a:t>years),</a:t>
            </a:r>
            <a:r>
              <a:rPr sz="2400" b="1" spc="-70" dirty="0">
                <a:latin typeface="Verdana" panose="020B0604030504040204" pitchFamily="34" charset="0"/>
                <a:ea typeface="Verdana" panose="020B0604030504040204" pitchFamily="34" charset="0"/>
                <a:cs typeface="Calibri"/>
              </a:rPr>
              <a:t> </a:t>
            </a:r>
            <a:r>
              <a:rPr sz="2400" b="1" spc="5" dirty="0">
                <a:latin typeface="Verdana" panose="020B0604030504040204" pitchFamily="34" charset="0"/>
                <a:ea typeface="Verdana" panose="020B0604030504040204" pitchFamily="34" charset="0"/>
                <a:cs typeface="Calibri"/>
              </a:rPr>
              <a:t>by</a:t>
            </a:r>
            <a:r>
              <a:rPr sz="2400" b="1" spc="-40" dirty="0">
                <a:latin typeface="Verdana" panose="020B0604030504040204" pitchFamily="34" charset="0"/>
                <a:ea typeface="Verdana" panose="020B0604030504040204" pitchFamily="34" charset="0"/>
                <a:cs typeface="Calibri"/>
              </a:rPr>
              <a:t> </a:t>
            </a:r>
            <a:r>
              <a:rPr sz="2400" b="1" spc="5" dirty="0">
                <a:latin typeface="Verdana" panose="020B0604030504040204" pitchFamily="34" charset="0"/>
                <a:ea typeface="Verdana" panose="020B0604030504040204" pitchFamily="34" charset="0"/>
                <a:cs typeface="Calibri"/>
              </a:rPr>
              <a:t>population </a:t>
            </a:r>
            <a:r>
              <a:rPr sz="2400" b="1" spc="-615" dirty="0">
                <a:latin typeface="Verdana" panose="020B0604030504040204" pitchFamily="34" charset="0"/>
                <a:ea typeface="Verdana" panose="020B0604030504040204" pitchFamily="34" charset="0"/>
                <a:cs typeface="Calibri"/>
              </a:rPr>
              <a:t> </a:t>
            </a:r>
            <a:r>
              <a:rPr sz="2400" b="1" spc="5" dirty="0">
                <a:latin typeface="Verdana" panose="020B0604030504040204" pitchFamily="34" charset="0"/>
                <a:ea typeface="Verdana" panose="020B0604030504040204" pitchFamily="34" charset="0"/>
                <a:cs typeface="Calibri"/>
              </a:rPr>
              <a:t>group,</a:t>
            </a:r>
            <a:r>
              <a:rPr sz="2400" b="1" spc="-80" dirty="0">
                <a:latin typeface="Verdana" panose="020B0604030504040204" pitchFamily="34" charset="0"/>
                <a:ea typeface="Verdana" panose="020B0604030504040204" pitchFamily="34" charset="0"/>
                <a:cs typeface="Calibri"/>
              </a:rPr>
              <a:t> </a:t>
            </a:r>
            <a:r>
              <a:rPr sz="2400" b="1" dirty="0">
                <a:latin typeface="Verdana" panose="020B0604030504040204" pitchFamily="34" charset="0"/>
                <a:ea typeface="Verdana" panose="020B0604030504040204" pitchFamily="34" charset="0"/>
                <a:cs typeface="Calibri"/>
              </a:rPr>
              <a:t>Latin</a:t>
            </a:r>
            <a:r>
              <a:rPr sz="2400" b="1" spc="-55" dirty="0">
                <a:latin typeface="Verdana" panose="020B0604030504040204" pitchFamily="34" charset="0"/>
                <a:ea typeface="Verdana" panose="020B0604030504040204" pitchFamily="34" charset="0"/>
                <a:cs typeface="Calibri"/>
              </a:rPr>
              <a:t> </a:t>
            </a:r>
            <a:r>
              <a:rPr sz="2400" b="1" spc="-5" dirty="0">
                <a:latin typeface="Verdana" panose="020B0604030504040204" pitchFamily="34" charset="0"/>
                <a:ea typeface="Verdana" panose="020B0604030504040204" pitchFamily="34" charset="0"/>
                <a:cs typeface="Calibri"/>
              </a:rPr>
              <a:t>America</a:t>
            </a:r>
            <a:r>
              <a:rPr sz="2400" b="1" spc="55" dirty="0">
                <a:latin typeface="Verdana" panose="020B0604030504040204" pitchFamily="34" charset="0"/>
                <a:ea typeface="Verdana" panose="020B0604030504040204" pitchFamily="34" charset="0"/>
                <a:cs typeface="Calibri"/>
              </a:rPr>
              <a:t> </a:t>
            </a:r>
            <a:r>
              <a:rPr sz="2400" b="1" spc="-5" dirty="0">
                <a:latin typeface="Verdana" panose="020B0604030504040204" pitchFamily="34" charset="0"/>
                <a:ea typeface="Verdana" panose="020B0604030504040204" pitchFamily="34" charset="0"/>
                <a:cs typeface="Calibri"/>
              </a:rPr>
              <a:t>and</a:t>
            </a:r>
            <a:r>
              <a:rPr sz="2400" b="1" spc="-55" dirty="0">
                <a:latin typeface="Verdana" panose="020B0604030504040204" pitchFamily="34" charset="0"/>
                <a:ea typeface="Verdana" panose="020B0604030504040204" pitchFamily="34" charset="0"/>
                <a:cs typeface="Calibri"/>
              </a:rPr>
              <a:t> </a:t>
            </a:r>
            <a:r>
              <a:rPr sz="2400" b="1" dirty="0">
                <a:latin typeface="Verdana" panose="020B0604030504040204" pitchFamily="34" charset="0"/>
                <a:ea typeface="Verdana" panose="020B0604030504040204" pitchFamily="34" charset="0"/>
                <a:cs typeface="Calibri"/>
              </a:rPr>
              <a:t>the</a:t>
            </a:r>
            <a:r>
              <a:rPr sz="2400" b="1" spc="30" dirty="0">
                <a:latin typeface="Verdana" panose="020B0604030504040204" pitchFamily="34" charset="0"/>
                <a:ea typeface="Verdana" panose="020B0604030504040204" pitchFamily="34" charset="0"/>
                <a:cs typeface="Calibri"/>
              </a:rPr>
              <a:t> </a:t>
            </a:r>
            <a:r>
              <a:rPr sz="2400" b="1" spc="5" dirty="0">
                <a:latin typeface="Verdana" panose="020B0604030504040204" pitchFamily="34" charset="0"/>
                <a:ea typeface="Verdana" panose="020B0604030504040204" pitchFamily="34" charset="0"/>
                <a:cs typeface="Calibri"/>
              </a:rPr>
              <a:t>Caribbean,</a:t>
            </a:r>
            <a:r>
              <a:rPr sz="2400" b="1" spc="-80" dirty="0">
                <a:latin typeface="Verdana" panose="020B0604030504040204" pitchFamily="34" charset="0"/>
                <a:ea typeface="Verdana" panose="020B0604030504040204" pitchFamily="34" charset="0"/>
                <a:cs typeface="Calibri"/>
              </a:rPr>
              <a:t> </a:t>
            </a:r>
            <a:r>
              <a:rPr sz="2400" b="1" spc="15" dirty="0">
                <a:latin typeface="Verdana" panose="020B0604030504040204" pitchFamily="34" charset="0"/>
                <a:ea typeface="Verdana" panose="020B0604030504040204" pitchFamily="34" charset="0"/>
                <a:cs typeface="Calibri"/>
              </a:rPr>
              <a:t>2019</a:t>
            </a:r>
            <a:endParaRPr sz="2400" b="1" dirty="0">
              <a:latin typeface="Verdana" panose="020B0604030504040204" pitchFamily="34" charset="0"/>
              <a:ea typeface="Verdana" panose="020B0604030504040204" pitchFamily="34" charset="0"/>
              <a:cs typeface="Calibri"/>
            </a:endParaRPr>
          </a:p>
        </p:txBody>
      </p:sp>
      <p:grpSp>
        <p:nvGrpSpPr>
          <p:cNvPr id="43" name="Agrupar 42">
            <a:extLst>
              <a:ext uri="{FF2B5EF4-FFF2-40B4-BE49-F238E27FC236}">
                <a16:creationId xmlns:a16="http://schemas.microsoft.com/office/drawing/2014/main" id="{7758E6A0-1630-4AF8-AA11-FBF2841A0F00}"/>
              </a:ext>
            </a:extLst>
          </p:cNvPr>
          <p:cNvGrpSpPr/>
          <p:nvPr/>
        </p:nvGrpSpPr>
        <p:grpSpPr>
          <a:xfrm>
            <a:off x="30460" y="1489430"/>
            <a:ext cx="11015245" cy="4281205"/>
            <a:chOff x="-62435" y="1519816"/>
            <a:chExt cx="12071515" cy="4691739"/>
          </a:xfrm>
        </p:grpSpPr>
        <p:sp>
          <p:nvSpPr>
            <p:cNvPr id="3" name="object 3"/>
            <p:cNvSpPr txBox="1"/>
            <p:nvPr/>
          </p:nvSpPr>
          <p:spPr>
            <a:xfrm>
              <a:off x="1875986" y="3532041"/>
              <a:ext cx="2050414" cy="823550"/>
            </a:xfrm>
            <a:prstGeom prst="rect">
              <a:avLst/>
            </a:prstGeom>
          </p:spPr>
          <p:txBody>
            <a:bodyPr vert="horz" wrap="square" lIns="0" tIns="12700" rIns="0" bIns="0" rtlCol="0">
              <a:spAutoFit/>
            </a:bodyPr>
            <a:lstStyle/>
            <a:p>
              <a:pPr marL="12700" algn="ctr">
                <a:lnSpc>
                  <a:spcPct val="100000"/>
                </a:lnSpc>
                <a:spcBef>
                  <a:spcPts val="100"/>
                </a:spcBef>
              </a:pPr>
              <a:r>
                <a:rPr sz="2400" b="1" dirty="0">
                  <a:latin typeface="Verdana" panose="020B0604030504040204" pitchFamily="34" charset="0"/>
                  <a:cs typeface="Calibri"/>
                </a:rPr>
                <a:t>Latin</a:t>
              </a:r>
              <a:r>
                <a:rPr sz="2400" b="1" spc="-125" dirty="0">
                  <a:latin typeface="Verdana" panose="020B0604030504040204" pitchFamily="34" charset="0"/>
                  <a:cs typeface="Calibri"/>
                </a:rPr>
                <a:t> </a:t>
              </a:r>
              <a:r>
                <a:rPr sz="2400" b="1" spc="-5" dirty="0">
                  <a:latin typeface="Verdana" panose="020B0604030504040204" pitchFamily="34" charset="0"/>
                  <a:cs typeface="Calibri"/>
                </a:rPr>
                <a:t>America</a:t>
              </a:r>
              <a:endParaRPr sz="2400" dirty="0">
                <a:latin typeface="Verdana" panose="020B0604030504040204" pitchFamily="34" charset="0"/>
                <a:cs typeface="Calibri"/>
              </a:endParaRPr>
            </a:p>
          </p:txBody>
        </p:sp>
        <p:sp>
          <p:nvSpPr>
            <p:cNvPr id="4" name="object 4"/>
            <p:cNvSpPr txBox="1"/>
            <p:nvPr/>
          </p:nvSpPr>
          <p:spPr>
            <a:xfrm>
              <a:off x="7882782" y="3481901"/>
              <a:ext cx="2167890" cy="823550"/>
            </a:xfrm>
            <a:prstGeom prst="rect">
              <a:avLst/>
            </a:prstGeom>
          </p:spPr>
          <p:txBody>
            <a:bodyPr vert="horz" wrap="square" lIns="0" tIns="12700" rIns="0" bIns="0" rtlCol="0">
              <a:spAutoFit/>
            </a:bodyPr>
            <a:lstStyle/>
            <a:p>
              <a:pPr marL="12700" algn="ctr">
                <a:lnSpc>
                  <a:spcPct val="100000"/>
                </a:lnSpc>
                <a:spcBef>
                  <a:spcPts val="100"/>
                </a:spcBef>
              </a:pPr>
              <a:r>
                <a:rPr sz="2400" b="1" spc="-5" dirty="0">
                  <a:latin typeface="Verdana" panose="020B0604030504040204" pitchFamily="34" charset="0"/>
                  <a:cs typeface="Calibri"/>
                </a:rPr>
                <a:t>The</a:t>
              </a:r>
              <a:r>
                <a:rPr sz="2400" b="1" spc="-15" dirty="0">
                  <a:latin typeface="Verdana" panose="020B0604030504040204" pitchFamily="34" charset="0"/>
                  <a:cs typeface="Calibri"/>
                </a:rPr>
                <a:t> </a:t>
              </a:r>
              <a:r>
                <a:rPr sz="2400" b="1" dirty="0">
                  <a:latin typeface="Verdana" panose="020B0604030504040204" pitchFamily="34" charset="0"/>
                  <a:cs typeface="Calibri"/>
                </a:rPr>
                <a:t>Caribbean</a:t>
              </a:r>
              <a:endParaRPr sz="2400" dirty="0">
                <a:latin typeface="Verdana" panose="020B0604030504040204" pitchFamily="34" charset="0"/>
                <a:cs typeface="Calibri"/>
              </a:endParaRPr>
            </a:p>
          </p:txBody>
        </p:sp>
        <p:grpSp>
          <p:nvGrpSpPr>
            <p:cNvPr id="5" name="object 5"/>
            <p:cNvGrpSpPr/>
            <p:nvPr/>
          </p:nvGrpSpPr>
          <p:grpSpPr>
            <a:xfrm>
              <a:off x="1107067" y="2056880"/>
              <a:ext cx="3653790" cy="3663315"/>
              <a:chOff x="1107067" y="2056880"/>
              <a:chExt cx="3653790" cy="3663315"/>
            </a:xfrm>
          </p:grpSpPr>
          <p:sp>
            <p:nvSpPr>
              <p:cNvPr id="6" name="object 6"/>
              <p:cNvSpPr/>
              <p:nvPr/>
            </p:nvSpPr>
            <p:spPr>
              <a:xfrm>
                <a:off x="2938796" y="2066403"/>
                <a:ext cx="1822450" cy="3516629"/>
              </a:xfrm>
              <a:custGeom>
                <a:avLst/>
                <a:gdLst/>
                <a:ahLst/>
                <a:cxnLst/>
                <a:rect l="l" t="t" r="r" b="b"/>
                <a:pathLst>
                  <a:path w="1822450" h="3516629">
                    <a:moveTo>
                      <a:pt x="0" y="0"/>
                    </a:moveTo>
                    <a:lnTo>
                      <a:pt x="0" y="455498"/>
                    </a:lnTo>
                    <a:lnTo>
                      <a:pt x="49303" y="456382"/>
                    </a:lnTo>
                    <a:lnTo>
                      <a:pt x="98275" y="459018"/>
                    </a:lnTo>
                    <a:lnTo>
                      <a:pt x="146878" y="463380"/>
                    </a:lnTo>
                    <a:lnTo>
                      <a:pt x="195077" y="469444"/>
                    </a:lnTo>
                    <a:lnTo>
                      <a:pt x="242833" y="477185"/>
                    </a:lnTo>
                    <a:lnTo>
                      <a:pt x="290111" y="486578"/>
                    </a:lnTo>
                    <a:lnTo>
                      <a:pt x="336874" y="497598"/>
                    </a:lnTo>
                    <a:lnTo>
                      <a:pt x="383084" y="510220"/>
                    </a:lnTo>
                    <a:lnTo>
                      <a:pt x="428706" y="524419"/>
                    </a:lnTo>
                    <a:lnTo>
                      <a:pt x="473703" y="540169"/>
                    </a:lnTo>
                    <a:lnTo>
                      <a:pt x="518037" y="557447"/>
                    </a:lnTo>
                    <a:lnTo>
                      <a:pt x="561673" y="576228"/>
                    </a:lnTo>
                    <a:lnTo>
                      <a:pt x="604573" y="596485"/>
                    </a:lnTo>
                    <a:lnTo>
                      <a:pt x="646701" y="618195"/>
                    </a:lnTo>
                    <a:lnTo>
                      <a:pt x="688019" y="641331"/>
                    </a:lnTo>
                    <a:lnTo>
                      <a:pt x="728492" y="665871"/>
                    </a:lnTo>
                    <a:lnTo>
                      <a:pt x="768083" y="691788"/>
                    </a:lnTo>
                    <a:lnTo>
                      <a:pt x="806754" y="719057"/>
                    </a:lnTo>
                    <a:lnTo>
                      <a:pt x="844470" y="747654"/>
                    </a:lnTo>
                    <a:lnTo>
                      <a:pt x="881193" y="777553"/>
                    </a:lnTo>
                    <a:lnTo>
                      <a:pt x="916886" y="808730"/>
                    </a:lnTo>
                    <a:lnTo>
                      <a:pt x="951514" y="841160"/>
                    </a:lnTo>
                    <a:lnTo>
                      <a:pt x="985039" y="874817"/>
                    </a:lnTo>
                    <a:lnTo>
                      <a:pt x="1017425" y="909677"/>
                    </a:lnTo>
                    <a:lnTo>
                      <a:pt x="1048634" y="945715"/>
                    </a:lnTo>
                    <a:lnTo>
                      <a:pt x="1078630" y="982906"/>
                    </a:lnTo>
                    <a:lnTo>
                      <a:pt x="1107377" y="1021225"/>
                    </a:lnTo>
                    <a:lnTo>
                      <a:pt x="1134838" y="1060647"/>
                    </a:lnTo>
                    <a:lnTo>
                      <a:pt x="1160975" y="1101147"/>
                    </a:lnTo>
                    <a:lnTo>
                      <a:pt x="1185753" y="1142701"/>
                    </a:lnTo>
                    <a:lnTo>
                      <a:pt x="1209135" y="1185282"/>
                    </a:lnTo>
                    <a:lnTo>
                      <a:pt x="1231083" y="1228866"/>
                    </a:lnTo>
                    <a:lnTo>
                      <a:pt x="1251561" y="1273429"/>
                    </a:lnTo>
                    <a:lnTo>
                      <a:pt x="1270533" y="1318945"/>
                    </a:lnTo>
                    <a:lnTo>
                      <a:pt x="1287425" y="1363854"/>
                    </a:lnTo>
                    <a:lnTo>
                      <a:pt x="1302644" y="1408979"/>
                    </a:lnTo>
                    <a:lnTo>
                      <a:pt x="1316206" y="1454284"/>
                    </a:lnTo>
                    <a:lnTo>
                      <a:pt x="1328126" y="1499734"/>
                    </a:lnTo>
                    <a:lnTo>
                      <a:pt x="1338418" y="1545295"/>
                    </a:lnTo>
                    <a:lnTo>
                      <a:pt x="1347099" y="1590931"/>
                    </a:lnTo>
                    <a:lnTo>
                      <a:pt x="1354183" y="1636606"/>
                    </a:lnTo>
                    <a:lnTo>
                      <a:pt x="1359685" y="1682286"/>
                    </a:lnTo>
                    <a:lnTo>
                      <a:pt x="1363622" y="1727936"/>
                    </a:lnTo>
                    <a:lnTo>
                      <a:pt x="1366007" y="1773520"/>
                    </a:lnTo>
                    <a:lnTo>
                      <a:pt x="1366857" y="1819003"/>
                    </a:lnTo>
                    <a:lnTo>
                      <a:pt x="1366186" y="1864350"/>
                    </a:lnTo>
                    <a:lnTo>
                      <a:pt x="1364010" y="1909526"/>
                    </a:lnTo>
                    <a:lnTo>
                      <a:pt x="1360343" y="1954495"/>
                    </a:lnTo>
                    <a:lnTo>
                      <a:pt x="1355202" y="1999223"/>
                    </a:lnTo>
                    <a:lnTo>
                      <a:pt x="1348601" y="2043675"/>
                    </a:lnTo>
                    <a:lnTo>
                      <a:pt x="1340556" y="2087814"/>
                    </a:lnTo>
                    <a:lnTo>
                      <a:pt x="1331082" y="2131606"/>
                    </a:lnTo>
                    <a:lnTo>
                      <a:pt x="1320193" y="2175016"/>
                    </a:lnTo>
                    <a:lnTo>
                      <a:pt x="1307906" y="2218009"/>
                    </a:lnTo>
                    <a:lnTo>
                      <a:pt x="1294235" y="2260549"/>
                    </a:lnTo>
                    <a:lnTo>
                      <a:pt x="1279196" y="2302602"/>
                    </a:lnTo>
                    <a:lnTo>
                      <a:pt x="1262804" y="2344131"/>
                    </a:lnTo>
                    <a:lnTo>
                      <a:pt x="1245074" y="2385102"/>
                    </a:lnTo>
                    <a:lnTo>
                      <a:pt x="1226021" y="2425481"/>
                    </a:lnTo>
                    <a:lnTo>
                      <a:pt x="1205661" y="2465230"/>
                    </a:lnTo>
                    <a:lnTo>
                      <a:pt x="1184009" y="2504317"/>
                    </a:lnTo>
                    <a:lnTo>
                      <a:pt x="1161079" y="2542704"/>
                    </a:lnTo>
                    <a:lnTo>
                      <a:pt x="1136888" y="2580358"/>
                    </a:lnTo>
                    <a:lnTo>
                      <a:pt x="1111451" y="2617242"/>
                    </a:lnTo>
                    <a:lnTo>
                      <a:pt x="1084782" y="2653322"/>
                    </a:lnTo>
                    <a:lnTo>
                      <a:pt x="1056896" y="2688563"/>
                    </a:lnTo>
                    <a:lnTo>
                      <a:pt x="1027810" y="2722929"/>
                    </a:lnTo>
                    <a:lnTo>
                      <a:pt x="997538" y="2756385"/>
                    </a:lnTo>
                    <a:lnTo>
                      <a:pt x="966096" y="2788897"/>
                    </a:lnTo>
                    <a:lnTo>
                      <a:pt x="933499" y="2820428"/>
                    </a:lnTo>
                    <a:lnTo>
                      <a:pt x="899761" y="2850944"/>
                    </a:lnTo>
                    <a:lnTo>
                      <a:pt x="864899" y="2880410"/>
                    </a:lnTo>
                    <a:lnTo>
                      <a:pt x="828927" y="2908790"/>
                    </a:lnTo>
                    <a:lnTo>
                      <a:pt x="791861" y="2936049"/>
                    </a:lnTo>
                    <a:lnTo>
                      <a:pt x="753716" y="2962152"/>
                    </a:lnTo>
                    <a:lnTo>
                      <a:pt x="714506" y="2987064"/>
                    </a:lnTo>
                    <a:lnTo>
                      <a:pt x="674248" y="3010749"/>
                    </a:lnTo>
                    <a:lnTo>
                      <a:pt x="632957" y="3033174"/>
                    </a:lnTo>
                    <a:lnTo>
                      <a:pt x="590647" y="3054301"/>
                    </a:lnTo>
                    <a:lnTo>
                      <a:pt x="547334" y="3074097"/>
                    </a:lnTo>
                    <a:lnTo>
                      <a:pt x="503034" y="3092526"/>
                    </a:lnTo>
                    <a:lnTo>
                      <a:pt x="670725" y="3516033"/>
                    </a:lnTo>
                    <a:lnTo>
                      <a:pt x="716693" y="3497107"/>
                    </a:lnTo>
                    <a:lnTo>
                      <a:pt x="761941" y="3477029"/>
                    </a:lnTo>
                    <a:lnTo>
                      <a:pt x="806454" y="3455818"/>
                    </a:lnTo>
                    <a:lnTo>
                      <a:pt x="850217" y="3433495"/>
                    </a:lnTo>
                    <a:lnTo>
                      <a:pt x="893216" y="3410083"/>
                    </a:lnTo>
                    <a:lnTo>
                      <a:pt x="935437" y="3385601"/>
                    </a:lnTo>
                    <a:lnTo>
                      <a:pt x="976865" y="3360071"/>
                    </a:lnTo>
                    <a:lnTo>
                      <a:pt x="1017486" y="3333515"/>
                    </a:lnTo>
                    <a:lnTo>
                      <a:pt x="1057286" y="3305953"/>
                    </a:lnTo>
                    <a:lnTo>
                      <a:pt x="1096250" y="3277406"/>
                    </a:lnTo>
                    <a:lnTo>
                      <a:pt x="1134364" y="3247895"/>
                    </a:lnTo>
                    <a:lnTo>
                      <a:pt x="1171613" y="3217442"/>
                    </a:lnTo>
                    <a:lnTo>
                      <a:pt x="1207984" y="3186068"/>
                    </a:lnTo>
                    <a:lnTo>
                      <a:pt x="1243461" y="3153794"/>
                    </a:lnTo>
                    <a:lnTo>
                      <a:pt x="1278032" y="3120641"/>
                    </a:lnTo>
                    <a:lnTo>
                      <a:pt x="1311680" y="3086629"/>
                    </a:lnTo>
                    <a:lnTo>
                      <a:pt x="1344392" y="3051781"/>
                    </a:lnTo>
                    <a:lnTo>
                      <a:pt x="1376154" y="3016117"/>
                    </a:lnTo>
                    <a:lnTo>
                      <a:pt x="1406951" y="2979659"/>
                    </a:lnTo>
                    <a:lnTo>
                      <a:pt x="1436768" y="2942427"/>
                    </a:lnTo>
                    <a:lnTo>
                      <a:pt x="1465592" y="2904442"/>
                    </a:lnTo>
                    <a:lnTo>
                      <a:pt x="1493408" y="2865727"/>
                    </a:lnTo>
                    <a:lnTo>
                      <a:pt x="1520202" y="2826301"/>
                    </a:lnTo>
                    <a:lnTo>
                      <a:pt x="1545959" y="2786186"/>
                    </a:lnTo>
                    <a:lnTo>
                      <a:pt x="1570666" y="2745403"/>
                    </a:lnTo>
                    <a:lnTo>
                      <a:pt x="1594307" y="2703973"/>
                    </a:lnTo>
                    <a:lnTo>
                      <a:pt x="1616868" y="2661918"/>
                    </a:lnTo>
                    <a:lnTo>
                      <a:pt x="1638335" y="2619258"/>
                    </a:lnTo>
                    <a:lnTo>
                      <a:pt x="1658694" y="2576015"/>
                    </a:lnTo>
                    <a:lnTo>
                      <a:pt x="1677931" y="2532209"/>
                    </a:lnTo>
                    <a:lnTo>
                      <a:pt x="1696030" y="2487862"/>
                    </a:lnTo>
                    <a:lnTo>
                      <a:pt x="1712978" y="2442994"/>
                    </a:lnTo>
                    <a:lnTo>
                      <a:pt x="1728760" y="2397628"/>
                    </a:lnTo>
                    <a:lnTo>
                      <a:pt x="1743362" y="2351784"/>
                    </a:lnTo>
                    <a:lnTo>
                      <a:pt x="1756769" y="2305483"/>
                    </a:lnTo>
                    <a:lnTo>
                      <a:pt x="1768968" y="2258746"/>
                    </a:lnTo>
                    <a:lnTo>
                      <a:pt x="1779943" y="2211595"/>
                    </a:lnTo>
                    <a:lnTo>
                      <a:pt x="1789681" y="2164050"/>
                    </a:lnTo>
                    <a:lnTo>
                      <a:pt x="1798168" y="2116133"/>
                    </a:lnTo>
                    <a:lnTo>
                      <a:pt x="1805388" y="2067864"/>
                    </a:lnTo>
                    <a:lnTo>
                      <a:pt x="1811327" y="2019266"/>
                    </a:lnTo>
                    <a:lnTo>
                      <a:pt x="1815972" y="1970358"/>
                    </a:lnTo>
                    <a:lnTo>
                      <a:pt x="1819307" y="1921163"/>
                    </a:lnTo>
                    <a:lnTo>
                      <a:pt x="1821319" y="1871700"/>
                    </a:lnTo>
                    <a:lnTo>
                      <a:pt x="1821992" y="1821992"/>
                    </a:lnTo>
                    <a:lnTo>
                      <a:pt x="1821358" y="1773454"/>
                    </a:lnTo>
                    <a:lnTo>
                      <a:pt x="1819467" y="1725228"/>
                    </a:lnTo>
                    <a:lnTo>
                      <a:pt x="1816333" y="1677331"/>
                    </a:lnTo>
                    <a:lnTo>
                      <a:pt x="1811974" y="1629779"/>
                    </a:lnTo>
                    <a:lnTo>
                      <a:pt x="1806404" y="1582588"/>
                    </a:lnTo>
                    <a:lnTo>
                      <a:pt x="1799640" y="1535772"/>
                    </a:lnTo>
                    <a:lnTo>
                      <a:pt x="1791697" y="1489348"/>
                    </a:lnTo>
                    <a:lnTo>
                      <a:pt x="1782591" y="1443332"/>
                    </a:lnTo>
                    <a:lnTo>
                      <a:pt x="1772338" y="1397739"/>
                    </a:lnTo>
                    <a:lnTo>
                      <a:pt x="1760953" y="1352585"/>
                    </a:lnTo>
                    <a:lnTo>
                      <a:pt x="1748452" y="1307886"/>
                    </a:lnTo>
                    <a:lnTo>
                      <a:pt x="1734851" y="1263658"/>
                    </a:lnTo>
                    <a:lnTo>
                      <a:pt x="1720165" y="1219915"/>
                    </a:lnTo>
                    <a:lnTo>
                      <a:pt x="1704411" y="1176675"/>
                    </a:lnTo>
                    <a:lnTo>
                      <a:pt x="1687604" y="1133953"/>
                    </a:lnTo>
                    <a:lnTo>
                      <a:pt x="1669760" y="1091764"/>
                    </a:lnTo>
                    <a:lnTo>
                      <a:pt x="1650895" y="1050124"/>
                    </a:lnTo>
                    <a:lnTo>
                      <a:pt x="1631024" y="1009049"/>
                    </a:lnTo>
                    <a:lnTo>
                      <a:pt x="1610163" y="968555"/>
                    </a:lnTo>
                    <a:lnTo>
                      <a:pt x="1588327" y="928657"/>
                    </a:lnTo>
                    <a:lnTo>
                      <a:pt x="1565533" y="889371"/>
                    </a:lnTo>
                    <a:lnTo>
                      <a:pt x="1541797" y="850714"/>
                    </a:lnTo>
                    <a:lnTo>
                      <a:pt x="1517133" y="812700"/>
                    </a:lnTo>
                    <a:lnTo>
                      <a:pt x="1491559" y="775345"/>
                    </a:lnTo>
                    <a:lnTo>
                      <a:pt x="1465089" y="738666"/>
                    </a:lnTo>
                    <a:lnTo>
                      <a:pt x="1437739" y="702677"/>
                    </a:lnTo>
                    <a:lnTo>
                      <a:pt x="1409525" y="667395"/>
                    </a:lnTo>
                    <a:lnTo>
                      <a:pt x="1380462" y="632836"/>
                    </a:lnTo>
                    <a:lnTo>
                      <a:pt x="1350567" y="599014"/>
                    </a:lnTo>
                    <a:lnTo>
                      <a:pt x="1319856" y="565947"/>
                    </a:lnTo>
                    <a:lnTo>
                      <a:pt x="1288343" y="533649"/>
                    </a:lnTo>
                    <a:lnTo>
                      <a:pt x="1256045" y="502136"/>
                    </a:lnTo>
                    <a:lnTo>
                      <a:pt x="1222977" y="471424"/>
                    </a:lnTo>
                    <a:lnTo>
                      <a:pt x="1189156" y="441530"/>
                    </a:lnTo>
                    <a:lnTo>
                      <a:pt x="1154596" y="412467"/>
                    </a:lnTo>
                    <a:lnTo>
                      <a:pt x="1119315" y="384253"/>
                    </a:lnTo>
                    <a:lnTo>
                      <a:pt x="1083326" y="356903"/>
                    </a:lnTo>
                    <a:lnTo>
                      <a:pt x="1046647" y="330433"/>
                    </a:lnTo>
                    <a:lnTo>
                      <a:pt x="1009292" y="304858"/>
                    </a:lnTo>
                    <a:lnTo>
                      <a:pt x="971278" y="280195"/>
                    </a:lnTo>
                    <a:lnTo>
                      <a:pt x="932620" y="256458"/>
                    </a:lnTo>
                    <a:lnTo>
                      <a:pt x="893335" y="233665"/>
                    </a:lnTo>
                    <a:lnTo>
                      <a:pt x="853437" y="211829"/>
                    </a:lnTo>
                    <a:lnTo>
                      <a:pt x="812943" y="190968"/>
                    </a:lnTo>
                    <a:lnTo>
                      <a:pt x="771868" y="171097"/>
                    </a:lnTo>
                    <a:lnTo>
                      <a:pt x="730228" y="152231"/>
                    </a:lnTo>
                    <a:lnTo>
                      <a:pt x="688039" y="134387"/>
                    </a:lnTo>
                    <a:lnTo>
                      <a:pt x="645317" y="117580"/>
                    </a:lnTo>
                    <a:lnTo>
                      <a:pt x="602076" y="101826"/>
                    </a:lnTo>
                    <a:lnTo>
                      <a:pt x="558334" y="87141"/>
                    </a:lnTo>
                    <a:lnTo>
                      <a:pt x="514106" y="73540"/>
                    </a:lnTo>
                    <a:lnTo>
                      <a:pt x="469406" y="61039"/>
                    </a:lnTo>
                    <a:lnTo>
                      <a:pt x="424253" y="49654"/>
                    </a:lnTo>
                    <a:lnTo>
                      <a:pt x="378660" y="39401"/>
                    </a:lnTo>
                    <a:lnTo>
                      <a:pt x="332643" y="30295"/>
                    </a:lnTo>
                    <a:lnTo>
                      <a:pt x="286220" y="22352"/>
                    </a:lnTo>
                    <a:lnTo>
                      <a:pt x="239404" y="15587"/>
                    </a:lnTo>
                    <a:lnTo>
                      <a:pt x="192212" y="10018"/>
                    </a:lnTo>
                    <a:lnTo>
                      <a:pt x="144660" y="5658"/>
                    </a:lnTo>
                    <a:lnTo>
                      <a:pt x="96764" y="2525"/>
                    </a:lnTo>
                    <a:lnTo>
                      <a:pt x="48538" y="634"/>
                    </a:lnTo>
                    <a:lnTo>
                      <a:pt x="0" y="0"/>
                    </a:lnTo>
                    <a:close/>
                  </a:path>
                </a:pathLst>
              </a:custGeom>
              <a:solidFill>
                <a:srgbClr val="EC7C30"/>
              </a:solidFill>
            </p:spPr>
            <p:txBody>
              <a:bodyPr wrap="square" lIns="0" tIns="0" rIns="0" bIns="0" rtlCol="0"/>
              <a:lstStyle/>
              <a:p>
                <a:endParaRPr/>
              </a:p>
            </p:txBody>
          </p:sp>
          <p:sp>
            <p:nvSpPr>
              <p:cNvPr id="7" name="object 7"/>
              <p:cNvSpPr/>
              <p:nvPr/>
            </p:nvSpPr>
            <p:spPr>
              <a:xfrm>
                <a:off x="2938792" y="5158933"/>
                <a:ext cx="671195" cy="551815"/>
              </a:xfrm>
              <a:custGeom>
                <a:avLst/>
                <a:gdLst/>
                <a:ahLst/>
                <a:cxnLst/>
                <a:rect l="l" t="t" r="r" b="b"/>
                <a:pathLst>
                  <a:path w="671195" h="551814">
                    <a:moveTo>
                      <a:pt x="503046" y="0"/>
                    </a:moveTo>
                    <a:lnTo>
                      <a:pt x="454699" y="18092"/>
                    </a:lnTo>
                    <a:lnTo>
                      <a:pt x="405773" y="34324"/>
                    </a:lnTo>
                    <a:lnTo>
                      <a:pt x="356322" y="48686"/>
                    </a:lnTo>
                    <a:lnTo>
                      <a:pt x="306400" y="61166"/>
                    </a:lnTo>
                    <a:lnTo>
                      <a:pt x="256062" y="71755"/>
                    </a:lnTo>
                    <a:lnTo>
                      <a:pt x="205360" y="80441"/>
                    </a:lnTo>
                    <a:lnTo>
                      <a:pt x="154349" y="87215"/>
                    </a:lnTo>
                    <a:lnTo>
                      <a:pt x="103083" y="92067"/>
                    </a:lnTo>
                    <a:lnTo>
                      <a:pt x="51615" y="94986"/>
                    </a:lnTo>
                    <a:lnTo>
                      <a:pt x="0" y="95961"/>
                    </a:lnTo>
                    <a:lnTo>
                      <a:pt x="0" y="551459"/>
                    </a:lnTo>
                    <a:lnTo>
                      <a:pt x="49172" y="550795"/>
                    </a:lnTo>
                    <a:lnTo>
                      <a:pt x="98256" y="548807"/>
                    </a:lnTo>
                    <a:lnTo>
                      <a:pt x="147223" y="545500"/>
                    </a:lnTo>
                    <a:lnTo>
                      <a:pt x="196048" y="540879"/>
                    </a:lnTo>
                    <a:lnTo>
                      <a:pt x="244706" y="534949"/>
                    </a:lnTo>
                    <a:lnTo>
                      <a:pt x="293168" y="527715"/>
                    </a:lnTo>
                    <a:lnTo>
                      <a:pt x="341410" y="519182"/>
                    </a:lnTo>
                    <a:lnTo>
                      <a:pt x="389406" y="509355"/>
                    </a:lnTo>
                    <a:lnTo>
                      <a:pt x="437128" y="498239"/>
                    </a:lnTo>
                    <a:lnTo>
                      <a:pt x="484551" y="485840"/>
                    </a:lnTo>
                    <a:lnTo>
                      <a:pt x="531648" y="472162"/>
                    </a:lnTo>
                    <a:lnTo>
                      <a:pt x="578393" y="457210"/>
                    </a:lnTo>
                    <a:lnTo>
                      <a:pt x="624761" y="440990"/>
                    </a:lnTo>
                    <a:lnTo>
                      <a:pt x="670725" y="423506"/>
                    </a:lnTo>
                    <a:lnTo>
                      <a:pt x="503046" y="0"/>
                    </a:lnTo>
                    <a:close/>
                  </a:path>
                </a:pathLst>
              </a:custGeom>
              <a:solidFill>
                <a:srgbClr val="FFFF00"/>
              </a:solidFill>
            </p:spPr>
            <p:txBody>
              <a:bodyPr wrap="square" lIns="0" tIns="0" rIns="0" bIns="0" rtlCol="0"/>
              <a:lstStyle/>
              <a:p>
                <a:endParaRPr/>
              </a:p>
            </p:txBody>
          </p:sp>
          <p:sp>
            <p:nvSpPr>
              <p:cNvPr id="8" name="object 8"/>
              <p:cNvSpPr/>
              <p:nvPr/>
            </p:nvSpPr>
            <p:spPr>
              <a:xfrm>
                <a:off x="2938792" y="5158933"/>
                <a:ext cx="671195" cy="551815"/>
              </a:xfrm>
              <a:custGeom>
                <a:avLst/>
                <a:gdLst/>
                <a:ahLst/>
                <a:cxnLst/>
                <a:rect l="l" t="t" r="r" b="b"/>
                <a:pathLst>
                  <a:path w="671195" h="551814">
                    <a:moveTo>
                      <a:pt x="670725" y="423506"/>
                    </a:moveTo>
                    <a:lnTo>
                      <a:pt x="624761" y="440990"/>
                    </a:lnTo>
                    <a:lnTo>
                      <a:pt x="578393" y="457210"/>
                    </a:lnTo>
                    <a:lnTo>
                      <a:pt x="531648" y="472162"/>
                    </a:lnTo>
                    <a:lnTo>
                      <a:pt x="484551" y="485840"/>
                    </a:lnTo>
                    <a:lnTo>
                      <a:pt x="437128" y="498239"/>
                    </a:lnTo>
                    <a:lnTo>
                      <a:pt x="389406" y="509355"/>
                    </a:lnTo>
                    <a:lnTo>
                      <a:pt x="341410" y="519182"/>
                    </a:lnTo>
                    <a:lnTo>
                      <a:pt x="293168" y="527715"/>
                    </a:lnTo>
                    <a:lnTo>
                      <a:pt x="244706" y="534949"/>
                    </a:lnTo>
                    <a:lnTo>
                      <a:pt x="196048" y="540879"/>
                    </a:lnTo>
                    <a:lnTo>
                      <a:pt x="147223" y="545500"/>
                    </a:lnTo>
                    <a:lnTo>
                      <a:pt x="98256" y="548807"/>
                    </a:lnTo>
                    <a:lnTo>
                      <a:pt x="49172" y="550795"/>
                    </a:lnTo>
                    <a:lnTo>
                      <a:pt x="0" y="551459"/>
                    </a:lnTo>
                    <a:lnTo>
                      <a:pt x="0" y="95961"/>
                    </a:lnTo>
                    <a:lnTo>
                      <a:pt x="51615" y="94986"/>
                    </a:lnTo>
                    <a:lnTo>
                      <a:pt x="103083" y="92067"/>
                    </a:lnTo>
                    <a:lnTo>
                      <a:pt x="154349" y="87215"/>
                    </a:lnTo>
                    <a:lnTo>
                      <a:pt x="205360" y="80441"/>
                    </a:lnTo>
                    <a:lnTo>
                      <a:pt x="256062" y="71755"/>
                    </a:lnTo>
                    <a:lnTo>
                      <a:pt x="306400" y="61166"/>
                    </a:lnTo>
                    <a:lnTo>
                      <a:pt x="356322" y="48686"/>
                    </a:lnTo>
                    <a:lnTo>
                      <a:pt x="405773" y="34324"/>
                    </a:lnTo>
                    <a:lnTo>
                      <a:pt x="454699" y="18092"/>
                    </a:lnTo>
                    <a:lnTo>
                      <a:pt x="503046" y="0"/>
                    </a:lnTo>
                    <a:lnTo>
                      <a:pt x="670725" y="423506"/>
                    </a:lnTo>
                    <a:close/>
                  </a:path>
                </a:pathLst>
              </a:custGeom>
              <a:ln w="19050">
                <a:solidFill>
                  <a:srgbClr val="FFFFFF"/>
                </a:solidFill>
              </a:ln>
            </p:spPr>
            <p:txBody>
              <a:bodyPr wrap="square" lIns="0" tIns="0" rIns="0" bIns="0" rtlCol="0"/>
              <a:lstStyle/>
              <a:p>
                <a:endParaRPr/>
              </a:p>
            </p:txBody>
          </p:sp>
          <p:sp>
            <p:nvSpPr>
              <p:cNvPr id="9" name="object 9"/>
              <p:cNvSpPr/>
              <p:nvPr/>
            </p:nvSpPr>
            <p:spPr>
              <a:xfrm>
                <a:off x="1149074" y="4144450"/>
                <a:ext cx="1790064" cy="1566545"/>
              </a:xfrm>
              <a:custGeom>
                <a:avLst/>
                <a:gdLst/>
                <a:ahLst/>
                <a:cxnLst/>
                <a:rect l="l" t="t" r="r" b="b"/>
                <a:pathLst>
                  <a:path w="1790064" h="1566545">
                    <a:moveTo>
                      <a:pt x="447433" y="0"/>
                    </a:moveTo>
                    <a:lnTo>
                      <a:pt x="0" y="85356"/>
                    </a:lnTo>
                    <a:lnTo>
                      <a:pt x="9706" y="132838"/>
                    </a:lnTo>
                    <a:lnTo>
                      <a:pt x="20603" y="179816"/>
                    </a:lnTo>
                    <a:lnTo>
                      <a:pt x="32674" y="226276"/>
                    </a:lnTo>
                    <a:lnTo>
                      <a:pt x="45900" y="272203"/>
                    </a:lnTo>
                    <a:lnTo>
                      <a:pt x="60263" y="317583"/>
                    </a:lnTo>
                    <a:lnTo>
                      <a:pt x="75747" y="362400"/>
                    </a:lnTo>
                    <a:lnTo>
                      <a:pt x="92333" y="406641"/>
                    </a:lnTo>
                    <a:lnTo>
                      <a:pt x="110004" y="450290"/>
                    </a:lnTo>
                    <a:lnTo>
                      <a:pt x="128742" y="493333"/>
                    </a:lnTo>
                    <a:lnTo>
                      <a:pt x="148529" y="535756"/>
                    </a:lnTo>
                    <a:lnTo>
                      <a:pt x="169349" y="577543"/>
                    </a:lnTo>
                    <a:lnTo>
                      <a:pt x="191182" y="618681"/>
                    </a:lnTo>
                    <a:lnTo>
                      <a:pt x="214011" y="659154"/>
                    </a:lnTo>
                    <a:lnTo>
                      <a:pt x="237819" y="698948"/>
                    </a:lnTo>
                    <a:lnTo>
                      <a:pt x="262588" y="738048"/>
                    </a:lnTo>
                    <a:lnTo>
                      <a:pt x="288301" y="776440"/>
                    </a:lnTo>
                    <a:lnTo>
                      <a:pt x="314939" y="814108"/>
                    </a:lnTo>
                    <a:lnTo>
                      <a:pt x="342485" y="851040"/>
                    </a:lnTo>
                    <a:lnTo>
                      <a:pt x="370921" y="887219"/>
                    </a:lnTo>
                    <a:lnTo>
                      <a:pt x="400230" y="922631"/>
                    </a:lnTo>
                    <a:lnTo>
                      <a:pt x="430394" y="957261"/>
                    </a:lnTo>
                    <a:lnTo>
                      <a:pt x="461396" y="991096"/>
                    </a:lnTo>
                    <a:lnTo>
                      <a:pt x="493216" y="1024119"/>
                    </a:lnTo>
                    <a:lnTo>
                      <a:pt x="525839" y="1056318"/>
                    </a:lnTo>
                    <a:lnTo>
                      <a:pt x="559246" y="1087676"/>
                    </a:lnTo>
                    <a:lnTo>
                      <a:pt x="593419" y="1118180"/>
                    </a:lnTo>
                    <a:lnTo>
                      <a:pt x="628342" y="1147814"/>
                    </a:lnTo>
                    <a:lnTo>
                      <a:pt x="663995" y="1176565"/>
                    </a:lnTo>
                    <a:lnTo>
                      <a:pt x="700362" y="1204417"/>
                    </a:lnTo>
                    <a:lnTo>
                      <a:pt x="737425" y="1231356"/>
                    </a:lnTo>
                    <a:lnTo>
                      <a:pt x="775166" y="1257367"/>
                    </a:lnTo>
                    <a:lnTo>
                      <a:pt x="813567" y="1282436"/>
                    </a:lnTo>
                    <a:lnTo>
                      <a:pt x="852612" y="1306548"/>
                    </a:lnTo>
                    <a:lnTo>
                      <a:pt x="892281" y="1329689"/>
                    </a:lnTo>
                    <a:lnTo>
                      <a:pt x="932558" y="1351843"/>
                    </a:lnTo>
                    <a:lnTo>
                      <a:pt x="973424" y="1372996"/>
                    </a:lnTo>
                    <a:lnTo>
                      <a:pt x="1014863" y="1393134"/>
                    </a:lnTo>
                    <a:lnTo>
                      <a:pt x="1056856" y="1412241"/>
                    </a:lnTo>
                    <a:lnTo>
                      <a:pt x="1099386" y="1430304"/>
                    </a:lnTo>
                    <a:lnTo>
                      <a:pt x="1142435" y="1447308"/>
                    </a:lnTo>
                    <a:lnTo>
                      <a:pt x="1185985" y="1463237"/>
                    </a:lnTo>
                    <a:lnTo>
                      <a:pt x="1230019" y="1478078"/>
                    </a:lnTo>
                    <a:lnTo>
                      <a:pt x="1274519" y="1491816"/>
                    </a:lnTo>
                    <a:lnTo>
                      <a:pt x="1319468" y="1504436"/>
                    </a:lnTo>
                    <a:lnTo>
                      <a:pt x="1364847" y="1515923"/>
                    </a:lnTo>
                    <a:lnTo>
                      <a:pt x="1410639" y="1526264"/>
                    </a:lnTo>
                    <a:lnTo>
                      <a:pt x="1456826" y="1535442"/>
                    </a:lnTo>
                    <a:lnTo>
                      <a:pt x="1503391" y="1543444"/>
                    </a:lnTo>
                    <a:lnTo>
                      <a:pt x="1550316" y="1550255"/>
                    </a:lnTo>
                    <a:lnTo>
                      <a:pt x="1597583" y="1555861"/>
                    </a:lnTo>
                    <a:lnTo>
                      <a:pt x="1645175" y="1560246"/>
                    </a:lnTo>
                    <a:lnTo>
                      <a:pt x="1693074" y="1563397"/>
                    </a:lnTo>
                    <a:lnTo>
                      <a:pt x="1741262" y="1565298"/>
                    </a:lnTo>
                    <a:lnTo>
                      <a:pt x="1789722" y="1565935"/>
                    </a:lnTo>
                    <a:lnTo>
                      <a:pt x="1789722" y="1110437"/>
                    </a:lnTo>
                    <a:lnTo>
                      <a:pt x="1740704" y="1109567"/>
                    </a:lnTo>
                    <a:lnTo>
                      <a:pt x="1692066" y="1106977"/>
                    </a:lnTo>
                    <a:lnTo>
                      <a:pt x="1643840" y="1102693"/>
                    </a:lnTo>
                    <a:lnTo>
                      <a:pt x="1596059" y="1096741"/>
                    </a:lnTo>
                    <a:lnTo>
                      <a:pt x="1548756" y="1089150"/>
                    </a:lnTo>
                    <a:lnTo>
                      <a:pt x="1501962" y="1079946"/>
                    </a:lnTo>
                    <a:lnTo>
                      <a:pt x="1455712" y="1069156"/>
                    </a:lnTo>
                    <a:lnTo>
                      <a:pt x="1410036" y="1056807"/>
                    </a:lnTo>
                    <a:lnTo>
                      <a:pt x="1364969" y="1042926"/>
                    </a:lnTo>
                    <a:lnTo>
                      <a:pt x="1320542" y="1027540"/>
                    </a:lnTo>
                    <a:lnTo>
                      <a:pt x="1276789" y="1010676"/>
                    </a:lnTo>
                    <a:lnTo>
                      <a:pt x="1233741" y="992361"/>
                    </a:lnTo>
                    <a:lnTo>
                      <a:pt x="1191432" y="972622"/>
                    </a:lnTo>
                    <a:lnTo>
                      <a:pt x="1149894" y="951486"/>
                    </a:lnTo>
                    <a:lnTo>
                      <a:pt x="1109160" y="928980"/>
                    </a:lnTo>
                    <a:lnTo>
                      <a:pt x="1069262" y="905131"/>
                    </a:lnTo>
                    <a:lnTo>
                      <a:pt x="1030233" y="879966"/>
                    </a:lnTo>
                    <a:lnTo>
                      <a:pt x="992105" y="853512"/>
                    </a:lnTo>
                    <a:lnTo>
                      <a:pt x="954912" y="825795"/>
                    </a:lnTo>
                    <a:lnTo>
                      <a:pt x="918686" y="796844"/>
                    </a:lnTo>
                    <a:lnTo>
                      <a:pt x="883459" y="766684"/>
                    </a:lnTo>
                    <a:lnTo>
                      <a:pt x="849264" y="735343"/>
                    </a:lnTo>
                    <a:lnTo>
                      <a:pt x="816134" y="702848"/>
                    </a:lnTo>
                    <a:lnTo>
                      <a:pt x="784101" y="669226"/>
                    </a:lnTo>
                    <a:lnTo>
                      <a:pt x="753198" y="634504"/>
                    </a:lnTo>
                    <a:lnTo>
                      <a:pt x="723458" y="598708"/>
                    </a:lnTo>
                    <a:lnTo>
                      <a:pt x="694913" y="561866"/>
                    </a:lnTo>
                    <a:lnTo>
                      <a:pt x="667596" y="524005"/>
                    </a:lnTo>
                    <a:lnTo>
                      <a:pt x="641539" y="485152"/>
                    </a:lnTo>
                    <a:lnTo>
                      <a:pt x="616775" y="445334"/>
                    </a:lnTo>
                    <a:lnTo>
                      <a:pt x="593337" y="404577"/>
                    </a:lnTo>
                    <a:lnTo>
                      <a:pt x="571257" y="362909"/>
                    </a:lnTo>
                    <a:lnTo>
                      <a:pt x="550568" y="320357"/>
                    </a:lnTo>
                    <a:lnTo>
                      <a:pt x="531303" y="276948"/>
                    </a:lnTo>
                    <a:lnTo>
                      <a:pt x="513494" y="232708"/>
                    </a:lnTo>
                    <a:lnTo>
                      <a:pt x="497174" y="187665"/>
                    </a:lnTo>
                    <a:lnTo>
                      <a:pt x="482375" y="141846"/>
                    </a:lnTo>
                    <a:lnTo>
                      <a:pt x="469130" y="95277"/>
                    </a:lnTo>
                    <a:lnTo>
                      <a:pt x="457472" y="47986"/>
                    </a:lnTo>
                    <a:lnTo>
                      <a:pt x="447433" y="0"/>
                    </a:lnTo>
                    <a:close/>
                  </a:path>
                </a:pathLst>
              </a:custGeom>
              <a:solidFill>
                <a:srgbClr val="92D050"/>
              </a:solidFill>
            </p:spPr>
            <p:txBody>
              <a:bodyPr wrap="square" lIns="0" tIns="0" rIns="0" bIns="0" rtlCol="0"/>
              <a:lstStyle/>
              <a:p>
                <a:endParaRPr/>
              </a:p>
            </p:txBody>
          </p:sp>
          <p:sp>
            <p:nvSpPr>
              <p:cNvPr id="10" name="object 10"/>
              <p:cNvSpPr/>
              <p:nvPr/>
            </p:nvSpPr>
            <p:spPr>
              <a:xfrm>
                <a:off x="1149074" y="4144450"/>
                <a:ext cx="1790064" cy="1566545"/>
              </a:xfrm>
              <a:custGeom>
                <a:avLst/>
                <a:gdLst/>
                <a:ahLst/>
                <a:cxnLst/>
                <a:rect l="l" t="t" r="r" b="b"/>
                <a:pathLst>
                  <a:path w="1790064" h="1566545">
                    <a:moveTo>
                      <a:pt x="1789722" y="1565935"/>
                    </a:moveTo>
                    <a:lnTo>
                      <a:pt x="1741262" y="1565298"/>
                    </a:lnTo>
                    <a:lnTo>
                      <a:pt x="1693074" y="1563397"/>
                    </a:lnTo>
                    <a:lnTo>
                      <a:pt x="1645175" y="1560246"/>
                    </a:lnTo>
                    <a:lnTo>
                      <a:pt x="1597583" y="1555861"/>
                    </a:lnTo>
                    <a:lnTo>
                      <a:pt x="1550316" y="1550255"/>
                    </a:lnTo>
                    <a:lnTo>
                      <a:pt x="1503391" y="1543444"/>
                    </a:lnTo>
                    <a:lnTo>
                      <a:pt x="1456826" y="1535442"/>
                    </a:lnTo>
                    <a:lnTo>
                      <a:pt x="1410639" y="1526264"/>
                    </a:lnTo>
                    <a:lnTo>
                      <a:pt x="1364847" y="1515923"/>
                    </a:lnTo>
                    <a:lnTo>
                      <a:pt x="1319468" y="1504436"/>
                    </a:lnTo>
                    <a:lnTo>
                      <a:pt x="1274519" y="1491816"/>
                    </a:lnTo>
                    <a:lnTo>
                      <a:pt x="1230019" y="1478078"/>
                    </a:lnTo>
                    <a:lnTo>
                      <a:pt x="1185985" y="1463237"/>
                    </a:lnTo>
                    <a:lnTo>
                      <a:pt x="1142435" y="1447308"/>
                    </a:lnTo>
                    <a:lnTo>
                      <a:pt x="1099386" y="1430304"/>
                    </a:lnTo>
                    <a:lnTo>
                      <a:pt x="1056856" y="1412241"/>
                    </a:lnTo>
                    <a:lnTo>
                      <a:pt x="1014863" y="1393134"/>
                    </a:lnTo>
                    <a:lnTo>
                      <a:pt x="973424" y="1372996"/>
                    </a:lnTo>
                    <a:lnTo>
                      <a:pt x="932558" y="1351843"/>
                    </a:lnTo>
                    <a:lnTo>
                      <a:pt x="892281" y="1329689"/>
                    </a:lnTo>
                    <a:lnTo>
                      <a:pt x="852612" y="1306548"/>
                    </a:lnTo>
                    <a:lnTo>
                      <a:pt x="813567" y="1282436"/>
                    </a:lnTo>
                    <a:lnTo>
                      <a:pt x="775166" y="1257367"/>
                    </a:lnTo>
                    <a:lnTo>
                      <a:pt x="737425" y="1231356"/>
                    </a:lnTo>
                    <a:lnTo>
                      <a:pt x="700362" y="1204417"/>
                    </a:lnTo>
                    <a:lnTo>
                      <a:pt x="663995" y="1176565"/>
                    </a:lnTo>
                    <a:lnTo>
                      <a:pt x="628342" y="1147814"/>
                    </a:lnTo>
                    <a:lnTo>
                      <a:pt x="593419" y="1118180"/>
                    </a:lnTo>
                    <a:lnTo>
                      <a:pt x="559246" y="1087676"/>
                    </a:lnTo>
                    <a:lnTo>
                      <a:pt x="525839" y="1056318"/>
                    </a:lnTo>
                    <a:lnTo>
                      <a:pt x="493216" y="1024119"/>
                    </a:lnTo>
                    <a:lnTo>
                      <a:pt x="461396" y="991096"/>
                    </a:lnTo>
                    <a:lnTo>
                      <a:pt x="430394" y="957261"/>
                    </a:lnTo>
                    <a:lnTo>
                      <a:pt x="400230" y="922631"/>
                    </a:lnTo>
                    <a:lnTo>
                      <a:pt x="370921" y="887219"/>
                    </a:lnTo>
                    <a:lnTo>
                      <a:pt x="342485" y="851040"/>
                    </a:lnTo>
                    <a:lnTo>
                      <a:pt x="314939" y="814108"/>
                    </a:lnTo>
                    <a:lnTo>
                      <a:pt x="288301" y="776440"/>
                    </a:lnTo>
                    <a:lnTo>
                      <a:pt x="262588" y="738048"/>
                    </a:lnTo>
                    <a:lnTo>
                      <a:pt x="237819" y="698948"/>
                    </a:lnTo>
                    <a:lnTo>
                      <a:pt x="214011" y="659154"/>
                    </a:lnTo>
                    <a:lnTo>
                      <a:pt x="191182" y="618681"/>
                    </a:lnTo>
                    <a:lnTo>
                      <a:pt x="169349" y="577543"/>
                    </a:lnTo>
                    <a:lnTo>
                      <a:pt x="148529" y="535756"/>
                    </a:lnTo>
                    <a:lnTo>
                      <a:pt x="128742" y="493333"/>
                    </a:lnTo>
                    <a:lnTo>
                      <a:pt x="110004" y="450290"/>
                    </a:lnTo>
                    <a:lnTo>
                      <a:pt x="92333" y="406641"/>
                    </a:lnTo>
                    <a:lnTo>
                      <a:pt x="75747" y="362400"/>
                    </a:lnTo>
                    <a:lnTo>
                      <a:pt x="60263" y="317583"/>
                    </a:lnTo>
                    <a:lnTo>
                      <a:pt x="45900" y="272203"/>
                    </a:lnTo>
                    <a:lnTo>
                      <a:pt x="32674" y="226276"/>
                    </a:lnTo>
                    <a:lnTo>
                      <a:pt x="20603" y="179816"/>
                    </a:lnTo>
                    <a:lnTo>
                      <a:pt x="9706" y="132838"/>
                    </a:lnTo>
                    <a:lnTo>
                      <a:pt x="0" y="85356"/>
                    </a:lnTo>
                    <a:lnTo>
                      <a:pt x="447433" y="0"/>
                    </a:lnTo>
                    <a:lnTo>
                      <a:pt x="457472" y="47986"/>
                    </a:lnTo>
                    <a:lnTo>
                      <a:pt x="469130" y="95277"/>
                    </a:lnTo>
                    <a:lnTo>
                      <a:pt x="482375" y="141846"/>
                    </a:lnTo>
                    <a:lnTo>
                      <a:pt x="497174" y="187665"/>
                    </a:lnTo>
                    <a:lnTo>
                      <a:pt x="513494" y="232708"/>
                    </a:lnTo>
                    <a:lnTo>
                      <a:pt x="531303" y="276948"/>
                    </a:lnTo>
                    <a:lnTo>
                      <a:pt x="550568" y="320357"/>
                    </a:lnTo>
                    <a:lnTo>
                      <a:pt x="571257" y="362909"/>
                    </a:lnTo>
                    <a:lnTo>
                      <a:pt x="593337" y="404577"/>
                    </a:lnTo>
                    <a:lnTo>
                      <a:pt x="616775" y="445334"/>
                    </a:lnTo>
                    <a:lnTo>
                      <a:pt x="641539" y="485152"/>
                    </a:lnTo>
                    <a:lnTo>
                      <a:pt x="667596" y="524005"/>
                    </a:lnTo>
                    <a:lnTo>
                      <a:pt x="694913" y="561866"/>
                    </a:lnTo>
                    <a:lnTo>
                      <a:pt x="723458" y="598708"/>
                    </a:lnTo>
                    <a:lnTo>
                      <a:pt x="753198" y="634504"/>
                    </a:lnTo>
                    <a:lnTo>
                      <a:pt x="784101" y="669226"/>
                    </a:lnTo>
                    <a:lnTo>
                      <a:pt x="816134" y="702848"/>
                    </a:lnTo>
                    <a:lnTo>
                      <a:pt x="849264" y="735343"/>
                    </a:lnTo>
                    <a:lnTo>
                      <a:pt x="883459" y="766684"/>
                    </a:lnTo>
                    <a:lnTo>
                      <a:pt x="918686" y="796844"/>
                    </a:lnTo>
                    <a:lnTo>
                      <a:pt x="954912" y="825795"/>
                    </a:lnTo>
                    <a:lnTo>
                      <a:pt x="992105" y="853512"/>
                    </a:lnTo>
                    <a:lnTo>
                      <a:pt x="1030233" y="879966"/>
                    </a:lnTo>
                    <a:lnTo>
                      <a:pt x="1069262" y="905131"/>
                    </a:lnTo>
                    <a:lnTo>
                      <a:pt x="1109160" y="928980"/>
                    </a:lnTo>
                    <a:lnTo>
                      <a:pt x="1149894" y="951486"/>
                    </a:lnTo>
                    <a:lnTo>
                      <a:pt x="1191432" y="972622"/>
                    </a:lnTo>
                    <a:lnTo>
                      <a:pt x="1233741" y="992361"/>
                    </a:lnTo>
                    <a:lnTo>
                      <a:pt x="1276789" y="1010676"/>
                    </a:lnTo>
                    <a:lnTo>
                      <a:pt x="1320542" y="1027540"/>
                    </a:lnTo>
                    <a:lnTo>
                      <a:pt x="1364969" y="1042926"/>
                    </a:lnTo>
                    <a:lnTo>
                      <a:pt x="1410036" y="1056807"/>
                    </a:lnTo>
                    <a:lnTo>
                      <a:pt x="1455712" y="1069156"/>
                    </a:lnTo>
                    <a:lnTo>
                      <a:pt x="1501962" y="1079946"/>
                    </a:lnTo>
                    <a:lnTo>
                      <a:pt x="1548756" y="1089150"/>
                    </a:lnTo>
                    <a:lnTo>
                      <a:pt x="1596059" y="1096741"/>
                    </a:lnTo>
                    <a:lnTo>
                      <a:pt x="1643840" y="1102693"/>
                    </a:lnTo>
                    <a:lnTo>
                      <a:pt x="1692066" y="1106977"/>
                    </a:lnTo>
                    <a:lnTo>
                      <a:pt x="1740704" y="1109567"/>
                    </a:lnTo>
                    <a:lnTo>
                      <a:pt x="1789722" y="1110437"/>
                    </a:lnTo>
                    <a:lnTo>
                      <a:pt x="1789722" y="1565935"/>
                    </a:lnTo>
                    <a:close/>
                  </a:path>
                </a:pathLst>
              </a:custGeom>
              <a:ln w="19050">
                <a:solidFill>
                  <a:srgbClr val="FFFFFF"/>
                </a:solidFill>
              </a:ln>
            </p:spPr>
            <p:txBody>
              <a:bodyPr wrap="square" lIns="0" tIns="0" rIns="0" bIns="0" rtlCol="0"/>
              <a:lstStyle/>
              <a:p>
                <a:endParaRPr/>
              </a:p>
            </p:txBody>
          </p:sp>
          <p:sp>
            <p:nvSpPr>
              <p:cNvPr id="11" name="object 11"/>
              <p:cNvSpPr/>
              <p:nvPr/>
            </p:nvSpPr>
            <p:spPr>
              <a:xfrm>
                <a:off x="1116592" y="2155574"/>
                <a:ext cx="1400175" cy="2074545"/>
              </a:xfrm>
              <a:custGeom>
                <a:avLst/>
                <a:gdLst/>
                <a:ahLst/>
                <a:cxnLst/>
                <a:rect l="l" t="t" r="r" b="b"/>
                <a:pathLst>
                  <a:path w="1400175" h="2074545">
                    <a:moveTo>
                      <a:pt x="1259176" y="0"/>
                    </a:moveTo>
                    <a:lnTo>
                      <a:pt x="1212741" y="15772"/>
                    </a:lnTo>
                    <a:lnTo>
                      <a:pt x="1166982" y="32681"/>
                    </a:lnTo>
                    <a:lnTo>
                      <a:pt x="1121912" y="50708"/>
                    </a:lnTo>
                    <a:lnTo>
                      <a:pt x="1077542" y="69833"/>
                    </a:lnTo>
                    <a:lnTo>
                      <a:pt x="1033885" y="90034"/>
                    </a:lnTo>
                    <a:lnTo>
                      <a:pt x="990952" y="111292"/>
                    </a:lnTo>
                    <a:lnTo>
                      <a:pt x="948755" y="133586"/>
                    </a:lnTo>
                    <a:lnTo>
                      <a:pt x="907307" y="156897"/>
                    </a:lnTo>
                    <a:lnTo>
                      <a:pt x="866619" y="181203"/>
                    </a:lnTo>
                    <a:lnTo>
                      <a:pt x="826704" y="206486"/>
                    </a:lnTo>
                    <a:lnTo>
                      <a:pt x="787573" y="232724"/>
                    </a:lnTo>
                    <a:lnTo>
                      <a:pt x="749238" y="259897"/>
                    </a:lnTo>
                    <a:lnTo>
                      <a:pt x="711711" y="287985"/>
                    </a:lnTo>
                    <a:lnTo>
                      <a:pt x="675005" y="316968"/>
                    </a:lnTo>
                    <a:lnTo>
                      <a:pt x="639131" y="346826"/>
                    </a:lnTo>
                    <a:lnTo>
                      <a:pt x="604100" y="377538"/>
                    </a:lnTo>
                    <a:lnTo>
                      <a:pt x="569926" y="409084"/>
                    </a:lnTo>
                    <a:lnTo>
                      <a:pt x="536621" y="441443"/>
                    </a:lnTo>
                    <a:lnTo>
                      <a:pt x="504195" y="474597"/>
                    </a:lnTo>
                    <a:lnTo>
                      <a:pt x="472661" y="508524"/>
                    </a:lnTo>
                    <a:lnTo>
                      <a:pt x="442031" y="543204"/>
                    </a:lnTo>
                    <a:lnTo>
                      <a:pt x="412317" y="578616"/>
                    </a:lnTo>
                    <a:lnTo>
                      <a:pt x="383531" y="614742"/>
                    </a:lnTo>
                    <a:lnTo>
                      <a:pt x="355685" y="651560"/>
                    </a:lnTo>
                    <a:lnTo>
                      <a:pt x="328790" y="689050"/>
                    </a:lnTo>
                    <a:lnTo>
                      <a:pt x="302860" y="727192"/>
                    </a:lnTo>
                    <a:lnTo>
                      <a:pt x="277905" y="765966"/>
                    </a:lnTo>
                    <a:lnTo>
                      <a:pt x="253938" y="805351"/>
                    </a:lnTo>
                    <a:lnTo>
                      <a:pt x="230971" y="845327"/>
                    </a:lnTo>
                    <a:lnTo>
                      <a:pt x="209015" y="885875"/>
                    </a:lnTo>
                    <a:lnTo>
                      <a:pt x="188084" y="926973"/>
                    </a:lnTo>
                    <a:lnTo>
                      <a:pt x="168187" y="968602"/>
                    </a:lnTo>
                    <a:lnTo>
                      <a:pt x="149339" y="1010741"/>
                    </a:lnTo>
                    <a:lnTo>
                      <a:pt x="131550" y="1053370"/>
                    </a:lnTo>
                    <a:lnTo>
                      <a:pt x="114832" y="1096469"/>
                    </a:lnTo>
                    <a:lnTo>
                      <a:pt x="99198" y="1140017"/>
                    </a:lnTo>
                    <a:lnTo>
                      <a:pt x="84659" y="1183995"/>
                    </a:lnTo>
                    <a:lnTo>
                      <a:pt x="71228" y="1228382"/>
                    </a:lnTo>
                    <a:lnTo>
                      <a:pt x="58916" y="1273157"/>
                    </a:lnTo>
                    <a:lnTo>
                      <a:pt x="47736" y="1318302"/>
                    </a:lnTo>
                    <a:lnTo>
                      <a:pt x="37699" y="1363794"/>
                    </a:lnTo>
                    <a:lnTo>
                      <a:pt x="28817" y="1409615"/>
                    </a:lnTo>
                    <a:lnTo>
                      <a:pt x="21103" y="1455744"/>
                    </a:lnTo>
                    <a:lnTo>
                      <a:pt x="14568" y="1502160"/>
                    </a:lnTo>
                    <a:lnTo>
                      <a:pt x="9224" y="1548844"/>
                    </a:lnTo>
                    <a:lnTo>
                      <a:pt x="5083" y="1595775"/>
                    </a:lnTo>
                    <a:lnTo>
                      <a:pt x="2157" y="1642933"/>
                    </a:lnTo>
                    <a:lnTo>
                      <a:pt x="459" y="1690297"/>
                    </a:lnTo>
                    <a:lnTo>
                      <a:pt x="0" y="1737848"/>
                    </a:lnTo>
                    <a:lnTo>
                      <a:pt x="791" y="1785566"/>
                    </a:lnTo>
                    <a:lnTo>
                      <a:pt x="2846" y="1833429"/>
                    </a:lnTo>
                    <a:lnTo>
                      <a:pt x="6175" y="1881418"/>
                    </a:lnTo>
                    <a:lnTo>
                      <a:pt x="10792" y="1929513"/>
                    </a:lnTo>
                    <a:lnTo>
                      <a:pt x="16708" y="1977692"/>
                    </a:lnTo>
                    <a:lnTo>
                      <a:pt x="23934" y="2025937"/>
                    </a:lnTo>
                    <a:lnTo>
                      <a:pt x="32483" y="2074227"/>
                    </a:lnTo>
                    <a:lnTo>
                      <a:pt x="479917" y="1988870"/>
                    </a:lnTo>
                    <a:lnTo>
                      <a:pt x="471589" y="1940587"/>
                    </a:lnTo>
                    <a:lnTo>
                      <a:pt x="465019" y="1892373"/>
                    </a:lnTo>
                    <a:lnTo>
                      <a:pt x="460186" y="1844264"/>
                    </a:lnTo>
                    <a:lnTo>
                      <a:pt x="457069" y="1796295"/>
                    </a:lnTo>
                    <a:lnTo>
                      <a:pt x="455647" y="1748503"/>
                    </a:lnTo>
                    <a:lnTo>
                      <a:pt x="455899" y="1700923"/>
                    </a:lnTo>
                    <a:lnTo>
                      <a:pt x="457802" y="1653593"/>
                    </a:lnTo>
                    <a:lnTo>
                      <a:pt x="461336" y="1606547"/>
                    </a:lnTo>
                    <a:lnTo>
                      <a:pt x="466480" y="1559821"/>
                    </a:lnTo>
                    <a:lnTo>
                      <a:pt x="473212" y="1513452"/>
                    </a:lnTo>
                    <a:lnTo>
                      <a:pt x="481511" y="1467476"/>
                    </a:lnTo>
                    <a:lnTo>
                      <a:pt x="491356" y="1421928"/>
                    </a:lnTo>
                    <a:lnTo>
                      <a:pt x="502725" y="1376845"/>
                    </a:lnTo>
                    <a:lnTo>
                      <a:pt x="515598" y="1332262"/>
                    </a:lnTo>
                    <a:lnTo>
                      <a:pt x="529952" y="1288216"/>
                    </a:lnTo>
                    <a:lnTo>
                      <a:pt x="545767" y="1244742"/>
                    </a:lnTo>
                    <a:lnTo>
                      <a:pt x="563021" y="1201876"/>
                    </a:lnTo>
                    <a:lnTo>
                      <a:pt x="581694" y="1159655"/>
                    </a:lnTo>
                    <a:lnTo>
                      <a:pt x="601763" y="1118114"/>
                    </a:lnTo>
                    <a:lnTo>
                      <a:pt x="623207" y="1077290"/>
                    </a:lnTo>
                    <a:lnTo>
                      <a:pt x="646006" y="1037218"/>
                    </a:lnTo>
                    <a:lnTo>
                      <a:pt x="670138" y="997934"/>
                    </a:lnTo>
                    <a:lnTo>
                      <a:pt x="695582" y="959475"/>
                    </a:lnTo>
                    <a:lnTo>
                      <a:pt x="722316" y="921876"/>
                    </a:lnTo>
                    <a:lnTo>
                      <a:pt x="750319" y="885173"/>
                    </a:lnTo>
                    <a:lnTo>
                      <a:pt x="779570" y="849402"/>
                    </a:lnTo>
                    <a:lnTo>
                      <a:pt x="810047" y="814600"/>
                    </a:lnTo>
                    <a:lnTo>
                      <a:pt x="841730" y="780801"/>
                    </a:lnTo>
                    <a:lnTo>
                      <a:pt x="874597" y="748043"/>
                    </a:lnTo>
                    <a:lnTo>
                      <a:pt x="908626" y="716361"/>
                    </a:lnTo>
                    <a:lnTo>
                      <a:pt x="943797" y="685791"/>
                    </a:lnTo>
                    <a:lnTo>
                      <a:pt x="980089" y="656369"/>
                    </a:lnTo>
                    <a:lnTo>
                      <a:pt x="1017479" y="628131"/>
                    </a:lnTo>
                    <a:lnTo>
                      <a:pt x="1055946" y="601113"/>
                    </a:lnTo>
                    <a:lnTo>
                      <a:pt x="1095471" y="575351"/>
                    </a:lnTo>
                    <a:lnTo>
                      <a:pt x="1136030" y="550882"/>
                    </a:lnTo>
                    <a:lnTo>
                      <a:pt x="1177603" y="527740"/>
                    </a:lnTo>
                    <a:lnTo>
                      <a:pt x="1220168" y="505962"/>
                    </a:lnTo>
                    <a:lnTo>
                      <a:pt x="1263705" y="485584"/>
                    </a:lnTo>
                    <a:lnTo>
                      <a:pt x="1308192" y="466642"/>
                    </a:lnTo>
                    <a:lnTo>
                      <a:pt x="1353608" y="449172"/>
                    </a:lnTo>
                    <a:lnTo>
                      <a:pt x="1399931" y="433209"/>
                    </a:lnTo>
                    <a:lnTo>
                      <a:pt x="1259176" y="0"/>
                    </a:lnTo>
                    <a:close/>
                  </a:path>
                </a:pathLst>
              </a:custGeom>
              <a:solidFill>
                <a:srgbClr val="00AFEF"/>
              </a:solidFill>
            </p:spPr>
            <p:txBody>
              <a:bodyPr wrap="square" lIns="0" tIns="0" rIns="0" bIns="0" rtlCol="0"/>
              <a:lstStyle/>
              <a:p>
                <a:endParaRPr/>
              </a:p>
            </p:txBody>
          </p:sp>
          <p:sp>
            <p:nvSpPr>
              <p:cNvPr id="12" name="object 12"/>
              <p:cNvSpPr/>
              <p:nvPr/>
            </p:nvSpPr>
            <p:spPr>
              <a:xfrm>
                <a:off x="1116592" y="2155574"/>
                <a:ext cx="1400175" cy="2074545"/>
              </a:xfrm>
              <a:custGeom>
                <a:avLst/>
                <a:gdLst/>
                <a:ahLst/>
                <a:cxnLst/>
                <a:rect l="l" t="t" r="r" b="b"/>
                <a:pathLst>
                  <a:path w="1400175" h="2074545">
                    <a:moveTo>
                      <a:pt x="32483" y="2074227"/>
                    </a:moveTo>
                    <a:lnTo>
                      <a:pt x="23934" y="2025937"/>
                    </a:lnTo>
                    <a:lnTo>
                      <a:pt x="16708" y="1977692"/>
                    </a:lnTo>
                    <a:lnTo>
                      <a:pt x="10792" y="1929513"/>
                    </a:lnTo>
                    <a:lnTo>
                      <a:pt x="6175" y="1881418"/>
                    </a:lnTo>
                    <a:lnTo>
                      <a:pt x="2846" y="1833429"/>
                    </a:lnTo>
                    <a:lnTo>
                      <a:pt x="791" y="1785566"/>
                    </a:lnTo>
                    <a:lnTo>
                      <a:pt x="0" y="1737848"/>
                    </a:lnTo>
                    <a:lnTo>
                      <a:pt x="459" y="1690297"/>
                    </a:lnTo>
                    <a:lnTo>
                      <a:pt x="2157" y="1642933"/>
                    </a:lnTo>
                    <a:lnTo>
                      <a:pt x="5083" y="1595775"/>
                    </a:lnTo>
                    <a:lnTo>
                      <a:pt x="9224" y="1548844"/>
                    </a:lnTo>
                    <a:lnTo>
                      <a:pt x="14568" y="1502160"/>
                    </a:lnTo>
                    <a:lnTo>
                      <a:pt x="21103" y="1455744"/>
                    </a:lnTo>
                    <a:lnTo>
                      <a:pt x="28817" y="1409615"/>
                    </a:lnTo>
                    <a:lnTo>
                      <a:pt x="37699" y="1363794"/>
                    </a:lnTo>
                    <a:lnTo>
                      <a:pt x="47736" y="1318302"/>
                    </a:lnTo>
                    <a:lnTo>
                      <a:pt x="58916" y="1273157"/>
                    </a:lnTo>
                    <a:lnTo>
                      <a:pt x="71228" y="1228382"/>
                    </a:lnTo>
                    <a:lnTo>
                      <a:pt x="84659" y="1183995"/>
                    </a:lnTo>
                    <a:lnTo>
                      <a:pt x="99198" y="1140017"/>
                    </a:lnTo>
                    <a:lnTo>
                      <a:pt x="114832" y="1096469"/>
                    </a:lnTo>
                    <a:lnTo>
                      <a:pt x="131550" y="1053370"/>
                    </a:lnTo>
                    <a:lnTo>
                      <a:pt x="149339" y="1010741"/>
                    </a:lnTo>
                    <a:lnTo>
                      <a:pt x="168187" y="968602"/>
                    </a:lnTo>
                    <a:lnTo>
                      <a:pt x="188084" y="926973"/>
                    </a:lnTo>
                    <a:lnTo>
                      <a:pt x="209015" y="885875"/>
                    </a:lnTo>
                    <a:lnTo>
                      <a:pt x="230971" y="845327"/>
                    </a:lnTo>
                    <a:lnTo>
                      <a:pt x="253938" y="805351"/>
                    </a:lnTo>
                    <a:lnTo>
                      <a:pt x="277905" y="765966"/>
                    </a:lnTo>
                    <a:lnTo>
                      <a:pt x="302860" y="727192"/>
                    </a:lnTo>
                    <a:lnTo>
                      <a:pt x="328790" y="689050"/>
                    </a:lnTo>
                    <a:lnTo>
                      <a:pt x="355685" y="651560"/>
                    </a:lnTo>
                    <a:lnTo>
                      <a:pt x="383531" y="614742"/>
                    </a:lnTo>
                    <a:lnTo>
                      <a:pt x="412317" y="578616"/>
                    </a:lnTo>
                    <a:lnTo>
                      <a:pt x="442031" y="543204"/>
                    </a:lnTo>
                    <a:lnTo>
                      <a:pt x="472661" y="508524"/>
                    </a:lnTo>
                    <a:lnTo>
                      <a:pt x="504195" y="474597"/>
                    </a:lnTo>
                    <a:lnTo>
                      <a:pt x="536621" y="441443"/>
                    </a:lnTo>
                    <a:lnTo>
                      <a:pt x="569926" y="409084"/>
                    </a:lnTo>
                    <a:lnTo>
                      <a:pt x="604100" y="377538"/>
                    </a:lnTo>
                    <a:lnTo>
                      <a:pt x="639131" y="346826"/>
                    </a:lnTo>
                    <a:lnTo>
                      <a:pt x="675005" y="316968"/>
                    </a:lnTo>
                    <a:lnTo>
                      <a:pt x="711711" y="287985"/>
                    </a:lnTo>
                    <a:lnTo>
                      <a:pt x="749238" y="259897"/>
                    </a:lnTo>
                    <a:lnTo>
                      <a:pt x="787573" y="232724"/>
                    </a:lnTo>
                    <a:lnTo>
                      <a:pt x="826704" y="206486"/>
                    </a:lnTo>
                    <a:lnTo>
                      <a:pt x="866619" y="181203"/>
                    </a:lnTo>
                    <a:lnTo>
                      <a:pt x="907307" y="156897"/>
                    </a:lnTo>
                    <a:lnTo>
                      <a:pt x="948755" y="133586"/>
                    </a:lnTo>
                    <a:lnTo>
                      <a:pt x="990952" y="111292"/>
                    </a:lnTo>
                    <a:lnTo>
                      <a:pt x="1033885" y="90034"/>
                    </a:lnTo>
                    <a:lnTo>
                      <a:pt x="1077542" y="69833"/>
                    </a:lnTo>
                    <a:lnTo>
                      <a:pt x="1121912" y="50708"/>
                    </a:lnTo>
                    <a:lnTo>
                      <a:pt x="1166982" y="32681"/>
                    </a:lnTo>
                    <a:lnTo>
                      <a:pt x="1212741" y="15772"/>
                    </a:lnTo>
                    <a:lnTo>
                      <a:pt x="1259176" y="0"/>
                    </a:lnTo>
                    <a:lnTo>
                      <a:pt x="1399931" y="433209"/>
                    </a:lnTo>
                    <a:lnTo>
                      <a:pt x="1353608" y="449172"/>
                    </a:lnTo>
                    <a:lnTo>
                      <a:pt x="1308192" y="466642"/>
                    </a:lnTo>
                    <a:lnTo>
                      <a:pt x="1263705" y="485584"/>
                    </a:lnTo>
                    <a:lnTo>
                      <a:pt x="1220168" y="505962"/>
                    </a:lnTo>
                    <a:lnTo>
                      <a:pt x="1177603" y="527740"/>
                    </a:lnTo>
                    <a:lnTo>
                      <a:pt x="1136030" y="550882"/>
                    </a:lnTo>
                    <a:lnTo>
                      <a:pt x="1095471" y="575351"/>
                    </a:lnTo>
                    <a:lnTo>
                      <a:pt x="1055946" y="601113"/>
                    </a:lnTo>
                    <a:lnTo>
                      <a:pt x="1017479" y="628131"/>
                    </a:lnTo>
                    <a:lnTo>
                      <a:pt x="980089" y="656369"/>
                    </a:lnTo>
                    <a:lnTo>
                      <a:pt x="943797" y="685791"/>
                    </a:lnTo>
                    <a:lnTo>
                      <a:pt x="908626" y="716361"/>
                    </a:lnTo>
                    <a:lnTo>
                      <a:pt x="874597" y="748043"/>
                    </a:lnTo>
                    <a:lnTo>
                      <a:pt x="841730" y="780801"/>
                    </a:lnTo>
                    <a:lnTo>
                      <a:pt x="810047" y="814600"/>
                    </a:lnTo>
                    <a:lnTo>
                      <a:pt x="779570" y="849402"/>
                    </a:lnTo>
                    <a:lnTo>
                      <a:pt x="750319" y="885173"/>
                    </a:lnTo>
                    <a:lnTo>
                      <a:pt x="722316" y="921876"/>
                    </a:lnTo>
                    <a:lnTo>
                      <a:pt x="695582" y="959475"/>
                    </a:lnTo>
                    <a:lnTo>
                      <a:pt x="670138" y="997934"/>
                    </a:lnTo>
                    <a:lnTo>
                      <a:pt x="646006" y="1037218"/>
                    </a:lnTo>
                    <a:lnTo>
                      <a:pt x="623207" y="1077290"/>
                    </a:lnTo>
                    <a:lnTo>
                      <a:pt x="601763" y="1118114"/>
                    </a:lnTo>
                    <a:lnTo>
                      <a:pt x="581694" y="1159655"/>
                    </a:lnTo>
                    <a:lnTo>
                      <a:pt x="563021" y="1201876"/>
                    </a:lnTo>
                    <a:lnTo>
                      <a:pt x="545767" y="1244742"/>
                    </a:lnTo>
                    <a:lnTo>
                      <a:pt x="529952" y="1288216"/>
                    </a:lnTo>
                    <a:lnTo>
                      <a:pt x="515598" y="1332262"/>
                    </a:lnTo>
                    <a:lnTo>
                      <a:pt x="502725" y="1376845"/>
                    </a:lnTo>
                    <a:lnTo>
                      <a:pt x="491356" y="1421928"/>
                    </a:lnTo>
                    <a:lnTo>
                      <a:pt x="481511" y="1467476"/>
                    </a:lnTo>
                    <a:lnTo>
                      <a:pt x="473212" y="1513452"/>
                    </a:lnTo>
                    <a:lnTo>
                      <a:pt x="466480" y="1559821"/>
                    </a:lnTo>
                    <a:lnTo>
                      <a:pt x="461336" y="1606547"/>
                    </a:lnTo>
                    <a:lnTo>
                      <a:pt x="457802" y="1653593"/>
                    </a:lnTo>
                    <a:lnTo>
                      <a:pt x="455899" y="1700923"/>
                    </a:lnTo>
                    <a:lnTo>
                      <a:pt x="455647" y="1748503"/>
                    </a:lnTo>
                    <a:lnTo>
                      <a:pt x="457069" y="1796295"/>
                    </a:lnTo>
                    <a:lnTo>
                      <a:pt x="460186" y="1844264"/>
                    </a:lnTo>
                    <a:lnTo>
                      <a:pt x="465019" y="1892373"/>
                    </a:lnTo>
                    <a:lnTo>
                      <a:pt x="471589" y="1940587"/>
                    </a:lnTo>
                    <a:lnTo>
                      <a:pt x="479917" y="1988870"/>
                    </a:lnTo>
                    <a:lnTo>
                      <a:pt x="32483" y="2074227"/>
                    </a:lnTo>
                    <a:close/>
                  </a:path>
                </a:pathLst>
              </a:custGeom>
              <a:ln w="19050">
                <a:solidFill>
                  <a:srgbClr val="FFFFFF"/>
                </a:solidFill>
              </a:ln>
            </p:spPr>
            <p:txBody>
              <a:bodyPr wrap="square" lIns="0" tIns="0" rIns="0" bIns="0" rtlCol="0"/>
              <a:lstStyle/>
              <a:p>
                <a:endParaRPr/>
              </a:p>
            </p:txBody>
          </p:sp>
          <p:sp>
            <p:nvSpPr>
              <p:cNvPr id="13" name="object 13"/>
              <p:cNvSpPr/>
              <p:nvPr/>
            </p:nvSpPr>
            <p:spPr>
              <a:xfrm>
                <a:off x="2375768" y="2080775"/>
                <a:ext cx="391795" cy="508634"/>
              </a:xfrm>
              <a:custGeom>
                <a:avLst/>
                <a:gdLst/>
                <a:ahLst/>
                <a:cxnLst/>
                <a:rect l="l" t="t" r="r" b="b"/>
                <a:pathLst>
                  <a:path w="391794" h="508635">
                    <a:moveTo>
                      <a:pt x="334670" y="0"/>
                    </a:moveTo>
                    <a:lnTo>
                      <a:pt x="286059" y="6804"/>
                    </a:lnTo>
                    <a:lnTo>
                      <a:pt x="237672" y="14911"/>
                    </a:lnTo>
                    <a:lnTo>
                      <a:pt x="189535" y="24317"/>
                    </a:lnTo>
                    <a:lnTo>
                      <a:pt x="141673" y="35015"/>
                    </a:lnTo>
                    <a:lnTo>
                      <a:pt x="94112" y="46999"/>
                    </a:lnTo>
                    <a:lnTo>
                      <a:pt x="46879" y="60263"/>
                    </a:lnTo>
                    <a:lnTo>
                      <a:pt x="0" y="74802"/>
                    </a:lnTo>
                    <a:lnTo>
                      <a:pt x="140754" y="508012"/>
                    </a:lnTo>
                    <a:lnTo>
                      <a:pt x="190057" y="493013"/>
                    </a:lnTo>
                    <a:lnTo>
                      <a:pt x="239862" y="479892"/>
                    </a:lnTo>
                    <a:lnTo>
                      <a:pt x="290115" y="468658"/>
                    </a:lnTo>
                    <a:lnTo>
                      <a:pt x="340765" y="459325"/>
                    </a:lnTo>
                    <a:lnTo>
                      <a:pt x="391756" y="451904"/>
                    </a:lnTo>
                    <a:lnTo>
                      <a:pt x="334670" y="0"/>
                    </a:lnTo>
                    <a:close/>
                  </a:path>
                </a:pathLst>
              </a:custGeom>
              <a:solidFill>
                <a:srgbClr val="FF3399"/>
              </a:solidFill>
            </p:spPr>
            <p:txBody>
              <a:bodyPr wrap="square" lIns="0" tIns="0" rIns="0" bIns="0" rtlCol="0"/>
              <a:lstStyle/>
              <a:p>
                <a:endParaRPr/>
              </a:p>
            </p:txBody>
          </p:sp>
          <p:sp>
            <p:nvSpPr>
              <p:cNvPr id="14" name="object 14"/>
              <p:cNvSpPr/>
              <p:nvPr/>
            </p:nvSpPr>
            <p:spPr>
              <a:xfrm>
                <a:off x="2375768" y="2080775"/>
                <a:ext cx="391795" cy="508634"/>
              </a:xfrm>
              <a:custGeom>
                <a:avLst/>
                <a:gdLst/>
                <a:ahLst/>
                <a:cxnLst/>
                <a:rect l="l" t="t" r="r" b="b"/>
                <a:pathLst>
                  <a:path w="391794" h="508635">
                    <a:moveTo>
                      <a:pt x="0" y="74802"/>
                    </a:moveTo>
                    <a:lnTo>
                      <a:pt x="46879" y="60263"/>
                    </a:lnTo>
                    <a:lnTo>
                      <a:pt x="94112" y="46999"/>
                    </a:lnTo>
                    <a:lnTo>
                      <a:pt x="141673" y="35015"/>
                    </a:lnTo>
                    <a:lnTo>
                      <a:pt x="189535" y="24317"/>
                    </a:lnTo>
                    <a:lnTo>
                      <a:pt x="237672" y="14911"/>
                    </a:lnTo>
                    <a:lnTo>
                      <a:pt x="286059" y="6804"/>
                    </a:lnTo>
                    <a:lnTo>
                      <a:pt x="334670" y="0"/>
                    </a:lnTo>
                    <a:lnTo>
                      <a:pt x="391756" y="451904"/>
                    </a:lnTo>
                    <a:lnTo>
                      <a:pt x="340765" y="459325"/>
                    </a:lnTo>
                    <a:lnTo>
                      <a:pt x="290115" y="468658"/>
                    </a:lnTo>
                    <a:lnTo>
                      <a:pt x="239862" y="479892"/>
                    </a:lnTo>
                    <a:lnTo>
                      <a:pt x="190057" y="493013"/>
                    </a:lnTo>
                    <a:lnTo>
                      <a:pt x="140754" y="508012"/>
                    </a:lnTo>
                    <a:lnTo>
                      <a:pt x="0" y="74802"/>
                    </a:lnTo>
                    <a:close/>
                  </a:path>
                </a:pathLst>
              </a:custGeom>
              <a:ln w="19050">
                <a:solidFill>
                  <a:srgbClr val="FFFFFF"/>
                </a:solidFill>
              </a:ln>
            </p:spPr>
            <p:txBody>
              <a:bodyPr wrap="square" lIns="0" tIns="0" rIns="0" bIns="0" rtlCol="0"/>
              <a:lstStyle/>
              <a:p>
                <a:endParaRPr/>
              </a:p>
            </p:txBody>
          </p:sp>
          <p:sp>
            <p:nvSpPr>
              <p:cNvPr id="15" name="object 15"/>
              <p:cNvSpPr/>
              <p:nvPr/>
            </p:nvSpPr>
            <p:spPr>
              <a:xfrm>
                <a:off x="2710441" y="2066405"/>
                <a:ext cx="228600" cy="466725"/>
              </a:xfrm>
              <a:custGeom>
                <a:avLst/>
                <a:gdLst/>
                <a:ahLst/>
                <a:cxnLst/>
                <a:rect l="l" t="t" r="r" b="b"/>
                <a:pathLst>
                  <a:path w="228600" h="466725">
                    <a:moveTo>
                      <a:pt x="228358" y="0"/>
                    </a:moveTo>
                    <a:lnTo>
                      <a:pt x="182561" y="575"/>
                    </a:lnTo>
                    <a:lnTo>
                      <a:pt x="136806" y="2301"/>
                    </a:lnTo>
                    <a:lnTo>
                      <a:pt x="91113" y="5176"/>
                    </a:lnTo>
                    <a:lnTo>
                      <a:pt x="45504" y="9197"/>
                    </a:lnTo>
                    <a:lnTo>
                      <a:pt x="0" y="14363"/>
                    </a:lnTo>
                    <a:lnTo>
                      <a:pt x="57086" y="466267"/>
                    </a:lnTo>
                    <a:lnTo>
                      <a:pt x="99760" y="461557"/>
                    </a:lnTo>
                    <a:lnTo>
                      <a:pt x="142551" y="458192"/>
                    </a:lnTo>
                    <a:lnTo>
                      <a:pt x="185427" y="456171"/>
                    </a:lnTo>
                    <a:lnTo>
                      <a:pt x="228358" y="455498"/>
                    </a:lnTo>
                    <a:lnTo>
                      <a:pt x="228358" y="0"/>
                    </a:lnTo>
                    <a:close/>
                  </a:path>
                </a:pathLst>
              </a:custGeom>
              <a:solidFill>
                <a:srgbClr val="001F5F"/>
              </a:solidFill>
            </p:spPr>
            <p:txBody>
              <a:bodyPr wrap="square" lIns="0" tIns="0" rIns="0" bIns="0" rtlCol="0"/>
              <a:lstStyle/>
              <a:p>
                <a:endParaRPr/>
              </a:p>
            </p:txBody>
          </p:sp>
          <p:sp>
            <p:nvSpPr>
              <p:cNvPr id="16" name="object 16"/>
              <p:cNvSpPr/>
              <p:nvPr/>
            </p:nvSpPr>
            <p:spPr>
              <a:xfrm>
                <a:off x="2710441" y="2066405"/>
                <a:ext cx="228600" cy="466725"/>
              </a:xfrm>
              <a:custGeom>
                <a:avLst/>
                <a:gdLst/>
                <a:ahLst/>
                <a:cxnLst/>
                <a:rect l="l" t="t" r="r" b="b"/>
                <a:pathLst>
                  <a:path w="228600" h="466725">
                    <a:moveTo>
                      <a:pt x="0" y="14363"/>
                    </a:moveTo>
                    <a:lnTo>
                      <a:pt x="45504" y="9197"/>
                    </a:lnTo>
                    <a:lnTo>
                      <a:pt x="91113" y="5176"/>
                    </a:lnTo>
                    <a:lnTo>
                      <a:pt x="136806" y="2301"/>
                    </a:lnTo>
                    <a:lnTo>
                      <a:pt x="182561" y="575"/>
                    </a:lnTo>
                    <a:lnTo>
                      <a:pt x="228358" y="0"/>
                    </a:lnTo>
                    <a:lnTo>
                      <a:pt x="228358" y="455498"/>
                    </a:lnTo>
                    <a:lnTo>
                      <a:pt x="185427" y="456171"/>
                    </a:lnTo>
                    <a:lnTo>
                      <a:pt x="142551" y="458192"/>
                    </a:lnTo>
                    <a:lnTo>
                      <a:pt x="99760" y="461557"/>
                    </a:lnTo>
                    <a:lnTo>
                      <a:pt x="57086" y="466267"/>
                    </a:lnTo>
                    <a:lnTo>
                      <a:pt x="0" y="14363"/>
                    </a:lnTo>
                    <a:close/>
                  </a:path>
                </a:pathLst>
              </a:custGeom>
              <a:ln w="19050">
                <a:solidFill>
                  <a:srgbClr val="FFFFFF"/>
                </a:solidFill>
              </a:ln>
            </p:spPr>
            <p:txBody>
              <a:bodyPr wrap="square" lIns="0" tIns="0" rIns="0" bIns="0" rtlCol="0"/>
              <a:lstStyle/>
              <a:p>
                <a:endParaRPr/>
              </a:p>
            </p:txBody>
          </p:sp>
        </p:grpSp>
        <p:grpSp>
          <p:nvGrpSpPr>
            <p:cNvPr id="17" name="object 17"/>
            <p:cNvGrpSpPr/>
            <p:nvPr/>
          </p:nvGrpSpPr>
          <p:grpSpPr>
            <a:xfrm>
              <a:off x="7199396" y="2138972"/>
              <a:ext cx="3585210" cy="3588385"/>
              <a:chOff x="7199396" y="2138972"/>
              <a:chExt cx="3585210" cy="3588385"/>
            </a:xfrm>
          </p:grpSpPr>
          <p:sp>
            <p:nvSpPr>
              <p:cNvPr id="18" name="object 18"/>
              <p:cNvSpPr/>
              <p:nvPr/>
            </p:nvSpPr>
            <p:spPr>
              <a:xfrm>
                <a:off x="8993484" y="2148498"/>
                <a:ext cx="1784985" cy="1896745"/>
              </a:xfrm>
              <a:custGeom>
                <a:avLst/>
                <a:gdLst/>
                <a:ahLst/>
                <a:cxnLst/>
                <a:rect l="l" t="t" r="r" b="b"/>
                <a:pathLst>
                  <a:path w="1784984" h="1896745">
                    <a:moveTo>
                      <a:pt x="0" y="0"/>
                    </a:moveTo>
                    <a:lnTo>
                      <a:pt x="0" y="446151"/>
                    </a:lnTo>
                    <a:lnTo>
                      <a:pt x="21020" y="446315"/>
                    </a:lnTo>
                    <a:lnTo>
                      <a:pt x="42037" y="446809"/>
                    </a:lnTo>
                    <a:lnTo>
                      <a:pt x="84035" y="448792"/>
                    </a:lnTo>
                    <a:lnTo>
                      <a:pt x="131893" y="452649"/>
                    </a:lnTo>
                    <a:lnTo>
                      <a:pt x="179222" y="458147"/>
                    </a:lnTo>
                    <a:lnTo>
                      <a:pt x="225995" y="465256"/>
                    </a:lnTo>
                    <a:lnTo>
                      <a:pt x="272186" y="473945"/>
                    </a:lnTo>
                    <a:lnTo>
                      <a:pt x="317768" y="484185"/>
                    </a:lnTo>
                    <a:lnTo>
                      <a:pt x="362715" y="495946"/>
                    </a:lnTo>
                    <a:lnTo>
                      <a:pt x="407000" y="509198"/>
                    </a:lnTo>
                    <a:lnTo>
                      <a:pt x="450597" y="523911"/>
                    </a:lnTo>
                    <a:lnTo>
                      <a:pt x="493480" y="540054"/>
                    </a:lnTo>
                    <a:lnTo>
                      <a:pt x="535621" y="557597"/>
                    </a:lnTo>
                    <a:lnTo>
                      <a:pt x="576995" y="576512"/>
                    </a:lnTo>
                    <a:lnTo>
                      <a:pt x="617575" y="596767"/>
                    </a:lnTo>
                    <a:lnTo>
                      <a:pt x="657335" y="618332"/>
                    </a:lnTo>
                    <a:lnTo>
                      <a:pt x="696247" y="641178"/>
                    </a:lnTo>
                    <a:lnTo>
                      <a:pt x="734286" y="665274"/>
                    </a:lnTo>
                    <a:lnTo>
                      <a:pt x="771426" y="690591"/>
                    </a:lnTo>
                    <a:lnTo>
                      <a:pt x="807638" y="717098"/>
                    </a:lnTo>
                    <a:lnTo>
                      <a:pt x="842898" y="744766"/>
                    </a:lnTo>
                    <a:lnTo>
                      <a:pt x="877179" y="773564"/>
                    </a:lnTo>
                    <a:lnTo>
                      <a:pt x="910453" y="803462"/>
                    </a:lnTo>
                    <a:lnTo>
                      <a:pt x="942696" y="834430"/>
                    </a:lnTo>
                    <a:lnTo>
                      <a:pt x="973879" y="866439"/>
                    </a:lnTo>
                    <a:lnTo>
                      <a:pt x="1003977" y="899458"/>
                    </a:lnTo>
                    <a:lnTo>
                      <a:pt x="1032964" y="933457"/>
                    </a:lnTo>
                    <a:lnTo>
                      <a:pt x="1060812" y="968406"/>
                    </a:lnTo>
                    <a:lnTo>
                      <a:pt x="1087496" y="1004275"/>
                    </a:lnTo>
                    <a:lnTo>
                      <a:pt x="1112988" y="1041035"/>
                    </a:lnTo>
                    <a:lnTo>
                      <a:pt x="1137263" y="1078654"/>
                    </a:lnTo>
                    <a:lnTo>
                      <a:pt x="1160293" y="1117103"/>
                    </a:lnTo>
                    <a:lnTo>
                      <a:pt x="1182053" y="1156352"/>
                    </a:lnTo>
                    <a:lnTo>
                      <a:pt x="1202516" y="1196371"/>
                    </a:lnTo>
                    <a:lnTo>
                      <a:pt x="1221655" y="1237131"/>
                    </a:lnTo>
                    <a:lnTo>
                      <a:pt x="1239444" y="1278599"/>
                    </a:lnTo>
                    <a:lnTo>
                      <a:pt x="1255856" y="1320748"/>
                    </a:lnTo>
                    <a:lnTo>
                      <a:pt x="1270866" y="1363547"/>
                    </a:lnTo>
                    <a:lnTo>
                      <a:pt x="1284446" y="1406965"/>
                    </a:lnTo>
                    <a:lnTo>
                      <a:pt x="1296570" y="1450973"/>
                    </a:lnTo>
                    <a:lnTo>
                      <a:pt x="1307212" y="1495541"/>
                    </a:lnTo>
                    <a:lnTo>
                      <a:pt x="1316344" y="1540638"/>
                    </a:lnTo>
                    <a:lnTo>
                      <a:pt x="1323941" y="1586235"/>
                    </a:lnTo>
                    <a:lnTo>
                      <a:pt x="1329977" y="1632301"/>
                    </a:lnTo>
                    <a:lnTo>
                      <a:pt x="1334424" y="1678807"/>
                    </a:lnTo>
                    <a:lnTo>
                      <a:pt x="1337256" y="1725723"/>
                    </a:lnTo>
                    <a:lnTo>
                      <a:pt x="1338447" y="1773018"/>
                    </a:lnTo>
                    <a:lnTo>
                      <a:pt x="1337970" y="1820663"/>
                    </a:lnTo>
                    <a:lnTo>
                      <a:pt x="1335798" y="1868627"/>
                    </a:lnTo>
                    <a:lnTo>
                      <a:pt x="1781073" y="1896643"/>
                    </a:lnTo>
                    <a:lnTo>
                      <a:pt x="1782608" y="1868655"/>
                    </a:lnTo>
                    <a:lnTo>
                      <a:pt x="1783708" y="1840645"/>
                    </a:lnTo>
                    <a:lnTo>
                      <a:pt x="1784370" y="1812622"/>
                    </a:lnTo>
                    <a:lnTo>
                      <a:pt x="1784591" y="1784591"/>
                    </a:lnTo>
                    <a:lnTo>
                      <a:pt x="1783949" y="1736271"/>
                    </a:lnTo>
                    <a:lnTo>
                      <a:pt x="1782036" y="1688269"/>
                    </a:lnTo>
                    <a:lnTo>
                      <a:pt x="1778866" y="1640600"/>
                    </a:lnTo>
                    <a:lnTo>
                      <a:pt x="1774457" y="1593281"/>
                    </a:lnTo>
                    <a:lnTo>
                      <a:pt x="1768824" y="1546327"/>
                    </a:lnTo>
                    <a:lnTo>
                      <a:pt x="1761983" y="1499755"/>
                    </a:lnTo>
                    <a:lnTo>
                      <a:pt x="1753952" y="1453581"/>
                    </a:lnTo>
                    <a:lnTo>
                      <a:pt x="1744745" y="1407821"/>
                    </a:lnTo>
                    <a:lnTo>
                      <a:pt x="1734379" y="1362492"/>
                    </a:lnTo>
                    <a:lnTo>
                      <a:pt x="1722871" y="1317609"/>
                    </a:lnTo>
                    <a:lnTo>
                      <a:pt x="1710236" y="1273190"/>
                    </a:lnTo>
                    <a:lnTo>
                      <a:pt x="1696491" y="1229249"/>
                    </a:lnTo>
                    <a:lnTo>
                      <a:pt x="1681652" y="1185803"/>
                    </a:lnTo>
                    <a:lnTo>
                      <a:pt x="1665735" y="1142869"/>
                    </a:lnTo>
                    <a:lnTo>
                      <a:pt x="1648757" y="1100462"/>
                    </a:lnTo>
                    <a:lnTo>
                      <a:pt x="1630732" y="1058599"/>
                    </a:lnTo>
                    <a:lnTo>
                      <a:pt x="1611679" y="1017296"/>
                    </a:lnTo>
                    <a:lnTo>
                      <a:pt x="1591612" y="976569"/>
                    </a:lnTo>
                    <a:lnTo>
                      <a:pt x="1570548" y="936434"/>
                    </a:lnTo>
                    <a:lnTo>
                      <a:pt x="1548504" y="896908"/>
                    </a:lnTo>
                    <a:lnTo>
                      <a:pt x="1525495" y="858006"/>
                    </a:lnTo>
                    <a:lnTo>
                      <a:pt x="1501537" y="819746"/>
                    </a:lnTo>
                    <a:lnTo>
                      <a:pt x="1476647" y="782142"/>
                    </a:lnTo>
                    <a:lnTo>
                      <a:pt x="1450842" y="745212"/>
                    </a:lnTo>
                    <a:lnTo>
                      <a:pt x="1424136" y="708971"/>
                    </a:lnTo>
                    <a:lnTo>
                      <a:pt x="1396547" y="673435"/>
                    </a:lnTo>
                    <a:lnTo>
                      <a:pt x="1368090" y="638622"/>
                    </a:lnTo>
                    <a:lnTo>
                      <a:pt x="1338782" y="604546"/>
                    </a:lnTo>
                    <a:lnTo>
                      <a:pt x="1308639" y="571225"/>
                    </a:lnTo>
                    <a:lnTo>
                      <a:pt x="1277677" y="538673"/>
                    </a:lnTo>
                    <a:lnTo>
                      <a:pt x="1245912" y="506909"/>
                    </a:lnTo>
                    <a:lnTo>
                      <a:pt x="1213361" y="475947"/>
                    </a:lnTo>
                    <a:lnTo>
                      <a:pt x="1180039" y="445804"/>
                    </a:lnTo>
                    <a:lnTo>
                      <a:pt x="1145963" y="416496"/>
                    </a:lnTo>
                    <a:lnTo>
                      <a:pt x="1111150" y="388040"/>
                    </a:lnTo>
                    <a:lnTo>
                      <a:pt x="1075614" y="360451"/>
                    </a:lnTo>
                    <a:lnTo>
                      <a:pt x="1039373" y="333745"/>
                    </a:lnTo>
                    <a:lnTo>
                      <a:pt x="1002443" y="307940"/>
                    </a:lnTo>
                    <a:lnTo>
                      <a:pt x="964839" y="283050"/>
                    </a:lnTo>
                    <a:lnTo>
                      <a:pt x="926578" y="259093"/>
                    </a:lnTo>
                    <a:lnTo>
                      <a:pt x="887677" y="236084"/>
                    </a:lnTo>
                    <a:lnTo>
                      <a:pt x="848150" y="214040"/>
                    </a:lnTo>
                    <a:lnTo>
                      <a:pt x="808016" y="192976"/>
                    </a:lnTo>
                    <a:lnTo>
                      <a:pt x="767289" y="172909"/>
                    </a:lnTo>
                    <a:lnTo>
                      <a:pt x="725986" y="153856"/>
                    </a:lnTo>
                    <a:lnTo>
                      <a:pt x="684123" y="135832"/>
                    </a:lnTo>
                    <a:lnTo>
                      <a:pt x="641716" y="118853"/>
                    </a:lnTo>
                    <a:lnTo>
                      <a:pt x="598782" y="102937"/>
                    </a:lnTo>
                    <a:lnTo>
                      <a:pt x="555337" y="88098"/>
                    </a:lnTo>
                    <a:lnTo>
                      <a:pt x="511396" y="74353"/>
                    </a:lnTo>
                    <a:lnTo>
                      <a:pt x="466977" y="61718"/>
                    </a:lnTo>
                    <a:lnTo>
                      <a:pt x="422094" y="50210"/>
                    </a:lnTo>
                    <a:lnTo>
                      <a:pt x="376765" y="39845"/>
                    </a:lnTo>
                    <a:lnTo>
                      <a:pt x="331006" y="30638"/>
                    </a:lnTo>
                    <a:lnTo>
                      <a:pt x="284832" y="22607"/>
                    </a:lnTo>
                    <a:lnTo>
                      <a:pt x="238261" y="15766"/>
                    </a:lnTo>
                    <a:lnTo>
                      <a:pt x="191307" y="10134"/>
                    </a:lnTo>
                    <a:lnTo>
                      <a:pt x="143988" y="5724"/>
                    </a:lnTo>
                    <a:lnTo>
                      <a:pt x="96320" y="2555"/>
                    </a:lnTo>
                    <a:lnTo>
                      <a:pt x="48318" y="641"/>
                    </a:lnTo>
                    <a:lnTo>
                      <a:pt x="0" y="0"/>
                    </a:lnTo>
                    <a:close/>
                  </a:path>
                </a:pathLst>
              </a:custGeom>
              <a:solidFill>
                <a:srgbClr val="EC7C30"/>
              </a:solidFill>
            </p:spPr>
            <p:txBody>
              <a:bodyPr wrap="square" lIns="0" tIns="0" rIns="0" bIns="0" rtlCol="0"/>
              <a:lstStyle/>
              <a:p>
                <a:endParaRPr/>
              </a:p>
            </p:txBody>
          </p:sp>
          <p:sp>
            <p:nvSpPr>
              <p:cNvPr id="19" name="object 19"/>
              <p:cNvSpPr/>
              <p:nvPr/>
            </p:nvSpPr>
            <p:spPr>
              <a:xfrm>
                <a:off x="10237939" y="4017128"/>
                <a:ext cx="537210" cy="573405"/>
              </a:xfrm>
              <a:custGeom>
                <a:avLst/>
                <a:gdLst/>
                <a:ahLst/>
                <a:cxnLst/>
                <a:rect l="l" t="t" r="r" b="b"/>
                <a:pathLst>
                  <a:path w="537209" h="573404">
                    <a:moveTo>
                      <a:pt x="91338" y="0"/>
                    </a:moveTo>
                    <a:lnTo>
                      <a:pt x="87003" y="52448"/>
                    </a:lnTo>
                    <a:lnTo>
                      <a:pt x="80619" y="104626"/>
                    </a:lnTo>
                    <a:lnTo>
                      <a:pt x="72197" y="156474"/>
                    </a:lnTo>
                    <a:lnTo>
                      <a:pt x="61752" y="207932"/>
                    </a:lnTo>
                    <a:lnTo>
                      <a:pt x="49296" y="258940"/>
                    </a:lnTo>
                    <a:lnTo>
                      <a:pt x="34843" y="309440"/>
                    </a:lnTo>
                    <a:lnTo>
                      <a:pt x="18407" y="359371"/>
                    </a:lnTo>
                    <a:lnTo>
                      <a:pt x="0" y="408673"/>
                    </a:lnTo>
                    <a:lnTo>
                      <a:pt x="414820" y="572909"/>
                    </a:lnTo>
                    <a:lnTo>
                      <a:pt x="432929" y="525186"/>
                    </a:lnTo>
                    <a:lnTo>
                      <a:pt x="449651" y="477008"/>
                    </a:lnTo>
                    <a:lnTo>
                      <a:pt x="464979" y="428408"/>
                    </a:lnTo>
                    <a:lnTo>
                      <a:pt x="478907" y="379414"/>
                    </a:lnTo>
                    <a:lnTo>
                      <a:pt x="491427" y="330058"/>
                    </a:lnTo>
                    <a:lnTo>
                      <a:pt x="502533" y="280370"/>
                    </a:lnTo>
                    <a:lnTo>
                      <a:pt x="512218" y="230380"/>
                    </a:lnTo>
                    <a:lnTo>
                      <a:pt x="520475" y="180120"/>
                    </a:lnTo>
                    <a:lnTo>
                      <a:pt x="527297" y="129618"/>
                    </a:lnTo>
                    <a:lnTo>
                      <a:pt x="532679" y="78907"/>
                    </a:lnTo>
                    <a:lnTo>
                      <a:pt x="536613" y="28016"/>
                    </a:lnTo>
                    <a:lnTo>
                      <a:pt x="91338" y="0"/>
                    </a:lnTo>
                    <a:close/>
                  </a:path>
                </a:pathLst>
              </a:custGeom>
              <a:solidFill>
                <a:srgbClr val="FFFF00"/>
              </a:solidFill>
            </p:spPr>
            <p:txBody>
              <a:bodyPr wrap="square" lIns="0" tIns="0" rIns="0" bIns="0" rtlCol="0"/>
              <a:lstStyle/>
              <a:p>
                <a:endParaRPr/>
              </a:p>
            </p:txBody>
          </p:sp>
          <p:sp>
            <p:nvSpPr>
              <p:cNvPr id="20" name="object 20"/>
              <p:cNvSpPr/>
              <p:nvPr/>
            </p:nvSpPr>
            <p:spPr>
              <a:xfrm>
                <a:off x="10237939" y="4017128"/>
                <a:ext cx="537210" cy="573405"/>
              </a:xfrm>
              <a:custGeom>
                <a:avLst/>
                <a:gdLst/>
                <a:ahLst/>
                <a:cxnLst/>
                <a:rect l="l" t="t" r="r" b="b"/>
                <a:pathLst>
                  <a:path w="537209" h="573404">
                    <a:moveTo>
                      <a:pt x="536613" y="28016"/>
                    </a:moveTo>
                    <a:lnTo>
                      <a:pt x="532679" y="78907"/>
                    </a:lnTo>
                    <a:lnTo>
                      <a:pt x="527297" y="129618"/>
                    </a:lnTo>
                    <a:lnTo>
                      <a:pt x="520475" y="180120"/>
                    </a:lnTo>
                    <a:lnTo>
                      <a:pt x="512218" y="230380"/>
                    </a:lnTo>
                    <a:lnTo>
                      <a:pt x="502533" y="280370"/>
                    </a:lnTo>
                    <a:lnTo>
                      <a:pt x="491427" y="330058"/>
                    </a:lnTo>
                    <a:lnTo>
                      <a:pt x="478907" y="379414"/>
                    </a:lnTo>
                    <a:lnTo>
                      <a:pt x="464979" y="428408"/>
                    </a:lnTo>
                    <a:lnTo>
                      <a:pt x="449651" y="477008"/>
                    </a:lnTo>
                    <a:lnTo>
                      <a:pt x="432929" y="525186"/>
                    </a:lnTo>
                    <a:lnTo>
                      <a:pt x="414820" y="572909"/>
                    </a:lnTo>
                    <a:lnTo>
                      <a:pt x="0" y="408673"/>
                    </a:lnTo>
                    <a:lnTo>
                      <a:pt x="18407" y="359371"/>
                    </a:lnTo>
                    <a:lnTo>
                      <a:pt x="34843" y="309440"/>
                    </a:lnTo>
                    <a:lnTo>
                      <a:pt x="49296" y="258940"/>
                    </a:lnTo>
                    <a:lnTo>
                      <a:pt x="61752" y="207932"/>
                    </a:lnTo>
                    <a:lnTo>
                      <a:pt x="72197" y="156474"/>
                    </a:lnTo>
                    <a:lnTo>
                      <a:pt x="80619" y="104626"/>
                    </a:lnTo>
                    <a:lnTo>
                      <a:pt x="87003" y="52448"/>
                    </a:lnTo>
                    <a:lnTo>
                      <a:pt x="91338" y="0"/>
                    </a:lnTo>
                    <a:lnTo>
                      <a:pt x="536613" y="28016"/>
                    </a:lnTo>
                    <a:close/>
                  </a:path>
                </a:pathLst>
              </a:custGeom>
              <a:ln w="19050">
                <a:solidFill>
                  <a:srgbClr val="FFFFFF"/>
                </a:solidFill>
              </a:ln>
            </p:spPr>
            <p:txBody>
              <a:bodyPr wrap="square" lIns="0" tIns="0" rIns="0" bIns="0" rtlCol="0"/>
              <a:lstStyle/>
              <a:p>
                <a:endParaRPr/>
              </a:p>
            </p:txBody>
          </p:sp>
          <p:sp>
            <p:nvSpPr>
              <p:cNvPr id="21" name="object 21"/>
              <p:cNvSpPr/>
              <p:nvPr/>
            </p:nvSpPr>
            <p:spPr>
              <a:xfrm>
                <a:off x="8881435" y="4425805"/>
                <a:ext cx="1771650" cy="1292225"/>
              </a:xfrm>
              <a:custGeom>
                <a:avLst/>
                <a:gdLst/>
                <a:ahLst/>
                <a:cxnLst/>
                <a:rect l="l" t="t" r="r" b="b"/>
                <a:pathLst>
                  <a:path w="1771650" h="1292225">
                    <a:moveTo>
                      <a:pt x="1356499" y="0"/>
                    </a:moveTo>
                    <a:lnTo>
                      <a:pt x="1337419" y="45720"/>
                    </a:lnTo>
                    <a:lnTo>
                      <a:pt x="1316797" y="90441"/>
                    </a:lnTo>
                    <a:lnTo>
                      <a:pt x="1294672" y="134139"/>
                    </a:lnTo>
                    <a:lnTo>
                      <a:pt x="1271084" y="176789"/>
                    </a:lnTo>
                    <a:lnTo>
                      <a:pt x="1246070" y="218366"/>
                    </a:lnTo>
                    <a:lnTo>
                      <a:pt x="1219672" y="258844"/>
                    </a:lnTo>
                    <a:lnTo>
                      <a:pt x="1191928" y="298200"/>
                    </a:lnTo>
                    <a:lnTo>
                      <a:pt x="1162877" y="336408"/>
                    </a:lnTo>
                    <a:lnTo>
                      <a:pt x="1132558" y="373442"/>
                    </a:lnTo>
                    <a:lnTo>
                      <a:pt x="1101012" y="409279"/>
                    </a:lnTo>
                    <a:lnTo>
                      <a:pt x="1068276" y="443894"/>
                    </a:lnTo>
                    <a:lnTo>
                      <a:pt x="1034391" y="477261"/>
                    </a:lnTo>
                    <a:lnTo>
                      <a:pt x="999395" y="509355"/>
                    </a:lnTo>
                    <a:lnTo>
                      <a:pt x="963328" y="540152"/>
                    </a:lnTo>
                    <a:lnTo>
                      <a:pt x="926229" y="569627"/>
                    </a:lnTo>
                    <a:lnTo>
                      <a:pt x="888138" y="597754"/>
                    </a:lnTo>
                    <a:lnTo>
                      <a:pt x="849093" y="624510"/>
                    </a:lnTo>
                    <a:lnTo>
                      <a:pt x="809134" y="649868"/>
                    </a:lnTo>
                    <a:lnTo>
                      <a:pt x="768300" y="673804"/>
                    </a:lnTo>
                    <a:lnTo>
                      <a:pt x="726631" y="696294"/>
                    </a:lnTo>
                    <a:lnTo>
                      <a:pt x="684165" y="717312"/>
                    </a:lnTo>
                    <a:lnTo>
                      <a:pt x="640942" y="736833"/>
                    </a:lnTo>
                    <a:lnTo>
                      <a:pt x="597001" y="754832"/>
                    </a:lnTo>
                    <a:lnTo>
                      <a:pt x="552381" y="771285"/>
                    </a:lnTo>
                    <a:lnTo>
                      <a:pt x="507122" y="786167"/>
                    </a:lnTo>
                    <a:lnTo>
                      <a:pt x="461263" y="799452"/>
                    </a:lnTo>
                    <a:lnTo>
                      <a:pt x="414843" y="811116"/>
                    </a:lnTo>
                    <a:lnTo>
                      <a:pt x="367902" y="821134"/>
                    </a:lnTo>
                    <a:lnTo>
                      <a:pt x="320478" y="829481"/>
                    </a:lnTo>
                    <a:lnTo>
                      <a:pt x="272611" y="836132"/>
                    </a:lnTo>
                    <a:lnTo>
                      <a:pt x="224340" y="841062"/>
                    </a:lnTo>
                    <a:lnTo>
                      <a:pt x="175704" y="844247"/>
                    </a:lnTo>
                    <a:lnTo>
                      <a:pt x="126744" y="845661"/>
                    </a:lnTo>
                    <a:lnTo>
                      <a:pt x="77497" y="845279"/>
                    </a:lnTo>
                    <a:lnTo>
                      <a:pt x="28003" y="843076"/>
                    </a:lnTo>
                    <a:lnTo>
                      <a:pt x="0" y="1288351"/>
                    </a:lnTo>
                    <a:lnTo>
                      <a:pt x="49170" y="1290770"/>
                    </a:lnTo>
                    <a:lnTo>
                      <a:pt x="98166" y="1291838"/>
                    </a:lnTo>
                    <a:lnTo>
                      <a:pt x="146965" y="1291570"/>
                    </a:lnTo>
                    <a:lnTo>
                      <a:pt x="195546" y="1289977"/>
                    </a:lnTo>
                    <a:lnTo>
                      <a:pt x="243887" y="1287076"/>
                    </a:lnTo>
                    <a:lnTo>
                      <a:pt x="291966" y="1282878"/>
                    </a:lnTo>
                    <a:lnTo>
                      <a:pt x="339763" y="1277398"/>
                    </a:lnTo>
                    <a:lnTo>
                      <a:pt x="387254" y="1270649"/>
                    </a:lnTo>
                    <a:lnTo>
                      <a:pt x="434419" y="1262646"/>
                    </a:lnTo>
                    <a:lnTo>
                      <a:pt x="481237" y="1253401"/>
                    </a:lnTo>
                    <a:lnTo>
                      <a:pt x="527684" y="1242930"/>
                    </a:lnTo>
                    <a:lnTo>
                      <a:pt x="573741" y="1231244"/>
                    </a:lnTo>
                    <a:lnTo>
                      <a:pt x="619385" y="1218359"/>
                    </a:lnTo>
                    <a:lnTo>
                      <a:pt x="664594" y="1204287"/>
                    </a:lnTo>
                    <a:lnTo>
                      <a:pt x="709347" y="1189043"/>
                    </a:lnTo>
                    <a:lnTo>
                      <a:pt x="753623" y="1172640"/>
                    </a:lnTo>
                    <a:lnTo>
                      <a:pt x="797399" y="1155092"/>
                    </a:lnTo>
                    <a:lnTo>
                      <a:pt x="840654" y="1136413"/>
                    </a:lnTo>
                    <a:lnTo>
                      <a:pt x="883367" y="1116616"/>
                    </a:lnTo>
                    <a:lnTo>
                      <a:pt x="925516" y="1095716"/>
                    </a:lnTo>
                    <a:lnTo>
                      <a:pt x="967079" y="1073725"/>
                    </a:lnTo>
                    <a:lnTo>
                      <a:pt x="1008035" y="1050657"/>
                    </a:lnTo>
                    <a:lnTo>
                      <a:pt x="1048361" y="1026527"/>
                    </a:lnTo>
                    <a:lnTo>
                      <a:pt x="1088038" y="1001348"/>
                    </a:lnTo>
                    <a:lnTo>
                      <a:pt x="1127042" y="975133"/>
                    </a:lnTo>
                    <a:lnTo>
                      <a:pt x="1165352" y="947897"/>
                    </a:lnTo>
                    <a:lnTo>
                      <a:pt x="1202947" y="919653"/>
                    </a:lnTo>
                    <a:lnTo>
                      <a:pt x="1239804" y="890414"/>
                    </a:lnTo>
                    <a:lnTo>
                      <a:pt x="1275904" y="860196"/>
                    </a:lnTo>
                    <a:lnTo>
                      <a:pt x="1311222" y="829010"/>
                    </a:lnTo>
                    <a:lnTo>
                      <a:pt x="1345739" y="796872"/>
                    </a:lnTo>
                    <a:lnTo>
                      <a:pt x="1379433" y="763794"/>
                    </a:lnTo>
                    <a:lnTo>
                      <a:pt x="1412281" y="729790"/>
                    </a:lnTo>
                    <a:lnTo>
                      <a:pt x="1444263" y="694875"/>
                    </a:lnTo>
                    <a:lnTo>
                      <a:pt x="1475356" y="659062"/>
                    </a:lnTo>
                    <a:lnTo>
                      <a:pt x="1505540" y="622364"/>
                    </a:lnTo>
                    <a:lnTo>
                      <a:pt x="1534792" y="584795"/>
                    </a:lnTo>
                    <a:lnTo>
                      <a:pt x="1563090" y="546369"/>
                    </a:lnTo>
                    <a:lnTo>
                      <a:pt x="1590414" y="507100"/>
                    </a:lnTo>
                    <a:lnTo>
                      <a:pt x="1616742" y="467002"/>
                    </a:lnTo>
                    <a:lnTo>
                      <a:pt x="1642051" y="426087"/>
                    </a:lnTo>
                    <a:lnTo>
                      <a:pt x="1666321" y="384371"/>
                    </a:lnTo>
                    <a:lnTo>
                      <a:pt x="1689530" y="341866"/>
                    </a:lnTo>
                    <a:lnTo>
                      <a:pt x="1711655" y="298586"/>
                    </a:lnTo>
                    <a:lnTo>
                      <a:pt x="1732677" y="254545"/>
                    </a:lnTo>
                    <a:lnTo>
                      <a:pt x="1752572" y="209757"/>
                    </a:lnTo>
                    <a:lnTo>
                      <a:pt x="1771319" y="164236"/>
                    </a:lnTo>
                    <a:lnTo>
                      <a:pt x="1356499" y="0"/>
                    </a:lnTo>
                    <a:close/>
                  </a:path>
                </a:pathLst>
              </a:custGeom>
              <a:solidFill>
                <a:srgbClr val="92D050"/>
              </a:solidFill>
            </p:spPr>
            <p:txBody>
              <a:bodyPr wrap="square" lIns="0" tIns="0" rIns="0" bIns="0" rtlCol="0"/>
              <a:lstStyle/>
              <a:p>
                <a:endParaRPr/>
              </a:p>
            </p:txBody>
          </p:sp>
          <p:sp>
            <p:nvSpPr>
              <p:cNvPr id="22" name="object 22"/>
              <p:cNvSpPr/>
              <p:nvPr/>
            </p:nvSpPr>
            <p:spPr>
              <a:xfrm>
                <a:off x="8881435" y="4425805"/>
                <a:ext cx="1771650" cy="1292225"/>
              </a:xfrm>
              <a:custGeom>
                <a:avLst/>
                <a:gdLst/>
                <a:ahLst/>
                <a:cxnLst/>
                <a:rect l="l" t="t" r="r" b="b"/>
                <a:pathLst>
                  <a:path w="1771650" h="1292225">
                    <a:moveTo>
                      <a:pt x="1771319" y="164236"/>
                    </a:moveTo>
                    <a:lnTo>
                      <a:pt x="1752572" y="209757"/>
                    </a:lnTo>
                    <a:lnTo>
                      <a:pt x="1732677" y="254545"/>
                    </a:lnTo>
                    <a:lnTo>
                      <a:pt x="1711655" y="298586"/>
                    </a:lnTo>
                    <a:lnTo>
                      <a:pt x="1689530" y="341866"/>
                    </a:lnTo>
                    <a:lnTo>
                      <a:pt x="1666321" y="384371"/>
                    </a:lnTo>
                    <a:lnTo>
                      <a:pt x="1642051" y="426087"/>
                    </a:lnTo>
                    <a:lnTo>
                      <a:pt x="1616742" y="467002"/>
                    </a:lnTo>
                    <a:lnTo>
                      <a:pt x="1590414" y="507100"/>
                    </a:lnTo>
                    <a:lnTo>
                      <a:pt x="1563090" y="546369"/>
                    </a:lnTo>
                    <a:lnTo>
                      <a:pt x="1534792" y="584795"/>
                    </a:lnTo>
                    <a:lnTo>
                      <a:pt x="1505540" y="622364"/>
                    </a:lnTo>
                    <a:lnTo>
                      <a:pt x="1475356" y="659062"/>
                    </a:lnTo>
                    <a:lnTo>
                      <a:pt x="1444263" y="694875"/>
                    </a:lnTo>
                    <a:lnTo>
                      <a:pt x="1412281" y="729790"/>
                    </a:lnTo>
                    <a:lnTo>
                      <a:pt x="1379433" y="763794"/>
                    </a:lnTo>
                    <a:lnTo>
                      <a:pt x="1345739" y="796872"/>
                    </a:lnTo>
                    <a:lnTo>
                      <a:pt x="1311222" y="829010"/>
                    </a:lnTo>
                    <a:lnTo>
                      <a:pt x="1275904" y="860196"/>
                    </a:lnTo>
                    <a:lnTo>
                      <a:pt x="1239804" y="890414"/>
                    </a:lnTo>
                    <a:lnTo>
                      <a:pt x="1202947" y="919653"/>
                    </a:lnTo>
                    <a:lnTo>
                      <a:pt x="1165352" y="947897"/>
                    </a:lnTo>
                    <a:lnTo>
                      <a:pt x="1127042" y="975133"/>
                    </a:lnTo>
                    <a:lnTo>
                      <a:pt x="1088038" y="1001348"/>
                    </a:lnTo>
                    <a:lnTo>
                      <a:pt x="1048361" y="1026527"/>
                    </a:lnTo>
                    <a:lnTo>
                      <a:pt x="1008035" y="1050657"/>
                    </a:lnTo>
                    <a:lnTo>
                      <a:pt x="967079" y="1073725"/>
                    </a:lnTo>
                    <a:lnTo>
                      <a:pt x="925516" y="1095716"/>
                    </a:lnTo>
                    <a:lnTo>
                      <a:pt x="883367" y="1116616"/>
                    </a:lnTo>
                    <a:lnTo>
                      <a:pt x="840654" y="1136413"/>
                    </a:lnTo>
                    <a:lnTo>
                      <a:pt x="797399" y="1155092"/>
                    </a:lnTo>
                    <a:lnTo>
                      <a:pt x="753623" y="1172640"/>
                    </a:lnTo>
                    <a:lnTo>
                      <a:pt x="709347" y="1189043"/>
                    </a:lnTo>
                    <a:lnTo>
                      <a:pt x="664594" y="1204287"/>
                    </a:lnTo>
                    <a:lnTo>
                      <a:pt x="619385" y="1218359"/>
                    </a:lnTo>
                    <a:lnTo>
                      <a:pt x="573741" y="1231244"/>
                    </a:lnTo>
                    <a:lnTo>
                      <a:pt x="527684" y="1242930"/>
                    </a:lnTo>
                    <a:lnTo>
                      <a:pt x="481237" y="1253401"/>
                    </a:lnTo>
                    <a:lnTo>
                      <a:pt x="434419" y="1262646"/>
                    </a:lnTo>
                    <a:lnTo>
                      <a:pt x="387254" y="1270649"/>
                    </a:lnTo>
                    <a:lnTo>
                      <a:pt x="339763" y="1277398"/>
                    </a:lnTo>
                    <a:lnTo>
                      <a:pt x="291966" y="1282878"/>
                    </a:lnTo>
                    <a:lnTo>
                      <a:pt x="243887" y="1287076"/>
                    </a:lnTo>
                    <a:lnTo>
                      <a:pt x="195546" y="1289977"/>
                    </a:lnTo>
                    <a:lnTo>
                      <a:pt x="146965" y="1291570"/>
                    </a:lnTo>
                    <a:lnTo>
                      <a:pt x="98166" y="1291838"/>
                    </a:lnTo>
                    <a:lnTo>
                      <a:pt x="49170" y="1290770"/>
                    </a:lnTo>
                    <a:lnTo>
                      <a:pt x="0" y="1288351"/>
                    </a:lnTo>
                    <a:lnTo>
                      <a:pt x="28003" y="843076"/>
                    </a:lnTo>
                    <a:lnTo>
                      <a:pt x="77497" y="845279"/>
                    </a:lnTo>
                    <a:lnTo>
                      <a:pt x="126744" y="845661"/>
                    </a:lnTo>
                    <a:lnTo>
                      <a:pt x="175704" y="844247"/>
                    </a:lnTo>
                    <a:lnTo>
                      <a:pt x="224340" y="841062"/>
                    </a:lnTo>
                    <a:lnTo>
                      <a:pt x="272611" y="836132"/>
                    </a:lnTo>
                    <a:lnTo>
                      <a:pt x="320478" y="829481"/>
                    </a:lnTo>
                    <a:lnTo>
                      <a:pt x="367902" y="821134"/>
                    </a:lnTo>
                    <a:lnTo>
                      <a:pt x="414843" y="811116"/>
                    </a:lnTo>
                    <a:lnTo>
                      <a:pt x="461263" y="799452"/>
                    </a:lnTo>
                    <a:lnTo>
                      <a:pt x="507122" y="786167"/>
                    </a:lnTo>
                    <a:lnTo>
                      <a:pt x="552381" y="771285"/>
                    </a:lnTo>
                    <a:lnTo>
                      <a:pt x="597001" y="754832"/>
                    </a:lnTo>
                    <a:lnTo>
                      <a:pt x="640942" y="736833"/>
                    </a:lnTo>
                    <a:lnTo>
                      <a:pt x="684165" y="717312"/>
                    </a:lnTo>
                    <a:lnTo>
                      <a:pt x="726631" y="696294"/>
                    </a:lnTo>
                    <a:lnTo>
                      <a:pt x="768300" y="673804"/>
                    </a:lnTo>
                    <a:lnTo>
                      <a:pt x="809134" y="649868"/>
                    </a:lnTo>
                    <a:lnTo>
                      <a:pt x="849093" y="624510"/>
                    </a:lnTo>
                    <a:lnTo>
                      <a:pt x="888138" y="597754"/>
                    </a:lnTo>
                    <a:lnTo>
                      <a:pt x="926229" y="569627"/>
                    </a:lnTo>
                    <a:lnTo>
                      <a:pt x="963328" y="540152"/>
                    </a:lnTo>
                    <a:lnTo>
                      <a:pt x="999395" y="509355"/>
                    </a:lnTo>
                    <a:lnTo>
                      <a:pt x="1034391" y="477261"/>
                    </a:lnTo>
                    <a:lnTo>
                      <a:pt x="1068276" y="443894"/>
                    </a:lnTo>
                    <a:lnTo>
                      <a:pt x="1101012" y="409279"/>
                    </a:lnTo>
                    <a:lnTo>
                      <a:pt x="1132558" y="373442"/>
                    </a:lnTo>
                    <a:lnTo>
                      <a:pt x="1162877" y="336408"/>
                    </a:lnTo>
                    <a:lnTo>
                      <a:pt x="1191928" y="298200"/>
                    </a:lnTo>
                    <a:lnTo>
                      <a:pt x="1219672" y="258844"/>
                    </a:lnTo>
                    <a:lnTo>
                      <a:pt x="1246070" y="218366"/>
                    </a:lnTo>
                    <a:lnTo>
                      <a:pt x="1271084" y="176789"/>
                    </a:lnTo>
                    <a:lnTo>
                      <a:pt x="1294672" y="134139"/>
                    </a:lnTo>
                    <a:lnTo>
                      <a:pt x="1316797" y="90441"/>
                    </a:lnTo>
                    <a:lnTo>
                      <a:pt x="1337419" y="45720"/>
                    </a:lnTo>
                    <a:lnTo>
                      <a:pt x="1356499" y="0"/>
                    </a:lnTo>
                    <a:lnTo>
                      <a:pt x="1771319" y="164236"/>
                    </a:lnTo>
                    <a:close/>
                  </a:path>
                </a:pathLst>
              </a:custGeom>
              <a:ln w="19050">
                <a:solidFill>
                  <a:srgbClr val="FFFFFF"/>
                </a:solidFill>
              </a:ln>
            </p:spPr>
            <p:txBody>
              <a:bodyPr wrap="square" lIns="0" tIns="0" rIns="0" bIns="0" rtlCol="0"/>
              <a:lstStyle/>
              <a:p>
                <a:endParaRPr/>
              </a:p>
            </p:txBody>
          </p:sp>
          <p:sp>
            <p:nvSpPr>
              <p:cNvPr id="23" name="object 23"/>
              <p:cNvSpPr/>
              <p:nvPr/>
            </p:nvSpPr>
            <p:spPr>
              <a:xfrm>
                <a:off x="7208921" y="2426305"/>
                <a:ext cx="1700530" cy="3288029"/>
              </a:xfrm>
              <a:custGeom>
                <a:avLst/>
                <a:gdLst/>
                <a:ahLst/>
                <a:cxnLst/>
                <a:rect l="l" t="t" r="r" b="b"/>
                <a:pathLst>
                  <a:path w="1700529" h="3288029">
                    <a:moveTo>
                      <a:pt x="828324" y="0"/>
                    </a:moveTo>
                    <a:lnTo>
                      <a:pt x="786225" y="27555"/>
                    </a:lnTo>
                    <a:lnTo>
                      <a:pt x="745052" y="56189"/>
                    </a:lnTo>
                    <a:lnTo>
                      <a:pt x="704820" y="85875"/>
                    </a:lnTo>
                    <a:lnTo>
                      <a:pt x="665543" y="116591"/>
                    </a:lnTo>
                    <a:lnTo>
                      <a:pt x="627236" y="148311"/>
                    </a:lnTo>
                    <a:lnTo>
                      <a:pt x="589914" y="181011"/>
                    </a:lnTo>
                    <a:lnTo>
                      <a:pt x="553590" y="214666"/>
                    </a:lnTo>
                    <a:lnTo>
                      <a:pt x="518280" y="249251"/>
                    </a:lnTo>
                    <a:lnTo>
                      <a:pt x="483998" y="284743"/>
                    </a:lnTo>
                    <a:lnTo>
                      <a:pt x="450758" y="321116"/>
                    </a:lnTo>
                    <a:lnTo>
                      <a:pt x="418576" y="358346"/>
                    </a:lnTo>
                    <a:lnTo>
                      <a:pt x="387465" y="396409"/>
                    </a:lnTo>
                    <a:lnTo>
                      <a:pt x="357440" y="435280"/>
                    </a:lnTo>
                    <a:lnTo>
                      <a:pt x="328515" y="474934"/>
                    </a:lnTo>
                    <a:lnTo>
                      <a:pt x="300706" y="515346"/>
                    </a:lnTo>
                    <a:lnTo>
                      <a:pt x="274026" y="556494"/>
                    </a:lnTo>
                    <a:lnTo>
                      <a:pt x="248490" y="598350"/>
                    </a:lnTo>
                    <a:lnTo>
                      <a:pt x="224113" y="640893"/>
                    </a:lnTo>
                    <a:lnTo>
                      <a:pt x="200909" y="684095"/>
                    </a:lnTo>
                    <a:lnTo>
                      <a:pt x="178893" y="727934"/>
                    </a:lnTo>
                    <a:lnTo>
                      <a:pt x="158078" y="772385"/>
                    </a:lnTo>
                    <a:lnTo>
                      <a:pt x="138481" y="817422"/>
                    </a:lnTo>
                    <a:lnTo>
                      <a:pt x="120115" y="863022"/>
                    </a:lnTo>
                    <a:lnTo>
                      <a:pt x="102994" y="909160"/>
                    </a:lnTo>
                    <a:lnTo>
                      <a:pt x="87134" y="955811"/>
                    </a:lnTo>
                    <a:lnTo>
                      <a:pt x="72548" y="1002952"/>
                    </a:lnTo>
                    <a:lnTo>
                      <a:pt x="59252" y="1050556"/>
                    </a:lnTo>
                    <a:lnTo>
                      <a:pt x="47260" y="1098600"/>
                    </a:lnTo>
                    <a:lnTo>
                      <a:pt x="36586" y="1147060"/>
                    </a:lnTo>
                    <a:lnTo>
                      <a:pt x="27244" y="1195910"/>
                    </a:lnTo>
                    <a:lnTo>
                      <a:pt x="19250" y="1245126"/>
                    </a:lnTo>
                    <a:lnTo>
                      <a:pt x="12618" y="1294684"/>
                    </a:lnTo>
                    <a:lnTo>
                      <a:pt x="7362" y="1344559"/>
                    </a:lnTo>
                    <a:lnTo>
                      <a:pt x="3498" y="1394726"/>
                    </a:lnTo>
                    <a:lnTo>
                      <a:pt x="1104" y="1442990"/>
                    </a:lnTo>
                    <a:lnTo>
                      <a:pt x="0" y="1491017"/>
                    </a:lnTo>
                    <a:lnTo>
                      <a:pt x="170" y="1538791"/>
                    </a:lnTo>
                    <a:lnTo>
                      <a:pt x="1599" y="1586293"/>
                    </a:lnTo>
                    <a:lnTo>
                      <a:pt x="4273" y="1633508"/>
                    </a:lnTo>
                    <a:lnTo>
                      <a:pt x="8175" y="1680417"/>
                    </a:lnTo>
                    <a:lnTo>
                      <a:pt x="13292" y="1727004"/>
                    </a:lnTo>
                    <a:lnTo>
                      <a:pt x="19607" y="1773251"/>
                    </a:lnTo>
                    <a:lnTo>
                      <a:pt x="27106" y="1819141"/>
                    </a:lnTo>
                    <a:lnTo>
                      <a:pt x="35773" y="1864658"/>
                    </a:lnTo>
                    <a:lnTo>
                      <a:pt x="45593" y="1909783"/>
                    </a:lnTo>
                    <a:lnTo>
                      <a:pt x="56552" y="1954500"/>
                    </a:lnTo>
                    <a:lnTo>
                      <a:pt x="68634" y="1998792"/>
                    </a:lnTo>
                    <a:lnTo>
                      <a:pt x="81823" y="2042640"/>
                    </a:lnTo>
                    <a:lnTo>
                      <a:pt x="96106" y="2086029"/>
                    </a:lnTo>
                    <a:lnTo>
                      <a:pt x="111466" y="2128941"/>
                    </a:lnTo>
                    <a:lnTo>
                      <a:pt x="127888" y="2171359"/>
                    </a:lnTo>
                    <a:lnTo>
                      <a:pt x="145358" y="2213266"/>
                    </a:lnTo>
                    <a:lnTo>
                      <a:pt x="163860" y="2254644"/>
                    </a:lnTo>
                    <a:lnTo>
                      <a:pt x="183379" y="2295476"/>
                    </a:lnTo>
                    <a:lnTo>
                      <a:pt x="203900" y="2335746"/>
                    </a:lnTo>
                    <a:lnTo>
                      <a:pt x="225407" y="2375435"/>
                    </a:lnTo>
                    <a:lnTo>
                      <a:pt x="247887" y="2414528"/>
                    </a:lnTo>
                    <a:lnTo>
                      <a:pt x="271323" y="2453006"/>
                    </a:lnTo>
                    <a:lnTo>
                      <a:pt x="295700" y="2490852"/>
                    </a:lnTo>
                    <a:lnTo>
                      <a:pt x="321003" y="2528050"/>
                    </a:lnTo>
                    <a:lnTo>
                      <a:pt x="347218" y="2564582"/>
                    </a:lnTo>
                    <a:lnTo>
                      <a:pt x="374328" y="2600430"/>
                    </a:lnTo>
                    <a:lnTo>
                      <a:pt x="402319" y="2635579"/>
                    </a:lnTo>
                    <a:lnTo>
                      <a:pt x="431176" y="2670010"/>
                    </a:lnTo>
                    <a:lnTo>
                      <a:pt x="460883" y="2703707"/>
                    </a:lnTo>
                    <a:lnTo>
                      <a:pt x="491426" y="2736651"/>
                    </a:lnTo>
                    <a:lnTo>
                      <a:pt x="522789" y="2768827"/>
                    </a:lnTo>
                    <a:lnTo>
                      <a:pt x="554957" y="2800217"/>
                    </a:lnTo>
                    <a:lnTo>
                      <a:pt x="587915" y="2830804"/>
                    </a:lnTo>
                    <a:lnTo>
                      <a:pt x="621648" y="2860570"/>
                    </a:lnTo>
                    <a:lnTo>
                      <a:pt x="656141" y="2889498"/>
                    </a:lnTo>
                    <a:lnTo>
                      <a:pt x="691378" y="2917572"/>
                    </a:lnTo>
                    <a:lnTo>
                      <a:pt x="727344" y="2944774"/>
                    </a:lnTo>
                    <a:lnTo>
                      <a:pt x="764025" y="2971086"/>
                    </a:lnTo>
                    <a:lnTo>
                      <a:pt x="801405" y="2996493"/>
                    </a:lnTo>
                    <a:lnTo>
                      <a:pt x="839469" y="3020975"/>
                    </a:lnTo>
                    <a:lnTo>
                      <a:pt x="878202" y="3044518"/>
                    </a:lnTo>
                    <a:lnTo>
                      <a:pt x="917588" y="3067102"/>
                    </a:lnTo>
                    <a:lnTo>
                      <a:pt x="957613" y="3088712"/>
                    </a:lnTo>
                    <a:lnTo>
                      <a:pt x="998262" y="3109329"/>
                    </a:lnTo>
                    <a:lnTo>
                      <a:pt x="1039519" y="3128937"/>
                    </a:lnTo>
                    <a:lnTo>
                      <a:pt x="1081368" y="3147518"/>
                    </a:lnTo>
                    <a:lnTo>
                      <a:pt x="1123796" y="3165056"/>
                    </a:lnTo>
                    <a:lnTo>
                      <a:pt x="1166787" y="3181533"/>
                    </a:lnTo>
                    <a:lnTo>
                      <a:pt x="1210326" y="3196932"/>
                    </a:lnTo>
                    <a:lnTo>
                      <a:pt x="1254397" y="3211235"/>
                    </a:lnTo>
                    <a:lnTo>
                      <a:pt x="1298986" y="3224427"/>
                    </a:lnTo>
                    <a:lnTo>
                      <a:pt x="1344076" y="3236489"/>
                    </a:lnTo>
                    <a:lnTo>
                      <a:pt x="1389655" y="3247404"/>
                    </a:lnTo>
                    <a:lnTo>
                      <a:pt x="1435705" y="3257155"/>
                    </a:lnTo>
                    <a:lnTo>
                      <a:pt x="1482212" y="3265725"/>
                    </a:lnTo>
                    <a:lnTo>
                      <a:pt x="1529161" y="3273097"/>
                    </a:lnTo>
                    <a:lnTo>
                      <a:pt x="1576536" y="3279254"/>
                    </a:lnTo>
                    <a:lnTo>
                      <a:pt x="1624323" y="3284177"/>
                    </a:lnTo>
                    <a:lnTo>
                      <a:pt x="1672506" y="3287852"/>
                    </a:lnTo>
                    <a:lnTo>
                      <a:pt x="1700522" y="2842590"/>
                    </a:lnTo>
                    <a:lnTo>
                      <a:pt x="1651363" y="2838587"/>
                    </a:lnTo>
                    <a:lnTo>
                      <a:pt x="1602589" y="2832807"/>
                    </a:lnTo>
                    <a:lnTo>
                      <a:pt x="1554240" y="2825273"/>
                    </a:lnTo>
                    <a:lnTo>
                      <a:pt x="1506359" y="2816010"/>
                    </a:lnTo>
                    <a:lnTo>
                      <a:pt x="1458986" y="2805042"/>
                    </a:lnTo>
                    <a:lnTo>
                      <a:pt x="1412162" y="2792393"/>
                    </a:lnTo>
                    <a:lnTo>
                      <a:pt x="1365930" y="2778088"/>
                    </a:lnTo>
                    <a:lnTo>
                      <a:pt x="1320329" y="2762151"/>
                    </a:lnTo>
                    <a:lnTo>
                      <a:pt x="1275400" y="2744606"/>
                    </a:lnTo>
                    <a:lnTo>
                      <a:pt x="1231187" y="2725479"/>
                    </a:lnTo>
                    <a:lnTo>
                      <a:pt x="1187728" y="2704792"/>
                    </a:lnTo>
                    <a:lnTo>
                      <a:pt x="1145066" y="2682570"/>
                    </a:lnTo>
                    <a:lnTo>
                      <a:pt x="1103241" y="2658838"/>
                    </a:lnTo>
                    <a:lnTo>
                      <a:pt x="1062296" y="2633620"/>
                    </a:lnTo>
                    <a:lnTo>
                      <a:pt x="1022270" y="2606941"/>
                    </a:lnTo>
                    <a:lnTo>
                      <a:pt x="983205" y="2578824"/>
                    </a:lnTo>
                    <a:lnTo>
                      <a:pt x="945143" y="2549295"/>
                    </a:lnTo>
                    <a:lnTo>
                      <a:pt x="908124" y="2518376"/>
                    </a:lnTo>
                    <a:lnTo>
                      <a:pt x="872189" y="2486094"/>
                    </a:lnTo>
                    <a:lnTo>
                      <a:pt x="837381" y="2452471"/>
                    </a:lnTo>
                    <a:lnTo>
                      <a:pt x="803739" y="2417533"/>
                    </a:lnTo>
                    <a:lnTo>
                      <a:pt x="771305" y="2381304"/>
                    </a:lnTo>
                    <a:lnTo>
                      <a:pt x="740121" y="2343807"/>
                    </a:lnTo>
                    <a:lnTo>
                      <a:pt x="710227" y="2305068"/>
                    </a:lnTo>
                    <a:lnTo>
                      <a:pt x="681664" y="2265111"/>
                    </a:lnTo>
                    <a:lnTo>
                      <a:pt x="654474" y="2223960"/>
                    </a:lnTo>
                    <a:lnTo>
                      <a:pt x="629465" y="2182975"/>
                    </a:lnTo>
                    <a:lnTo>
                      <a:pt x="606095" y="2141453"/>
                    </a:lnTo>
                    <a:lnTo>
                      <a:pt x="584355" y="2099434"/>
                    </a:lnTo>
                    <a:lnTo>
                      <a:pt x="564235" y="2056957"/>
                    </a:lnTo>
                    <a:lnTo>
                      <a:pt x="545728" y="2014061"/>
                    </a:lnTo>
                    <a:lnTo>
                      <a:pt x="528825" y="1970785"/>
                    </a:lnTo>
                    <a:lnTo>
                      <a:pt x="513516" y="1927168"/>
                    </a:lnTo>
                    <a:lnTo>
                      <a:pt x="499794" y="1883249"/>
                    </a:lnTo>
                    <a:lnTo>
                      <a:pt x="487649" y="1839068"/>
                    </a:lnTo>
                    <a:lnTo>
                      <a:pt x="477072" y="1794662"/>
                    </a:lnTo>
                    <a:lnTo>
                      <a:pt x="468056" y="1750072"/>
                    </a:lnTo>
                    <a:lnTo>
                      <a:pt x="460591" y="1705337"/>
                    </a:lnTo>
                    <a:lnTo>
                      <a:pt x="454668" y="1660494"/>
                    </a:lnTo>
                    <a:lnTo>
                      <a:pt x="450279" y="1615585"/>
                    </a:lnTo>
                    <a:lnTo>
                      <a:pt x="447415" y="1570647"/>
                    </a:lnTo>
                    <a:lnTo>
                      <a:pt x="446067" y="1525720"/>
                    </a:lnTo>
                    <a:lnTo>
                      <a:pt x="446227" y="1480842"/>
                    </a:lnTo>
                    <a:lnTo>
                      <a:pt x="447886" y="1436054"/>
                    </a:lnTo>
                    <a:lnTo>
                      <a:pt x="451034" y="1391393"/>
                    </a:lnTo>
                    <a:lnTo>
                      <a:pt x="455664" y="1346900"/>
                    </a:lnTo>
                    <a:lnTo>
                      <a:pt x="461767" y="1302612"/>
                    </a:lnTo>
                    <a:lnTo>
                      <a:pt x="469334" y="1258570"/>
                    </a:lnTo>
                    <a:lnTo>
                      <a:pt x="478355" y="1214812"/>
                    </a:lnTo>
                    <a:lnTo>
                      <a:pt x="488823" y="1171377"/>
                    </a:lnTo>
                    <a:lnTo>
                      <a:pt x="500729" y="1128304"/>
                    </a:lnTo>
                    <a:lnTo>
                      <a:pt x="514064" y="1085633"/>
                    </a:lnTo>
                    <a:lnTo>
                      <a:pt x="528819" y="1043403"/>
                    </a:lnTo>
                    <a:lnTo>
                      <a:pt x="544985" y="1001652"/>
                    </a:lnTo>
                    <a:lnTo>
                      <a:pt x="562554" y="960420"/>
                    </a:lnTo>
                    <a:lnTo>
                      <a:pt x="581518" y="919746"/>
                    </a:lnTo>
                    <a:lnTo>
                      <a:pt x="601866" y="879668"/>
                    </a:lnTo>
                    <a:lnTo>
                      <a:pt x="623591" y="840226"/>
                    </a:lnTo>
                    <a:lnTo>
                      <a:pt x="646684" y="801460"/>
                    </a:lnTo>
                    <a:lnTo>
                      <a:pt x="671136" y="763407"/>
                    </a:lnTo>
                    <a:lnTo>
                      <a:pt x="696938" y="726108"/>
                    </a:lnTo>
                    <a:lnTo>
                      <a:pt x="724082" y="689600"/>
                    </a:lnTo>
                    <a:lnTo>
                      <a:pt x="752559" y="653924"/>
                    </a:lnTo>
                    <a:lnTo>
                      <a:pt x="782360" y="619119"/>
                    </a:lnTo>
                    <a:lnTo>
                      <a:pt x="813476" y="585222"/>
                    </a:lnTo>
                    <a:lnTo>
                      <a:pt x="845899" y="552275"/>
                    </a:lnTo>
                    <a:lnTo>
                      <a:pt x="879620" y="520314"/>
                    </a:lnTo>
                    <a:lnTo>
                      <a:pt x="914631" y="489381"/>
                    </a:lnTo>
                    <a:lnTo>
                      <a:pt x="950921" y="459513"/>
                    </a:lnTo>
                    <a:lnTo>
                      <a:pt x="988484" y="430750"/>
                    </a:lnTo>
                    <a:lnTo>
                      <a:pt x="1027309" y="403130"/>
                    </a:lnTo>
                    <a:lnTo>
                      <a:pt x="1067389" y="376694"/>
                    </a:lnTo>
                    <a:lnTo>
                      <a:pt x="828324" y="0"/>
                    </a:lnTo>
                    <a:close/>
                  </a:path>
                </a:pathLst>
              </a:custGeom>
              <a:solidFill>
                <a:srgbClr val="00AFEF"/>
              </a:solidFill>
            </p:spPr>
            <p:txBody>
              <a:bodyPr wrap="square" lIns="0" tIns="0" rIns="0" bIns="0" rtlCol="0"/>
              <a:lstStyle/>
              <a:p>
                <a:endParaRPr/>
              </a:p>
            </p:txBody>
          </p:sp>
          <p:sp>
            <p:nvSpPr>
              <p:cNvPr id="24" name="object 24"/>
              <p:cNvSpPr/>
              <p:nvPr/>
            </p:nvSpPr>
            <p:spPr>
              <a:xfrm>
                <a:off x="7208921" y="2426305"/>
                <a:ext cx="1700530" cy="3288029"/>
              </a:xfrm>
              <a:custGeom>
                <a:avLst/>
                <a:gdLst/>
                <a:ahLst/>
                <a:cxnLst/>
                <a:rect l="l" t="t" r="r" b="b"/>
                <a:pathLst>
                  <a:path w="1700529" h="3288029">
                    <a:moveTo>
                      <a:pt x="1672506" y="3287852"/>
                    </a:moveTo>
                    <a:lnTo>
                      <a:pt x="1624323" y="3284177"/>
                    </a:lnTo>
                    <a:lnTo>
                      <a:pt x="1576536" y="3279254"/>
                    </a:lnTo>
                    <a:lnTo>
                      <a:pt x="1529161" y="3273097"/>
                    </a:lnTo>
                    <a:lnTo>
                      <a:pt x="1482212" y="3265725"/>
                    </a:lnTo>
                    <a:lnTo>
                      <a:pt x="1435705" y="3257155"/>
                    </a:lnTo>
                    <a:lnTo>
                      <a:pt x="1389655" y="3247404"/>
                    </a:lnTo>
                    <a:lnTo>
                      <a:pt x="1344076" y="3236489"/>
                    </a:lnTo>
                    <a:lnTo>
                      <a:pt x="1298986" y="3224427"/>
                    </a:lnTo>
                    <a:lnTo>
                      <a:pt x="1254397" y="3211235"/>
                    </a:lnTo>
                    <a:lnTo>
                      <a:pt x="1210326" y="3196932"/>
                    </a:lnTo>
                    <a:lnTo>
                      <a:pt x="1166787" y="3181533"/>
                    </a:lnTo>
                    <a:lnTo>
                      <a:pt x="1123796" y="3165056"/>
                    </a:lnTo>
                    <a:lnTo>
                      <a:pt x="1081368" y="3147518"/>
                    </a:lnTo>
                    <a:lnTo>
                      <a:pt x="1039519" y="3128937"/>
                    </a:lnTo>
                    <a:lnTo>
                      <a:pt x="998262" y="3109329"/>
                    </a:lnTo>
                    <a:lnTo>
                      <a:pt x="957613" y="3088712"/>
                    </a:lnTo>
                    <a:lnTo>
                      <a:pt x="917588" y="3067102"/>
                    </a:lnTo>
                    <a:lnTo>
                      <a:pt x="878202" y="3044518"/>
                    </a:lnTo>
                    <a:lnTo>
                      <a:pt x="839469" y="3020975"/>
                    </a:lnTo>
                    <a:lnTo>
                      <a:pt x="801405" y="2996493"/>
                    </a:lnTo>
                    <a:lnTo>
                      <a:pt x="764025" y="2971086"/>
                    </a:lnTo>
                    <a:lnTo>
                      <a:pt x="727344" y="2944774"/>
                    </a:lnTo>
                    <a:lnTo>
                      <a:pt x="691378" y="2917572"/>
                    </a:lnTo>
                    <a:lnTo>
                      <a:pt x="656141" y="2889498"/>
                    </a:lnTo>
                    <a:lnTo>
                      <a:pt x="621648" y="2860570"/>
                    </a:lnTo>
                    <a:lnTo>
                      <a:pt x="587915" y="2830804"/>
                    </a:lnTo>
                    <a:lnTo>
                      <a:pt x="554957" y="2800217"/>
                    </a:lnTo>
                    <a:lnTo>
                      <a:pt x="522789" y="2768827"/>
                    </a:lnTo>
                    <a:lnTo>
                      <a:pt x="491426" y="2736651"/>
                    </a:lnTo>
                    <a:lnTo>
                      <a:pt x="460883" y="2703707"/>
                    </a:lnTo>
                    <a:lnTo>
                      <a:pt x="431176" y="2670010"/>
                    </a:lnTo>
                    <a:lnTo>
                      <a:pt x="402319" y="2635579"/>
                    </a:lnTo>
                    <a:lnTo>
                      <a:pt x="374328" y="2600430"/>
                    </a:lnTo>
                    <a:lnTo>
                      <a:pt x="347218" y="2564582"/>
                    </a:lnTo>
                    <a:lnTo>
                      <a:pt x="321003" y="2528050"/>
                    </a:lnTo>
                    <a:lnTo>
                      <a:pt x="295700" y="2490852"/>
                    </a:lnTo>
                    <a:lnTo>
                      <a:pt x="271323" y="2453006"/>
                    </a:lnTo>
                    <a:lnTo>
                      <a:pt x="247887" y="2414528"/>
                    </a:lnTo>
                    <a:lnTo>
                      <a:pt x="225407" y="2375435"/>
                    </a:lnTo>
                    <a:lnTo>
                      <a:pt x="203900" y="2335746"/>
                    </a:lnTo>
                    <a:lnTo>
                      <a:pt x="183379" y="2295476"/>
                    </a:lnTo>
                    <a:lnTo>
                      <a:pt x="163860" y="2254644"/>
                    </a:lnTo>
                    <a:lnTo>
                      <a:pt x="145358" y="2213266"/>
                    </a:lnTo>
                    <a:lnTo>
                      <a:pt x="127888" y="2171359"/>
                    </a:lnTo>
                    <a:lnTo>
                      <a:pt x="111466" y="2128941"/>
                    </a:lnTo>
                    <a:lnTo>
                      <a:pt x="96106" y="2086029"/>
                    </a:lnTo>
                    <a:lnTo>
                      <a:pt x="81823" y="2042640"/>
                    </a:lnTo>
                    <a:lnTo>
                      <a:pt x="68634" y="1998792"/>
                    </a:lnTo>
                    <a:lnTo>
                      <a:pt x="56552" y="1954500"/>
                    </a:lnTo>
                    <a:lnTo>
                      <a:pt x="45593" y="1909783"/>
                    </a:lnTo>
                    <a:lnTo>
                      <a:pt x="35773" y="1864658"/>
                    </a:lnTo>
                    <a:lnTo>
                      <a:pt x="27106" y="1819141"/>
                    </a:lnTo>
                    <a:lnTo>
                      <a:pt x="19607" y="1773251"/>
                    </a:lnTo>
                    <a:lnTo>
                      <a:pt x="13292" y="1727004"/>
                    </a:lnTo>
                    <a:lnTo>
                      <a:pt x="8175" y="1680417"/>
                    </a:lnTo>
                    <a:lnTo>
                      <a:pt x="4273" y="1633508"/>
                    </a:lnTo>
                    <a:lnTo>
                      <a:pt x="1599" y="1586293"/>
                    </a:lnTo>
                    <a:lnTo>
                      <a:pt x="170" y="1538791"/>
                    </a:lnTo>
                    <a:lnTo>
                      <a:pt x="0" y="1491017"/>
                    </a:lnTo>
                    <a:lnTo>
                      <a:pt x="1104" y="1442990"/>
                    </a:lnTo>
                    <a:lnTo>
                      <a:pt x="3498" y="1394726"/>
                    </a:lnTo>
                    <a:lnTo>
                      <a:pt x="7362" y="1344559"/>
                    </a:lnTo>
                    <a:lnTo>
                      <a:pt x="12618" y="1294684"/>
                    </a:lnTo>
                    <a:lnTo>
                      <a:pt x="19250" y="1245126"/>
                    </a:lnTo>
                    <a:lnTo>
                      <a:pt x="27244" y="1195910"/>
                    </a:lnTo>
                    <a:lnTo>
                      <a:pt x="36586" y="1147060"/>
                    </a:lnTo>
                    <a:lnTo>
                      <a:pt x="47260" y="1098600"/>
                    </a:lnTo>
                    <a:lnTo>
                      <a:pt x="59252" y="1050556"/>
                    </a:lnTo>
                    <a:lnTo>
                      <a:pt x="72548" y="1002952"/>
                    </a:lnTo>
                    <a:lnTo>
                      <a:pt x="87134" y="955811"/>
                    </a:lnTo>
                    <a:lnTo>
                      <a:pt x="102994" y="909160"/>
                    </a:lnTo>
                    <a:lnTo>
                      <a:pt x="120115" y="863022"/>
                    </a:lnTo>
                    <a:lnTo>
                      <a:pt x="138481" y="817422"/>
                    </a:lnTo>
                    <a:lnTo>
                      <a:pt x="158078" y="772385"/>
                    </a:lnTo>
                    <a:lnTo>
                      <a:pt x="178893" y="727934"/>
                    </a:lnTo>
                    <a:lnTo>
                      <a:pt x="200909" y="684095"/>
                    </a:lnTo>
                    <a:lnTo>
                      <a:pt x="224113" y="640893"/>
                    </a:lnTo>
                    <a:lnTo>
                      <a:pt x="248490" y="598350"/>
                    </a:lnTo>
                    <a:lnTo>
                      <a:pt x="274026" y="556494"/>
                    </a:lnTo>
                    <a:lnTo>
                      <a:pt x="300706" y="515346"/>
                    </a:lnTo>
                    <a:lnTo>
                      <a:pt x="328515" y="474934"/>
                    </a:lnTo>
                    <a:lnTo>
                      <a:pt x="357440" y="435280"/>
                    </a:lnTo>
                    <a:lnTo>
                      <a:pt x="387465" y="396409"/>
                    </a:lnTo>
                    <a:lnTo>
                      <a:pt x="418576" y="358346"/>
                    </a:lnTo>
                    <a:lnTo>
                      <a:pt x="450758" y="321116"/>
                    </a:lnTo>
                    <a:lnTo>
                      <a:pt x="483998" y="284743"/>
                    </a:lnTo>
                    <a:lnTo>
                      <a:pt x="518280" y="249251"/>
                    </a:lnTo>
                    <a:lnTo>
                      <a:pt x="553590" y="214666"/>
                    </a:lnTo>
                    <a:lnTo>
                      <a:pt x="589914" y="181011"/>
                    </a:lnTo>
                    <a:lnTo>
                      <a:pt x="627236" y="148311"/>
                    </a:lnTo>
                    <a:lnTo>
                      <a:pt x="665543" y="116591"/>
                    </a:lnTo>
                    <a:lnTo>
                      <a:pt x="704820" y="85875"/>
                    </a:lnTo>
                    <a:lnTo>
                      <a:pt x="745052" y="56189"/>
                    </a:lnTo>
                    <a:lnTo>
                      <a:pt x="786225" y="27555"/>
                    </a:lnTo>
                    <a:lnTo>
                      <a:pt x="828324" y="0"/>
                    </a:lnTo>
                    <a:lnTo>
                      <a:pt x="1067389" y="376694"/>
                    </a:lnTo>
                    <a:lnTo>
                      <a:pt x="1027309" y="403130"/>
                    </a:lnTo>
                    <a:lnTo>
                      <a:pt x="988484" y="430750"/>
                    </a:lnTo>
                    <a:lnTo>
                      <a:pt x="950921" y="459513"/>
                    </a:lnTo>
                    <a:lnTo>
                      <a:pt x="914631" y="489381"/>
                    </a:lnTo>
                    <a:lnTo>
                      <a:pt x="879620" y="520314"/>
                    </a:lnTo>
                    <a:lnTo>
                      <a:pt x="845899" y="552275"/>
                    </a:lnTo>
                    <a:lnTo>
                      <a:pt x="813476" y="585222"/>
                    </a:lnTo>
                    <a:lnTo>
                      <a:pt x="782360" y="619119"/>
                    </a:lnTo>
                    <a:lnTo>
                      <a:pt x="752559" y="653924"/>
                    </a:lnTo>
                    <a:lnTo>
                      <a:pt x="724082" y="689600"/>
                    </a:lnTo>
                    <a:lnTo>
                      <a:pt x="696938" y="726108"/>
                    </a:lnTo>
                    <a:lnTo>
                      <a:pt x="671136" y="763407"/>
                    </a:lnTo>
                    <a:lnTo>
                      <a:pt x="646684" y="801460"/>
                    </a:lnTo>
                    <a:lnTo>
                      <a:pt x="623591" y="840226"/>
                    </a:lnTo>
                    <a:lnTo>
                      <a:pt x="601866" y="879668"/>
                    </a:lnTo>
                    <a:lnTo>
                      <a:pt x="581518" y="919746"/>
                    </a:lnTo>
                    <a:lnTo>
                      <a:pt x="562554" y="960420"/>
                    </a:lnTo>
                    <a:lnTo>
                      <a:pt x="544985" y="1001652"/>
                    </a:lnTo>
                    <a:lnTo>
                      <a:pt x="528819" y="1043403"/>
                    </a:lnTo>
                    <a:lnTo>
                      <a:pt x="514064" y="1085633"/>
                    </a:lnTo>
                    <a:lnTo>
                      <a:pt x="500729" y="1128304"/>
                    </a:lnTo>
                    <a:lnTo>
                      <a:pt x="488823" y="1171377"/>
                    </a:lnTo>
                    <a:lnTo>
                      <a:pt x="478355" y="1214812"/>
                    </a:lnTo>
                    <a:lnTo>
                      <a:pt x="469334" y="1258570"/>
                    </a:lnTo>
                    <a:lnTo>
                      <a:pt x="461767" y="1302612"/>
                    </a:lnTo>
                    <a:lnTo>
                      <a:pt x="455664" y="1346900"/>
                    </a:lnTo>
                    <a:lnTo>
                      <a:pt x="451034" y="1391393"/>
                    </a:lnTo>
                    <a:lnTo>
                      <a:pt x="447886" y="1436054"/>
                    </a:lnTo>
                    <a:lnTo>
                      <a:pt x="446227" y="1480842"/>
                    </a:lnTo>
                    <a:lnTo>
                      <a:pt x="446067" y="1525720"/>
                    </a:lnTo>
                    <a:lnTo>
                      <a:pt x="447415" y="1570647"/>
                    </a:lnTo>
                    <a:lnTo>
                      <a:pt x="450279" y="1615585"/>
                    </a:lnTo>
                    <a:lnTo>
                      <a:pt x="454668" y="1660494"/>
                    </a:lnTo>
                    <a:lnTo>
                      <a:pt x="460591" y="1705337"/>
                    </a:lnTo>
                    <a:lnTo>
                      <a:pt x="468056" y="1750072"/>
                    </a:lnTo>
                    <a:lnTo>
                      <a:pt x="477072" y="1794662"/>
                    </a:lnTo>
                    <a:lnTo>
                      <a:pt x="487649" y="1839068"/>
                    </a:lnTo>
                    <a:lnTo>
                      <a:pt x="499794" y="1883249"/>
                    </a:lnTo>
                    <a:lnTo>
                      <a:pt x="513516" y="1927168"/>
                    </a:lnTo>
                    <a:lnTo>
                      <a:pt x="528825" y="1970785"/>
                    </a:lnTo>
                    <a:lnTo>
                      <a:pt x="545728" y="2014061"/>
                    </a:lnTo>
                    <a:lnTo>
                      <a:pt x="564235" y="2056957"/>
                    </a:lnTo>
                    <a:lnTo>
                      <a:pt x="584355" y="2099434"/>
                    </a:lnTo>
                    <a:lnTo>
                      <a:pt x="606095" y="2141453"/>
                    </a:lnTo>
                    <a:lnTo>
                      <a:pt x="629465" y="2182975"/>
                    </a:lnTo>
                    <a:lnTo>
                      <a:pt x="654474" y="2223960"/>
                    </a:lnTo>
                    <a:lnTo>
                      <a:pt x="681664" y="2265111"/>
                    </a:lnTo>
                    <a:lnTo>
                      <a:pt x="710227" y="2305068"/>
                    </a:lnTo>
                    <a:lnTo>
                      <a:pt x="740121" y="2343807"/>
                    </a:lnTo>
                    <a:lnTo>
                      <a:pt x="771305" y="2381304"/>
                    </a:lnTo>
                    <a:lnTo>
                      <a:pt x="803739" y="2417533"/>
                    </a:lnTo>
                    <a:lnTo>
                      <a:pt x="837381" y="2452471"/>
                    </a:lnTo>
                    <a:lnTo>
                      <a:pt x="872189" y="2486094"/>
                    </a:lnTo>
                    <a:lnTo>
                      <a:pt x="908124" y="2518376"/>
                    </a:lnTo>
                    <a:lnTo>
                      <a:pt x="945143" y="2549295"/>
                    </a:lnTo>
                    <a:lnTo>
                      <a:pt x="983205" y="2578824"/>
                    </a:lnTo>
                    <a:lnTo>
                      <a:pt x="1022270" y="2606941"/>
                    </a:lnTo>
                    <a:lnTo>
                      <a:pt x="1062296" y="2633620"/>
                    </a:lnTo>
                    <a:lnTo>
                      <a:pt x="1103241" y="2658838"/>
                    </a:lnTo>
                    <a:lnTo>
                      <a:pt x="1145066" y="2682570"/>
                    </a:lnTo>
                    <a:lnTo>
                      <a:pt x="1187728" y="2704792"/>
                    </a:lnTo>
                    <a:lnTo>
                      <a:pt x="1231187" y="2725479"/>
                    </a:lnTo>
                    <a:lnTo>
                      <a:pt x="1275400" y="2744606"/>
                    </a:lnTo>
                    <a:lnTo>
                      <a:pt x="1320329" y="2762151"/>
                    </a:lnTo>
                    <a:lnTo>
                      <a:pt x="1365930" y="2778088"/>
                    </a:lnTo>
                    <a:lnTo>
                      <a:pt x="1412162" y="2792393"/>
                    </a:lnTo>
                    <a:lnTo>
                      <a:pt x="1458986" y="2805042"/>
                    </a:lnTo>
                    <a:lnTo>
                      <a:pt x="1506359" y="2816010"/>
                    </a:lnTo>
                    <a:lnTo>
                      <a:pt x="1554240" y="2825273"/>
                    </a:lnTo>
                    <a:lnTo>
                      <a:pt x="1602589" y="2832807"/>
                    </a:lnTo>
                    <a:lnTo>
                      <a:pt x="1651363" y="2838587"/>
                    </a:lnTo>
                    <a:lnTo>
                      <a:pt x="1700522" y="2842590"/>
                    </a:lnTo>
                    <a:lnTo>
                      <a:pt x="1672506" y="3287852"/>
                    </a:lnTo>
                    <a:close/>
                  </a:path>
                </a:pathLst>
              </a:custGeom>
              <a:ln w="19050">
                <a:solidFill>
                  <a:srgbClr val="FFFFFF"/>
                </a:solidFill>
              </a:ln>
            </p:spPr>
            <p:txBody>
              <a:bodyPr wrap="square" lIns="0" tIns="0" rIns="0" bIns="0" rtlCol="0"/>
              <a:lstStyle/>
              <a:p>
                <a:endParaRPr/>
              </a:p>
            </p:txBody>
          </p:sp>
          <p:sp>
            <p:nvSpPr>
              <p:cNvPr id="25" name="object 25"/>
              <p:cNvSpPr/>
              <p:nvPr/>
            </p:nvSpPr>
            <p:spPr>
              <a:xfrm>
                <a:off x="8037253" y="2180106"/>
                <a:ext cx="705485" cy="622935"/>
              </a:xfrm>
              <a:custGeom>
                <a:avLst/>
                <a:gdLst/>
                <a:ahLst/>
                <a:cxnLst/>
                <a:rect l="l" t="t" r="r" b="b"/>
                <a:pathLst>
                  <a:path w="705484" h="622935">
                    <a:moveTo>
                      <a:pt x="621830" y="0"/>
                    </a:moveTo>
                    <a:lnTo>
                      <a:pt x="571025" y="10459"/>
                    </a:lnTo>
                    <a:lnTo>
                      <a:pt x="520605" y="22376"/>
                    </a:lnTo>
                    <a:lnTo>
                      <a:pt x="470599" y="35738"/>
                    </a:lnTo>
                    <a:lnTo>
                      <a:pt x="421038" y="50533"/>
                    </a:lnTo>
                    <a:lnTo>
                      <a:pt x="371952" y="66749"/>
                    </a:lnTo>
                    <a:lnTo>
                      <a:pt x="323371" y="84374"/>
                    </a:lnTo>
                    <a:lnTo>
                      <a:pt x="275326" y="103396"/>
                    </a:lnTo>
                    <a:lnTo>
                      <a:pt x="227847" y="123804"/>
                    </a:lnTo>
                    <a:lnTo>
                      <a:pt x="180964" y="145585"/>
                    </a:lnTo>
                    <a:lnTo>
                      <a:pt x="134707" y="168727"/>
                    </a:lnTo>
                    <a:lnTo>
                      <a:pt x="89108" y="193219"/>
                    </a:lnTo>
                    <a:lnTo>
                      <a:pt x="44195" y="219047"/>
                    </a:lnTo>
                    <a:lnTo>
                      <a:pt x="0" y="246202"/>
                    </a:lnTo>
                    <a:lnTo>
                      <a:pt x="239052" y="622896"/>
                    </a:lnTo>
                    <a:lnTo>
                      <a:pt x="282250" y="596616"/>
                    </a:lnTo>
                    <a:lnTo>
                      <a:pt x="326345" y="572020"/>
                    </a:lnTo>
                    <a:lnTo>
                      <a:pt x="371288" y="549127"/>
                    </a:lnTo>
                    <a:lnTo>
                      <a:pt x="417029" y="527958"/>
                    </a:lnTo>
                    <a:lnTo>
                      <a:pt x="463518" y="508533"/>
                    </a:lnTo>
                    <a:lnTo>
                      <a:pt x="510704" y="490871"/>
                    </a:lnTo>
                    <a:lnTo>
                      <a:pt x="558539" y="474992"/>
                    </a:lnTo>
                    <a:lnTo>
                      <a:pt x="606972" y="460916"/>
                    </a:lnTo>
                    <a:lnTo>
                      <a:pt x="655954" y="448662"/>
                    </a:lnTo>
                    <a:lnTo>
                      <a:pt x="705434" y="438251"/>
                    </a:lnTo>
                    <a:lnTo>
                      <a:pt x="621830" y="0"/>
                    </a:lnTo>
                    <a:close/>
                  </a:path>
                </a:pathLst>
              </a:custGeom>
              <a:solidFill>
                <a:srgbClr val="FF3399"/>
              </a:solidFill>
            </p:spPr>
            <p:txBody>
              <a:bodyPr wrap="square" lIns="0" tIns="0" rIns="0" bIns="0" rtlCol="0"/>
              <a:lstStyle/>
              <a:p>
                <a:endParaRPr/>
              </a:p>
            </p:txBody>
          </p:sp>
          <p:sp>
            <p:nvSpPr>
              <p:cNvPr id="26" name="object 26"/>
              <p:cNvSpPr/>
              <p:nvPr/>
            </p:nvSpPr>
            <p:spPr>
              <a:xfrm>
                <a:off x="8037253" y="2180106"/>
                <a:ext cx="705485" cy="622935"/>
              </a:xfrm>
              <a:custGeom>
                <a:avLst/>
                <a:gdLst/>
                <a:ahLst/>
                <a:cxnLst/>
                <a:rect l="l" t="t" r="r" b="b"/>
                <a:pathLst>
                  <a:path w="705484" h="622935">
                    <a:moveTo>
                      <a:pt x="0" y="246202"/>
                    </a:moveTo>
                    <a:lnTo>
                      <a:pt x="44195" y="219047"/>
                    </a:lnTo>
                    <a:lnTo>
                      <a:pt x="89108" y="193219"/>
                    </a:lnTo>
                    <a:lnTo>
                      <a:pt x="134707" y="168727"/>
                    </a:lnTo>
                    <a:lnTo>
                      <a:pt x="180964" y="145585"/>
                    </a:lnTo>
                    <a:lnTo>
                      <a:pt x="227847" y="123804"/>
                    </a:lnTo>
                    <a:lnTo>
                      <a:pt x="275326" y="103396"/>
                    </a:lnTo>
                    <a:lnTo>
                      <a:pt x="323371" y="84374"/>
                    </a:lnTo>
                    <a:lnTo>
                      <a:pt x="371952" y="66749"/>
                    </a:lnTo>
                    <a:lnTo>
                      <a:pt x="421038" y="50533"/>
                    </a:lnTo>
                    <a:lnTo>
                      <a:pt x="470599" y="35738"/>
                    </a:lnTo>
                    <a:lnTo>
                      <a:pt x="520605" y="22376"/>
                    </a:lnTo>
                    <a:lnTo>
                      <a:pt x="571025" y="10459"/>
                    </a:lnTo>
                    <a:lnTo>
                      <a:pt x="621830" y="0"/>
                    </a:lnTo>
                    <a:lnTo>
                      <a:pt x="705434" y="438251"/>
                    </a:lnTo>
                    <a:lnTo>
                      <a:pt x="655954" y="448662"/>
                    </a:lnTo>
                    <a:lnTo>
                      <a:pt x="606972" y="460916"/>
                    </a:lnTo>
                    <a:lnTo>
                      <a:pt x="558539" y="474992"/>
                    </a:lnTo>
                    <a:lnTo>
                      <a:pt x="510704" y="490871"/>
                    </a:lnTo>
                    <a:lnTo>
                      <a:pt x="463518" y="508533"/>
                    </a:lnTo>
                    <a:lnTo>
                      <a:pt x="417029" y="527958"/>
                    </a:lnTo>
                    <a:lnTo>
                      <a:pt x="371288" y="549127"/>
                    </a:lnTo>
                    <a:lnTo>
                      <a:pt x="326345" y="572020"/>
                    </a:lnTo>
                    <a:lnTo>
                      <a:pt x="282250" y="596616"/>
                    </a:lnTo>
                    <a:lnTo>
                      <a:pt x="239052" y="622896"/>
                    </a:lnTo>
                    <a:lnTo>
                      <a:pt x="0" y="246202"/>
                    </a:lnTo>
                    <a:close/>
                  </a:path>
                </a:pathLst>
              </a:custGeom>
              <a:ln w="19050">
                <a:solidFill>
                  <a:srgbClr val="FFFFFF"/>
                </a:solidFill>
              </a:ln>
            </p:spPr>
            <p:txBody>
              <a:bodyPr wrap="square" lIns="0" tIns="0" rIns="0" bIns="0" rtlCol="0"/>
              <a:lstStyle/>
              <a:p>
                <a:endParaRPr/>
              </a:p>
            </p:txBody>
          </p:sp>
          <p:sp>
            <p:nvSpPr>
              <p:cNvPr id="27" name="object 27"/>
              <p:cNvSpPr/>
              <p:nvPr/>
            </p:nvSpPr>
            <p:spPr>
              <a:xfrm>
                <a:off x="8659083" y="2148497"/>
                <a:ext cx="334645" cy="469900"/>
              </a:xfrm>
              <a:custGeom>
                <a:avLst/>
                <a:gdLst/>
                <a:ahLst/>
                <a:cxnLst/>
                <a:rect l="l" t="t" r="r" b="b"/>
                <a:pathLst>
                  <a:path w="334645" h="469900">
                    <a:moveTo>
                      <a:pt x="334403" y="0"/>
                    </a:moveTo>
                    <a:lnTo>
                      <a:pt x="286330" y="647"/>
                    </a:lnTo>
                    <a:lnTo>
                      <a:pt x="238314" y="2587"/>
                    </a:lnTo>
                    <a:lnTo>
                      <a:pt x="190381" y="5819"/>
                    </a:lnTo>
                    <a:lnTo>
                      <a:pt x="142557" y="10339"/>
                    </a:lnTo>
                    <a:lnTo>
                      <a:pt x="94868" y="16146"/>
                    </a:lnTo>
                    <a:lnTo>
                      <a:pt x="47340" y="23237"/>
                    </a:lnTo>
                    <a:lnTo>
                      <a:pt x="0" y="31610"/>
                    </a:lnTo>
                    <a:lnTo>
                      <a:pt x="83604" y="469861"/>
                    </a:lnTo>
                    <a:lnTo>
                      <a:pt x="133350" y="461338"/>
                    </a:lnTo>
                    <a:lnTo>
                      <a:pt x="183357" y="454701"/>
                    </a:lnTo>
                    <a:lnTo>
                      <a:pt x="233571" y="449954"/>
                    </a:lnTo>
                    <a:lnTo>
                      <a:pt x="283937" y="447102"/>
                    </a:lnTo>
                    <a:lnTo>
                      <a:pt x="334403" y="446150"/>
                    </a:lnTo>
                    <a:lnTo>
                      <a:pt x="334403" y="0"/>
                    </a:lnTo>
                    <a:close/>
                  </a:path>
                </a:pathLst>
              </a:custGeom>
              <a:solidFill>
                <a:srgbClr val="001F5F"/>
              </a:solidFill>
            </p:spPr>
            <p:txBody>
              <a:bodyPr wrap="square" lIns="0" tIns="0" rIns="0" bIns="0" rtlCol="0"/>
              <a:lstStyle/>
              <a:p>
                <a:endParaRPr/>
              </a:p>
            </p:txBody>
          </p:sp>
          <p:sp>
            <p:nvSpPr>
              <p:cNvPr id="28" name="object 28"/>
              <p:cNvSpPr/>
              <p:nvPr/>
            </p:nvSpPr>
            <p:spPr>
              <a:xfrm>
                <a:off x="8659083" y="2148497"/>
                <a:ext cx="334645" cy="469900"/>
              </a:xfrm>
              <a:custGeom>
                <a:avLst/>
                <a:gdLst/>
                <a:ahLst/>
                <a:cxnLst/>
                <a:rect l="l" t="t" r="r" b="b"/>
                <a:pathLst>
                  <a:path w="334645" h="469900">
                    <a:moveTo>
                      <a:pt x="0" y="31610"/>
                    </a:moveTo>
                    <a:lnTo>
                      <a:pt x="47340" y="23237"/>
                    </a:lnTo>
                    <a:lnTo>
                      <a:pt x="94868" y="16146"/>
                    </a:lnTo>
                    <a:lnTo>
                      <a:pt x="142557" y="10339"/>
                    </a:lnTo>
                    <a:lnTo>
                      <a:pt x="190381" y="5819"/>
                    </a:lnTo>
                    <a:lnTo>
                      <a:pt x="238314" y="2587"/>
                    </a:lnTo>
                    <a:lnTo>
                      <a:pt x="286330" y="647"/>
                    </a:lnTo>
                    <a:lnTo>
                      <a:pt x="334403" y="0"/>
                    </a:lnTo>
                    <a:lnTo>
                      <a:pt x="334403" y="446150"/>
                    </a:lnTo>
                    <a:lnTo>
                      <a:pt x="283937" y="447102"/>
                    </a:lnTo>
                    <a:lnTo>
                      <a:pt x="233571" y="449954"/>
                    </a:lnTo>
                    <a:lnTo>
                      <a:pt x="183357" y="454701"/>
                    </a:lnTo>
                    <a:lnTo>
                      <a:pt x="133350" y="461338"/>
                    </a:lnTo>
                    <a:lnTo>
                      <a:pt x="83604" y="469861"/>
                    </a:lnTo>
                    <a:lnTo>
                      <a:pt x="0" y="31610"/>
                    </a:lnTo>
                    <a:close/>
                  </a:path>
                </a:pathLst>
              </a:custGeom>
              <a:ln w="19050">
                <a:solidFill>
                  <a:srgbClr val="FFFFFF"/>
                </a:solidFill>
              </a:ln>
            </p:spPr>
            <p:txBody>
              <a:bodyPr wrap="square" lIns="0" tIns="0" rIns="0" bIns="0" rtlCol="0"/>
              <a:lstStyle/>
              <a:p>
                <a:endParaRPr/>
              </a:p>
            </p:txBody>
          </p:sp>
        </p:grpSp>
        <p:sp>
          <p:nvSpPr>
            <p:cNvPr id="29" name="object 29"/>
            <p:cNvSpPr txBox="1"/>
            <p:nvPr/>
          </p:nvSpPr>
          <p:spPr>
            <a:xfrm>
              <a:off x="4761246" y="2365030"/>
              <a:ext cx="1568497" cy="947784"/>
            </a:xfrm>
            <a:prstGeom prst="rect">
              <a:avLst/>
            </a:prstGeom>
          </p:spPr>
          <p:txBody>
            <a:bodyPr vert="horz" wrap="square" lIns="0" tIns="24765" rIns="0" bIns="0" rtlCol="0">
              <a:spAutoFit/>
            </a:bodyPr>
            <a:lstStyle/>
            <a:p>
              <a:pPr marL="12700" marR="5080">
                <a:lnSpc>
                  <a:spcPts val="1680"/>
                </a:lnSpc>
                <a:spcBef>
                  <a:spcPts val="195"/>
                </a:spcBef>
              </a:pPr>
              <a:r>
                <a:rPr sz="1200" spc="-50" dirty="0">
                  <a:latin typeface="Verdana" panose="020B0604030504040204" pitchFamily="34" charset="0"/>
                  <a:cs typeface="Calibri"/>
                </a:rPr>
                <a:t>G</a:t>
              </a:r>
              <a:r>
                <a:rPr sz="1200" dirty="0">
                  <a:latin typeface="Verdana" panose="020B0604030504040204" pitchFamily="34" charset="0"/>
                  <a:cs typeface="Calibri"/>
                </a:rPr>
                <a:t>a</a:t>
              </a:r>
              <a:r>
                <a:rPr sz="1200" spc="-5" dirty="0">
                  <a:latin typeface="Verdana" panose="020B0604030504040204" pitchFamily="34" charset="0"/>
                  <a:cs typeface="Calibri"/>
                </a:rPr>
                <a:t>y</a:t>
              </a:r>
              <a:r>
                <a:rPr sz="1200" spc="-50" dirty="0">
                  <a:latin typeface="Verdana" panose="020B0604030504040204" pitchFamily="34" charset="0"/>
                  <a:cs typeface="Calibri"/>
                </a:rPr>
                <a:t> </a:t>
              </a:r>
              <a:r>
                <a:rPr sz="1200" spc="15" dirty="0">
                  <a:latin typeface="Verdana" panose="020B0604030504040204" pitchFamily="34" charset="0"/>
                  <a:cs typeface="Calibri"/>
                </a:rPr>
                <a:t>m</a:t>
              </a:r>
              <a:r>
                <a:rPr sz="1200" spc="-10" dirty="0">
                  <a:latin typeface="Verdana" panose="020B0604030504040204" pitchFamily="34" charset="0"/>
                  <a:cs typeface="Calibri"/>
                </a:rPr>
                <a:t>en</a:t>
              </a:r>
              <a:r>
                <a:rPr sz="1200" spc="-60" dirty="0">
                  <a:latin typeface="Verdana" panose="020B0604030504040204" pitchFamily="34" charset="0"/>
                  <a:cs typeface="Calibri"/>
                </a:rPr>
                <a:t> </a:t>
              </a:r>
              <a:r>
                <a:rPr sz="1200" dirty="0">
                  <a:latin typeface="Verdana" panose="020B0604030504040204" pitchFamily="34" charset="0"/>
                  <a:cs typeface="Calibri"/>
                </a:rPr>
                <a:t>a</a:t>
              </a:r>
              <a:r>
                <a:rPr sz="1200" spc="15" dirty="0">
                  <a:latin typeface="Verdana" panose="020B0604030504040204" pitchFamily="34" charset="0"/>
                  <a:cs typeface="Calibri"/>
                </a:rPr>
                <a:t>n</a:t>
              </a:r>
              <a:r>
                <a:rPr sz="1200" spc="-10" dirty="0">
                  <a:latin typeface="Verdana" panose="020B0604030504040204" pitchFamily="34" charset="0"/>
                  <a:cs typeface="Calibri"/>
                </a:rPr>
                <a:t>d</a:t>
              </a:r>
              <a:r>
                <a:rPr sz="1200" spc="-60" dirty="0">
                  <a:latin typeface="Verdana" panose="020B0604030504040204" pitchFamily="34" charset="0"/>
                  <a:cs typeface="Calibri"/>
                </a:rPr>
                <a:t> </a:t>
              </a:r>
              <a:r>
                <a:rPr lang="pt-BR" sz="1200" spc="15" dirty="0">
                  <a:latin typeface="Verdana" panose="020B0604030504040204" pitchFamily="34" charset="0"/>
                  <a:cs typeface="Calibri"/>
                </a:rPr>
                <a:t>o</a:t>
              </a:r>
              <a:r>
                <a:rPr sz="1200" spc="-25" dirty="0" err="1">
                  <a:latin typeface="Verdana" panose="020B0604030504040204" pitchFamily="34" charset="0"/>
                  <a:cs typeface="Calibri"/>
                </a:rPr>
                <a:t>t</a:t>
              </a:r>
              <a:r>
                <a:rPr sz="1200" spc="15" dirty="0" err="1">
                  <a:latin typeface="Verdana" panose="020B0604030504040204" pitchFamily="34" charset="0"/>
                  <a:cs typeface="Calibri"/>
                </a:rPr>
                <a:t>h</a:t>
              </a:r>
              <a:r>
                <a:rPr sz="1200" spc="-10" dirty="0" err="1">
                  <a:latin typeface="Verdana" panose="020B0604030504040204" pitchFamily="34" charset="0"/>
                  <a:cs typeface="Calibri"/>
                </a:rPr>
                <a:t>e</a:t>
              </a:r>
              <a:r>
                <a:rPr sz="1200" spc="-5" dirty="0" err="1">
                  <a:latin typeface="Verdana" panose="020B0604030504040204" pitchFamily="34" charset="0"/>
                  <a:cs typeface="Calibri"/>
                </a:rPr>
                <a:t>r</a:t>
              </a:r>
              <a:r>
                <a:rPr lang="pt-BR" sz="1200" spc="-5" dirty="0">
                  <a:latin typeface="Verdana" panose="020B0604030504040204" pitchFamily="34" charset="0"/>
                  <a:cs typeface="Calibri"/>
                </a:rPr>
                <a:t> </a:t>
              </a:r>
              <a:r>
                <a:rPr sz="1200" spc="15" dirty="0">
                  <a:latin typeface="Verdana" panose="020B0604030504040204" pitchFamily="34" charset="0"/>
                  <a:cs typeface="Calibri"/>
                </a:rPr>
                <a:t>m</a:t>
              </a:r>
              <a:r>
                <a:rPr sz="1200" spc="-10" dirty="0">
                  <a:latin typeface="Verdana" panose="020B0604030504040204" pitchFamily="34" charset="0"/>
                  <a:cs typeface="Calibri"/>
                </a:rPr>
                <a:t>en</a:t>
              </a:r>
              <a:r>
                <a:rPr sz="1200" spc="-60" dirty="0">
                  <a:latin typeface="Verdana" panose="020B0604030504040204" pitchFamily="34" charset="0"/>
                  <a:cs typeface="Calibri"/>
                </a:rPr>
                <a:t> </a:t>
              </a:r>
              <a:r>
                <a:rPr sz="1200" spc="-45" dirty="0">
                  <a:latin typeface="Verdana" panose="020B0604030504040204" pitchFamily="34" charset="0"/>
                  <a:cs typeface="Calibri"/>
                </a:rPr>
                <a:t>w</a:t>
              </a:r>
              <a:r>
                <a:rPr sz="1200" spc="15" dirty="0">
                  <a:latin typeface="Verdana" panose="020B0604030504040204" pitchFamily="34" charset="0"/>
                  <a:cs typeface="Calibri"/>
                </a:rPr>
                <a:t>h</a:t>
              </a:r>
              <a:r>
                <a:rPr sz="1200" spc="-10" dirty="0">
                  <a:latin typeface="Verdana" panose="020B0604030504040204" pitchFamily="34" charset="0"/>
                  <a:cs typeface="Calibri"/>
                </a:rPr>
                <a:t>o</a:t>
              </a:r>
              <a:r>
                <a:rPr sz="1200" spc="-65" dirty="0">
                  <a:latin typeface="Verdana" panose="020B0604030504040204" pitchFamily="34" charset="0"/>
                  <a:cs typeface="Calibri"/>
                </a:rPr>
                <a:t> </a:t>
              </a:r>
              <a:r>
                <a:rPr sz="1200" spc="15" dirty="0">
                  <a:latin typeface="Verdana" panose="020B0604030504040204" pitchFamily="34" charset="0"/>
                  <a:cs typeface="Calibri"/>
                </a:rPr>
                <a:t>h</a:t>
              </a:r>
              <a:r>
                <a:rPr sz="1200" dirty="0">
                  <a:latin typeface="Verdana" panose="020B0604030504040204" pitchFamily="34" charset="0"/>
                  <a:cs typeface="Calibri"/>
                </a:rPr>
                <a:t>a</a:t>
              </a:r>
              <a:r>
                <a:rPr sz="1200" spc="30" dirty="0">
                  <a:latin typeface="Verdana" panose="020B0604030504040204" pitchFamily="34" charset="0"/>
                  <a:cs typeface="Calibri"/>
                </a:rPr>
                <a:t>v</a:t>
              </a:r>
              <a:r>
                <a:rPr sz="1200" spc="-5" dirty="0">
                  <a:latin typeface="Verdana" panose="020B0604030504040204" pitchFamily="34" charset="0"/>
                  <a:cs typeface="Calibri"/>
                </a:rPr>
                <a:t>e</a:t>
              </a:r>
              <a:r>
                <a:rPr lang="pt-BR" sz="1200" spc="-175" dirty="0">
                  <a:latin typeface="Verdana" panose="020B0604030504040204" pitchFamily="34" charset="0"/>
                  <a:cs typeface="Calibri"/>
                </a:rPr>
                <a:t> </a:t>
              </a:r>
              <a:r>
                <a:rPr sz="1200" spc="-20" dirty="0">
                  <a:latin typeface="Verdana" panose="020B0604030504040204" pitchFamily="34" charset="0"/>
                  <a:cs typeface="Calibri"/>
                </a:rPr>
                <a:t>s</a:t>
              </a:r>
              <a:r>
                <a:rPr sz="1200" spc="-10" dirty="0">
                  <a:latin typeface="Verdana" panose="020B0604030504040204" pitchFamily="34" charset="0"/>
                  <a:cs typeface="Calibri"/>
                </a:rPr>
                <a:t>e</a:t>
              </a:r>
              <a:r>
                <a:rPr sz="1200" spc="-5" dirty="0">
                  <a:latin typeface="Verdana" panose="020B0604030504040204" pitchFamily="34" charset="0"/>
                  <a:cs typeface="Calibri"/>
                </a:rPr>
                <a:t>x</a:t>
              </a:r>
              <a:r>
                <a:rPr lang="pt-BR" sz="1200" spc="-5" dirty="0">
                  <a:latin typeface="Verdana" panose="020B0604030504040204" pitchFamily="34" charset="0"/>
                  <a:cs typeface="Calibri"/>
                </a:rPr>
                <a:t> </a:t>
              </a:r>
              <a:r>
                <a:rPr sz="1200" spc="-30" dirty="0">
                  <a:latin typeface="Verdana" panose="020B0604030504040204" pitchFamily="34" charset="0"/>
                  <a:cs typeface="Calibri"/>
                </a:rPr>
                <a:t>with</a:t>
              </a:r>
              <a:r>
                <a:rPr sz="1200" spc="10" dirty="0">
                  <a:latin typeface="Verdana" panose="020B0604030504040204" pitchFamily="34" charset="0"/>
                  <a:cs typeface="Calibri"/>
                </a:rPr>
                <a:t> </a:t>
              </a:r>
              <a:r>
                <a:rPr sz="1200" dirty="0">
                  <a:latin typeface="Verdana" panose="020B0604030504040204" pitchFamily="34" charset="0"/>
                  <a:cs typeface="Calibri"/>
                </a:rPr>
                <a:t>men</a:t>
              </a:r>
            </a:p>
            <a:p>
              <a:pPr marR="6985">
                <a:lnSpc>
                  <a:spcPts val="1635"/>
                </a:lnSpc>
              </a:pPr>
              <a:r>
                <a:rPr sz="1200" b="1" spc="-20" dirty="0">
                  <a:latin typeface="Verdana" panose="020B0604030504040204" pitchFamily="34" charset="0"/>
                  <a:cs typeface="Calibri"/>
                </a:rPr>
                <a:t>44%</a:t>
              </a:r>
              <a:endParaRPr sz="1200" b="1" dirty="0">
                <a:latin typeface="Verdana" panose="020B0604030504040204" pitchFamily="34" charset="0"/>
                <a:cs typeface="Calibri"/>
              </a:endParaRPr>
            </a:p>
          </p:txBody>
        </p:sp>
        <p:sp>
          <p:nvSpPr>
            <p:cNvPr id="30" name="object 30"/>
            <p:cNvSpPr txBox="1"/>
            <p:nvPr/>
          </p:nvSpPr>
          <p:spPr>
            <a:xfrm>
              <a:off x="10707752" y="2028421"/>
              <a:ext cx="1185046" cy="1225346"/>
            </a:xfrm>
            <a:prstGeom prst="rect">
              <a:avLst/>
            </a:prstGeom>
          </p:spPr>
          <p:txBody>
            <a:bodyPr vert="horz" wrap="square" lIns="0" tIns="24765" rIns="0" bIns="0" rtlCol="0">
              <a:spAutoFit/>
            </a:bodyPr>
            <a:lstStyle/>
            <a:p>
              <a:pPr marL="12700" marR="5080">
                <a:lnSpc>
                  <a:spcPts val="1680"/>
                </a:lnSpc>
                <a:spcBef>
                  <a:spcPts val="195"/>
                </a:spcBef>
              </a:pPr>
              <a:r>
                <a:rPr sz="1200" spc="-50" dirty="0">
                  <a:latin typeface="Verdana" panose="020B0604030504040204" pitchFamily="34" charset="0"/>
                  <a:cs typeface="Calibri"/>
                </a:rPr>
                <a:t>G</a:t>
              </a:r>
              <a:r>
                <a:rPr sz="1200" dirty="0">
                  <a:latin typeface="Verdana" panose="020B0604030504040204" pitchFamily="34" charset="0"/>
                  <a:cs typeface="Calibri"/>
                </a:rPr>
                <a:t>a</a:t>
              </a:r>
              <a:r>
                <a:rPr sz="1200" spc="-5" dirty="0">
                  <a:latin typeface="Verdana" panose="020B0604030504040204" pitchFamily="34" charset="0"/>
                  <a:cs typeface="Calibri"/>
                </a:rPr>
                <a:t>y</a:t>
              </a:r>
              <a:r>
                <a:rPr sz="1200" spc="-50" dirty="0">
                  <a:latin typeface="Verdana" panose="020B0604030504040204" pitchFamily="34" charset="0"/>
                  <a:cs typeface="Calibri"/>
                </a:rPr>
                <a:t> </a:t>
              </a:r>
              <a:r>
                <a:rPr sz="1200" spc="15" dirty="0">
                  <a:latin typeface="Verdana" panose="020B0604030504040204" pitchFamily="34" charset="0"/>
                  <a:cs typeface="Calibri"/>
                </a:rPr>
                <a:t>m</a:t>
              </a:r>
              <a:r>
                <a:rPr sz="1200" spc="-10" dirty="0">
                  <a:latin typeface="Verdana" panose="020B0604030504040204" pitchFamily="34" charset="0"/>
                  <a:cs typeface="Calibri"/>
                </a:rPr>
                <a:t>en</a:t>
              </a:r>
              <a:r>
                <a:rPr sz="1200" spc="-60" dirty="0">
                  <a:latin typeface="Verdana" panose="020B0604030504040204" pitchFamily="34" charset="0"/>
                  <a:cs typeface="Calibri"/>
                </a:rPr>
                <a:t> </a:t>
              </a:r>
              <a:r>
                <a:rPr sz="1200" dirty="0">
                  <a:latin typeface="Verdana" panose="020B0604030504040204" pitchFamily="34" charset="0"/>
                  <a:cs typeface="Calibri"/>
                </a:rPr>
                <a:t>a</a:t>
              </a:r>
              <a:r>
                <a:rPr sz="1200" spc="15" dirty="0">
                  <a:latin typeface="Verdana" panose="020B0604030504040204" pitchFamily="34" charset="0"/>
                  <a:cs typeface="Calibri"/>
                </a:rPr>
                <a:t>n</a:t>
              </a:r>
              <a:r>
                <a:rPr sz="1200" spc="-10" dirty="0">
                  <a:latin typeface="Verdana" panose="020B0604030504040204" pitchFamily="34" charset="0"/>
                  <a:cs typeface="Calibri"/>
                </a:rPr>
                <a:t>d</a:t>
              </a:r>
              <a:r>
                <a:rPr sz="1200" spc="-60" dirty="0">
                  <a:latin typeface="Verdana" panose="020B0604030504040204" pitchFamily="34" charset="0"/>
                  <a:cs typeface="Calibri"/>
                </a:rPr>
                <a:t> </a:t>
              </a:r>
              <a:r>
                <a:rPr sz="1200" spc="15" dirty="0">
                  <a:latin typeface="Verdana" panose="020B0604030504040204" pitchFamily="34" charset="0"/>
                  <a:cs typeface="Calibri"/>
                </a:rPr>
                <a:t>o</a:t>
              </a:r>
              <a:r>
                <a:rPr sz="1200" spc="-25" dirty="0">
                  <a:latin typeface="Verdana" panose="020B0604030504040204" pitchFamily="34" charset="0"/>
                  <a:cs typeface="Calibri"/>
                </a:rPr>
                <a:t>t</a:t>
              </a:r>
              <a:r>
                <a:rPr sz="1200" spc="15" dirty="0">
                  <a:latin typeface="Verdana" panose="020B0604030504040204" pitchFamily="34" charset="0"/>
                  <a:cs typeface="Calibri"/>
                </a:rPr>
                <a:t>h</a:t>
              </a:r>
              <a:r>
                <a:rPr sz="1200" spc="-10" dirty="0">
                  <a:latin typeface="Verdana" panose="020B0604030504040204" pitchFamily="34" charset="0"/>
                  <a:cs typeface="Calibri"/>
                </a:rPr>
                <a:t>e</a:t>
              </a:r>
              <a:r>
                <a:rPr sz="1200" spc="-5" dirty="0">
                  <a:latin typeface="Verdana" panose="020B0604030504040204" pitchFamily="34" charset="0"/>
                  <a:cs typeface="Calibri"/>
                </a:rPr>
                <a:t>r</a:t>
              </a:r>
              <a:r>
                <a:rPr sz="1200" spc="-120" dirty="0">
                  <a:latin typeface="Verdana" panose="020B0604030504040204" pitchFamily="34" charset="0"/>
                  <a:cs typeface="Calibri"/>
                </a:rPr>
                <a:t> </a:t>
              </a:r>
              <a:r>
                <a:rPr sz="1200" spc="15" dirty="0">
                  <a:latin typeface="Verdana" panose="020B0604030504040204" pitchFamily="34" charset="0"/>
                  <a:cs typeface="Calibri"/>
                </a:rPr>
                <a:t>m</a:t>
              </a:r>
              <a:r>
                <a:rPr sz="1200" spc="-10" dirty="0">
                  <a:latin typeface="Verdana" panose="020B0604030504040204" pitchFamily="34" charset="0"/>
                  <a:cs typeface="Calibri"/>
                </a:rPr>
                <a:t>e</a:t>
              </a:r>
              <a:r>
                <a:rPr sz="1200" spc="-5" dirty="0">
                  <a:latin typeface="Verdana" panose="020B0604030504040204" pitchFamily="34" charset="0"/>
                  <a:cs typeface="Calibri"/>
                </a:rPr>
                <a:t>n</a:t>
              </a:r>
              <a:r>
                <a:rPr lang="pt-BR" sz="1200" spc="-5" dirty="0">
                  <a:latin typeface="Verdana" panose="020B0604030504040204" pitchFamily="34" charset="0"/>
                  <a:cs typeface="Calibri"/>
                </a:rPr>
                <a:t> </a:t>
              </a:r>
              <a:r>
                <a:rPr sz="1200" spc="-45" dirty="0">
                  <a:latin typeface="Verdana" panose="020B0604030504040204" pitchFamily="34" charset="0"/>
                  <a:cs typeface="Calibri"/>
                </a:rPr>
                <a:t>w</a:t>
              </a:r>
              <a:r>
                <a:rPr sz="1200" spc="15" dirty="0">
                  <a:latin typeface="Verdana" panose="020B0604030504040204" pitchFamily="34" charset="0"/>
                  <a:cs typeface="Calibri"/>
                </a:rPr>
                <a:t>h</a:t>
              </a:r>
              <a:r>
                <a:rPr sz="1200" spc="-10" dirty="0">
                  <a:latin typeface="Verdana" panose="020B0604030504040204" pitchFamily="34" charset="0"/>
                  <a:cs typeface="Calibri"/>
                </a:rPr>
                <a:t>o</a:t>
              </a:r>
              <a:r>
                <a:rPr sz="1200" spc="-65" dirty="0">
                  <a:latin typeface="Verdana" panose="020B0604030504040204" pitchFamily="34" charset="0"/>
                  <a:cs typeface="Calibri"/>
                </a:rPr>
                <a:t> </a:t>
              </a:r>
              <a:r>
                <a:rPr sz="1200" spc="15" dirty="0">
                  <a:latin typeface="Verdana" panose="020B0604030504040204" pitchFamily="34" charset="0"/>
                  <a:cs typeface="Calibri"/>
                </a:rPr>
                <a:t>h</a:t>
              </a:r>
              <a:r>
                <a:rPr sz="1200" dirty="0">
                  <a:latin typeface="Verdana" panose="020B0604030504040204" pitchFamily="34" charset="0"/>
                  <a:cs typeface="Calibri"/>
                </a:rPr>
                <a:t>a</a:t>
              </a:r>
              <a:r>
                <a:rPr sz="1200" spc="30" dirty="0">
                  <a:latin typeface="Verdana" panose="020B0604030504040204" pitchFamily="34" charset="0"/>
                  <a:cs typeface="Calibri"/>
                </a:rPr>
                <a:t>v</a:t>
              </a:r>
              <a:r>
                <a:rPr sz="1200" spc="-5" dirty="0">
                  <a:latin typeface="Verdana" panose="020B0604030504040204" pitchFamily="34" charset="0"/>
                  <a:cs typeface="Calibri"/>
                </a:rPr>
                <a:t>e</a:t>
              </a:r>
              <a:r>
                <a:rPr sz="1200" spc="-95" dirty="0">
                  <a:latin typeface="Verdana" panose="020B0604030504040204" pitchFamily="34" charset="0"/>
                  <a:cs typeface="Calibri"/>
                </a:rPr>
                <a:t> </a:t>
              </a:r>
              <a:r>
                <a:rPr sz="1200" spc="-20" dirty="0">
                  <a:latin typeface="Verdana" panose="020B0604030504040204" pitchFamily="34" charset="0"/>
                  <a:cs typeface="Calibri"/>
                </a:rPr>
                <a:t>s</a:t>
              </a:r>
              <a:r>
                <a:rPr sz="1200" spc="-10" dirty="0">
                  <a:latin typeface="Verdana" panose="020B0604030504040204" pitchFamily="34" charset="0"/>
                  <a:cs typeface="Calibri"/>
                </a:rPr>
                <a:t>e</a:t>
              </a:r>
              <a:r>
                <a:rPr sz="1200" spc="-5" dirty="0">
                  <a:latin typeface="Verdana" panose="020B0604030504040204" pitchFamily="34" charset="0"/>
                  <a:cs typeface="Calibri"/>
                </a:rPr>
                <a:t>x</a:t>
              </a:r>
              <a:r>
                <a:rPr sz="1200" spc="-110" dirty="0">
                  <a:latin typeface="Verdana" panose="020B0604030504040204" pitchFamily="34" charset="0"/>
                  <a:cs typeface="Calibri"/>
                </a:rPr>
                <a:t> </a:t>
              </a:r>
              <a:r>
                <a:rPr sz="1200" spc="-40" dirty="0">
                  <a:latin typeface="Verdana" panose="020B0604030504040204" pitchFamily="34" charset="0"/>
                  <a:cs typeface="Calibri"/>
                </a:rPr>
                <a:t>wi</a:t>
              </a:r>
              <a:r>
                <a:rPr sz="1200" spc="-25" dirty="0">
                  <a:latin typeface="Verdana" panose="020B0604030504040204" pitchFamily="34" charset="0"/>
                  <a:cs typeface="Calibri"/>
                </a:rPr>
                <a:t>t</a:t>
              </a:r>
              <a:r>
                <a:rPr sz="1200" spc="-10" dirty="0">
                  <a:latin typeface="Verdana" panose="020B0604030504040204" pitchFamily="34" charset="0"/>
                  <a:cs typeface="Calibri"/>
                </a:rPr>
                <a:t>h</a:t>
              </a:r>
              <a:r>
                <a:rPr sz="1200" spc="-60" dirty="0">
                  <a:latin typeface="Verdana" panose="020B0604030504040204" pitchFamily="34" charset="0"/>
                  <a:cs typeface="Calibri"/>
                </a:rPr>
                <a:t> </a:t>
              </a:r>
              <a:r>
                <a:rPr sz="1200" spc="15" dirty="0">
                  <a:latin typeface="Verdana" panose="020B0604030504040204" pitchFamily="34" charset="0"/>
                  <a:cs typeface="Calibri"/>
                </a:rPr>
                <a:t>m</a:t>
              </a:r>
              <a:r>
                <a:rPr sz="1200" spc="-10" dirty="0">
                  <a:latin typeface="Verdana" panose="020B0604030504040204" pitchFamily="34" charset="0"/>
                  <a:cs typeface="Calibri"/>
                </a:rPr>
                <a:t>e</a:t>
              </a:r>
              <a:r>
                <a:rPr sz="1200" spc="-5" dirty="0">
                  <a:latin typeface="Verdana" panose="020B0604030504040204" pitchFamily="34" charset="0"/>
                  <a:cs typeface="Calibri"/>
                </a:rPr>
                <a:t>n </a:t>
              </a:r>
              <a:endParaRPr lang="pt-BR" sz="1200" spc="-5" dirty="0">
                <a:latin typeface="Verdana" panose="020B0604030504040204" pitchFamily="34" charset="0"/>
                <a:cs typeface="Calibri"/>
              </a:endParaRPr>
            </a:p>
            <a:p>
              <a:pPr marL="12700" marR="5080">
                <a:lnSpc>
                  <a:spcPts val="1680"/>
                </a:lnSpc>
                <a:spcBef>
                  <a:spcPts val="195"/>
                </a:spcBef>
              </a:pPr>
              <a:r>
                <a:rPr sz="1200" b="1" spc="-20" dirty="0">
                  <a:latin typeface="Verdana" panose="020B0604030504040204" pitchFamily="34" charset="0"/>
                  <a:cs typeface="Calibri"/>
                </a:rPr>
                <a:t>26%</a:t>
              </a:r>
              <a:endParaRPr sz="1200" dirty="0">
                <a:latin typeface="Verdana" panose="020B0604030504040204" pitchFamily="34" charset="0"/>
                <a:cs typeface="Calibri"/>
              </a:endParaRPr>
            </a:p>
          </p:txBody>
        </p:sp>
        <p:sp>
          <p:nvSpPr>
            <p:cNvPr id="31" name="object 31"/>
            <p:cNvSpPr txBox="1"/>
            <p:nvPr/>
          </p:nvSpPr>
          <p:spPr>
            <a:xfrm>
              <a:off x="3190733" y="5702950"/>
              <a:ext cx="2866929" cy="508605"/>
            </a:xfrm>
            <a:prstGeom prst="rect">
              <a:avLst/>
            </a:prstGeom>
          </p:spPr>
          <p:txBody>
            <a:bodyPr vert="horz" wrap="square" lIns="0" tIns="24765" rIns="0" bIns="0" rtlCol="0">
              <a:spAutoFit/>
            </a:bodyPr>
            <a:lstStyle/>
            <a:p>
              <a:pPr marL="12700" marR="5080">
                <a:lnSpc>
                  <a:spcPts val="1680"/>
                </a:lnSpc>
                <a:spcBef>
                  <a:spcPts val="195"/>
                </a:spcBef>
              </a:pPr>
              <a:r>
                <a:rPr lang="pt-BR" sz="1200" b="1" spc="-20" dirty="0">
                  <a:latin typeface="Verdana" panose="020B0604030504040204" pitchFamily="34" charset="0"/>
                  <a:cs typeface="Calibri"/>
                </a:rPr>
                <a:t>  6%</a:t>
              </a:r>
              <a:endParaRPr lang="pt-BR" sz="1200" dirty="0">
                <a:latin typeface="Verdana" panose="020B0604030504040204" pitchFamily="34" charset="0"/>
                <a:cs typeface="Calibri"/>
              </a:endParaRPr>
            </a:p>
            <a:p>
              <a:pPr marL="12700" marR="5080">
                <a:lnSpc>
                  <a:spcPts val="1680"/>
                </a:lnSpc>
                <a:spcBef>
                  <a:spcPts val="195"/>
                </a:spcBef>
              </a:pPr>
              <a:r>
                <a:rPr sz="1200" spc="-80" dirty="0">
                  <a:latin typeface="Verdana" panose="020B0604030504040204" pitchFamily="34" charset="0"/>
                  <a:cs typeface="Calibri"/>
                </a:rPr>
                <a:t>T</a:t>
              </a:r>
              <a:r>
                <a:rPr sz="1200" spc="-40" dirty="0">
                  <a:latin typeface="Verdana" panose="020B0604030504040204" pitchFamily="34" charset="0"/>
                  <a:cs typeface="Calibri"/>
                </a:rPr>
                <a:t>r</a:t>
              </a:r>
              <a:r>
                <a:rPr sz="1200" dirty="0">
                  <a:latin typeface="Verdana" panose="020B0604030504040204" pitchFamily="34" charset="0"/>
                  <a:cs typeface="Calibri"/>
                </a:rPr>
                <a:t>a</a:t>
              </a:r>
              <a:r>
                <a:rPr sz="1200" spc="15" dirty="0">
                  <a:latin typeface="Verdana" panose="020B0604030504040204" pitchFamily="34" charset="0"/>
                  <a:cs typeface="Calibri"/>
                </a:rPr>
                <a:t>n</a:t>
              </a:r>
              <a:r>
                <a:rPr sz="1200" spc="-20" dirty="0">
                  <a:latin typeface="Verdana" panose="020B0604030504040204" pitchFamily="34" charset="0"/>
                  <a:cs typeface="Calibri"/>
                </a:rPr>
                <a:t>s</a:t>
              </a:r>
              <a:r>
                <a:rPr sz="1200" spc="30" dirty="0">
                  <a:latin typeface="Verdana" panose="020B0604030504040204" pitchFamily="34" charset="0"/>
                  <a:cs typeface="Calibri"/>
                </a:rPr>
                <a:t>g</a:t>
              </a:r>
              <a:r>
                <a:rPr sz="1200" spc="-10" dirty="0">
                  <a:latin typeface="Verdana" panose="020B0604030504040204" pitchFamily="34" charset="0"/>
                  <a:cs typeface="Calibri"/>
                </a:rPr>
                <a:t>e</a:t>
              </a:r>
              <a:r>
                <a:rPr sz="1200" spc="15" dirty="0">
                  <a:latin typeface="Verdana" panose="020B0604030504040204" pitchFamily="34" charset="0"/>
                  <a:cs typeface="Calibri"/>
                </a:rPr>
                <a:t>n</a:t>
              </a:r>
              <a:r>
                <a:rPr sz="1200" spc="-65" dirty="0">
                  <a:latin typeface="Verdana" panose="020B0604030504040204" pitchFamily="34" charset="0"/>
                  <a:cs typeface="Calibri"/>
                </a:rPr>
                <a:t>d</a:t>
              </a:r>
              <a:r>
                <a:rPr sz="1200" spc="-10" dirty="0">
                  <a:latin typeface="Verdana" panose="020B0604030504040204" pitchFamily="34" charset="0"/>
                  <a:cs typeface="Calibri"/>
                </a:rPr>
                <a:t>e</a:t>
              </a:r>
              <a:r>
                <a:rPr sz="1200" spc="-5" dirty="0">
                  <a:latin typeface="Verdana" panose="020B0604030504040204" pitchFamily="34" charset="0"/>
                  <a:cs typeface="Calibri"/>
                </a:rPr>
                <a:t>r women</a:t>
              </a:r>
              <a:endParaRPr sz="1200" dirty="0">
                <a:latin typeface="Verdana" panose="020B0604030504040204" pitchFamily="34" charset="0"/>
                <a:cs typeface="Calibri"/>
              </a:endParaRPr>
            </a:p>
          </p:txBody>
        </p:sp>
        <p:sp>
          <p:nvSpPr>
            <p:cNvPr id="32" name="object 32"/>
            <p:cNvSpPr txBox="1"/>
            <p:nvPr/>
          </p:nvSpPr>
          <p:spPr>
            <a:xfrm>
              <a:off x="10806668" y="4123504"/>
              <a:ext cx="1202412" cy="747519"/>
            </a:xfrm>
            <a:prstGeom prst="rect">
              <a:avLst/>
            </a:prstGeom>
          </p:spPr>
          <p:txBody>
            <a:bodyPr vert="horz" wrap="square" lIns="0" tIns="24765" rIns="0" bIns="0" rtlCol="0">
              <a:spAutoFit/>
            </a:bodyPr>
            <a:lstStyle/>
            <a:p>
              <a:pPr marL="12700" marR="5080">
                <a:lnSpc>
                  <a:spcPts val="1680"/>
                </a:lnSpc>
                <a:spcBef>
                  <a:spcPts val="195"/>
                </a:spcBef>
              </a:pPr>
              <a:r>
                <a:rPr lang="pt-BR" sz="1200" b="1" spc="-20" dirty="0">
                  <a:latin typeface="Verdana" panose="020B0604030504040204" pitchFamily="34" charset="0"/>
                  <a:cs typeface="Calibri"/>
                </a:rPr>
                <a:t>5%</a:t>
              </a:r>
              <a:endParaRPr lang="pt-BR" sz="1200" dirty="0">
                <a:latin typeface="Verdana" panose="020B0604030504040204" pitchFamily="34" charset="0"/>
                <a:cs typeface="Calibri"/>
              </a:endParaRPr>
            </a:p>
            <a:p>
              <a:pPr marL="12700" marR="5080">
                <a:lnSpc>
                  <a:spcPts val="1680"/>
                </a:lnSpc>
                <a:spcBef>
                  <a:spcPts val="195"/>
                </a:spcBef>
              </a:pPr>
              <a:r>
                <a:rPr sz="1200" spc="-80" dirty="0">
                  <a:latin typeface="Verdana" panose="020B0604030504040204" pitchFamily="34" charset="0"/>
                  <a:cs typeface="Calibri"/>
                </a:rPr>
                <a:t>T</a:t>
              </a:r>
              <a:r>
                <a:rPr sz="1200" spc="-40" dirty="0">
                  <a:latin typeface="Verdana" panose="020B0604030504040204" pitchFamily="34" charset="0"/>
                  <a:cs typeface="Calibri"/>
                </a:rPr>
                <a:t>r</a:t>
              </a:r>
              <a:r>
                <a:rPr sz="1200" dirty="0">
                  <a:latin typeface="Verdana" panose="020B0604030504040204" pitchFamily="34" charset="0"/>
                  <a:cs typeface="Calibri"/>
                </a:rPr>
                <a:t>a</a:t>
              </a:r>
              <a:r>
                <a:rPr sz="1200" spc="15" dirty="0">
                  <a:latin typeface="Verdana" panose="020B0604030504040204" pitchFamily="34" charset="0"/>
                  <a:cs typeface="Calibri"/>
                </a:rPr>
                <a:t>n</a:t>
              </a:r>
              <a:r>
                <a:rPr sz="1200" spc="-20" dirty="0">
                  <a:latin typeface="Verdana" panose="020B0604030504040204" pitchFamily="34" charset="0"/>
                  <a:cs typeface="Calibri"/>
                </a:rPr>
                <a:t>s</a:t>
              </a:r>
              <a:r>
                <a:rPr sz="1200" spc="30" dirty="0">
                  <a:latin typeface="Verdana" panose="020B0604030504040204" pitchFamily="34" charset="0"/>
                  <a:cs typeface="Calibri"/>
                </a:rPr>
                <a:t>g</a:t>
              </a:r>
              <a:r>
                <a:rPr sz="1200" spc="-10" dirty="0">
                  <a:latin typeface="Verdana" panose="020B0604030504040204" pitchFamily="34" charset="0"/>
                  <a:cs typeface="Calibri"/>
                </a:rPr>
                <a:t>e</a:t>
              </a:r>
              <a:r>
                <a:rPr sz="1200" spc="15" dirty="0">
                  <a:latin typeface="Verdana" panose="020B0604030504040204" pitchFamily="34" charset="0"/>
                  <a:cs typeface="Calibri"/>
                </a:rPr>
                <a:t>n</a:t>
              </a:r>
              <a:r>
                <a:rPr sz="1200" spc="-65" dirty="0">
                  <a:latin typeface="Verdana" panose="020B0604030504040204" pitchFamily="34" charset="0"/>
                  <a:cs typeface="Calibri"/>
                </a:rPr>
                <a:t>d</a:t>
              </a:r>
              <a:r>
                <a:rPr sz="1200" spc="-10" dirty="0">
                  <a:latin typeface="Verdana" panose="020B0604030504040204" pitchFamily="34" charset="0"/>
                  <a:cs typeface="Calibri"/>
                </a:rPr>
                <a:t>e</a:t>
              </a:r>
              <a:r>
                <a:rPr sz="1200" spc="-5" dirty="0">
                  <a:latin typeface="Verdana" panose="020B0604030504040204" pitchFamily="34" charset="0"/>
                  <a:cs typeface="Calibri"/>
                </a:rPr>
                <a:t>r  women</a:t>
              </a:r>
              <a:endParaRPr sz="1200" dirty="0">
                <a:latin typeface="Verdana" panose="020B0604030504040204" pitchFamily="34" charset="0"/>
                <a:cs typeface="Calibri"/>
              </a:endParaRPr>
            </a:p>
          </p:txBody>
        </p:sp>
        <p:sp>
          <p:nvSpPr>
            <p:cNvPr id="33" name="object 33"/>
            <p:cNvSpPr txBox="1"/>
            <p:nvPr/>
          </p:nvSpPr>
          <p:spPr>
            <a:xfrm>
              <a:off x="13039" y="5443395"/>
              <a:ext cx="2982187" cy="747519"/>
            </a:xfrm>
            <a:prstGeom prst="rect">
              <a:avLst/>
            </a:prstGeom>
          </p:spPr>
          <p:txBody>
            <a:bodyPr vert="horz" wrap="square" lIns="0" tIns="24765" rIns="0" bIns="0" rtlCol="0">
              <a:spAutoFit/>
            </a:bodyPr>
            <a:lstStyle/>
            <a:p>
              <a:pPr marL="12065" marR="5080" indent="10160" algn="ctr">
                <a:lnSpc>
                  <a:spcPts val="1680"/>
                </a:lnSpc>
                <a:spcBef>
                  <a:spcPts val="195"/>
                </a:spcBef>
              </a:pPr>
              <a:r>
                <a:rPr lang="pt-BR" sz="1200" b="1" spc="-20" dirty="0">
                  <a:latin typeface="Verdana" panose="020B0604030504040204" pitchFamily="34" charset="0"/>
                  <a:cs typeface="Calibri"/>
                </a:rPr>
                <a:t>22%</a:t>
              </a:r>
              <a:endParaRPr lang="pt-BR" sz="1200" spc="25" dirty="0">
                <a:latin typeface="Verdana" panose="020B0604030504040204" pitchFamily="34" charset="0"/>
                <a:cs typeface="Calibri"/>
              </a:endParaRPr>
            </a:p>
            <a:p>
              <a:pPr marL="12065" marR="5080" indent="10160" algn="ctr">
                <a:lnSpc>
                  <a:spcPts val="1680"/>
                </a:lnSpc>
                <a:spcBef>
                  <a:spcPts val="195"/>
                </a:spcBef>
              </a:pPr>
              <a:r>
                <a:rPr sz="1200" spc="25" dirty="0">
                  <a:latin typeface="Verdana" panose="020B0604030504040204" pitchFamily="34" charset="0"/>
                  <a:cs typeface="Calibri"/>
                </a:rPr>
                <a:t>C</a:t>
              </a:r>
              <a:r>
                <a:rPr sz="1200" spc="-40" dirty="0">
                  <a:latin typeface="Verdana" panose="020B0604030504040204" pitchFamily="34" charset="0"/>
                  <a:cs typeface="Calibri"/>
                </a:rPr>
                <a:t>li</a:t>
              </a:r>
              <a:r>
                <a:rPr sz="1200" spc="-10" dirty="0">
                  <a:latin typeface="Verdana" panose="020B0604030504040204" pitchFamily="34" charset="0"/>
                  <a:cs typeface="Calibri"/>
                </a:rPr>
                <a:t>e</a:t>
              </a:r>
              <a:r>
                <a:rPr sz="1200" spc="15" dirty="0">
                  <a:latin typeface="Verdana" panose="020B0604030504040204" pitchFamily="34" charset="0"/>
                  <a:cs typeface="Calibri"/>
                </a:rPr>
                <a:t>n</a:t>
              </a:r>
              <a:r>
                <a:rPr sz="1200" spc="-25" dirty="0">
                  <a:latin typeface="Verdana" panose="020B0604030504040204" pitchFamily="34" charset="0"/>
                  <a:cs typeface="Calibri"/>
                </a:rPr>
                <a:t>t</a:t>
              </a:r>
              <a:r>
                <a:rPr sz="1200" spc="-5" dirty="0">
                  <a:latin typeface="Verdana" panose="020B0604030504040204" pitchFamily="34" charset="0"/>
                  <a:cs typeface="Calibri"/>
                </a:rPr>
                <a:t>s</a:t>
              </a:r>
              <a:r>
                <a:rPr sz="1200" spc="-105" dirty="0">
                  <a:latin typeface="Verdana" panose="020B0604030504040204" pitchFamily="34" charset="0"/>
                  <a:cs typeface="Calibri"/>
                </a:rPr>
                <a:t> </a:t>
              </a:r>
              <a:r>
                <a:rPr sz="1200" spc="15" dirty="0">
                  <a:latin typeface="Verdana" panose="020B0604030504040204" pitchFamily="34" charset="0"/>
                  <a:cs typeface="Calibri"/>
                </a:rPr>
                <a:t>o</a:t>
              </a:r>
              <a:r>
                <a:rPr sz="1200" spc="-5" dirty="0">
                  <a:latin typeface="Verdana" panose="020B0604030504040204" pitchFamily="34" charset="0"/>
                  <a:cs typeface="Calibri"/>
                </a:rPr>
                <a:t>f</a:t>
              </a:r>
              <a:r>
                <a:rPr sz="1200" spc="-65" dirty="0">
                  <a:latin typeface="Verdana" panose="020B0604030504040204" pitchFamily="34" charset="0"/>
                  <a:cs typeface="Calibri"/>
                </a:rPr>
                <a:t> </a:t>
              </a:r>
              <a:r>
                <a:rPr sz="1200" spc="-20" dirty="0">
                  <a:latin typeface="Verdana" panose="020B0604030504040204" pitchFamily="34" charset="0"/>
                  <a:cs typeface="Calibri"/>
                </a:rPr>
                <a:t>s</a:t>
              </a:r>
              <a:r>
                <a:rPr sz="1200" spc="-10" dirty="0">
                  <a:latin typeface="Verdana" panose="020B0604030504040204" pitchFamily="34" charset="0"/>
                  <a:cs typeface="Calibri"/>
                </a:rPr>
                <a:t>e</a:t>
              </a:r>
              <a:r>
                <a:rPr sz="1200" spc="-5" dirty="0">
                  <a:latin typeface="Verdana" panose="020B0604030504040204" pitchFamily="34" charset="0"/>
                  <a:cs typeface="Calibri"/>
                </a:rPr>
                <a:t>x</a:t>
              </a:r>
              <a:r>
                <a:rPr lang="pt-BR" sz="1200" spc="-5" dirty="0">
                  <a:latin typeface="Verdana" panose="020B0604030504040204" pitchFamily="34" charset="0"/>
                  <a:cs typeface="Calibri"/>
                </a:rPr>
                <a:t> </a:t>
              </a:r>
              <a:r>
                <a:rPr sz="1200" spc="-45" dirty="0">
                  <a:latin typeface="Verdana" panose="020B0604030504040204" pitchFamily="34" charset="0"/>
                  <a:cs typeface="Calibri"/>
                </a:rPr>
                <a:t>w</a:t>
              </a:r>
              <a:r>
                <a:rPr sz="1200" spc="15" dirty="0">
                  <a:latin typeface="Verdana" panose="020B0604030504040204" pitchFamily="34" charset="0"/>
                  <a:cs typeface="Calibri"/>
                </a:rPr>
                <a:t>o</a:t>
              </a:r>
              <a:r>
                <a:rPr sz="1200" spc="-40" dirty="0">
                  <a:latin typeface="Verdana" panose="020B0604030504040204" pitchFamily="34" charset="0"/>
                  <a:cs typeface="Calibri"/>
                </a:rPr>
                <a:t>r</a:t>
              </a:r>
              <a:r>
                <a:rPr sz="1200" spc="20" dirty="0">
                  <a:latin typeface="Verdana" panose="020B0604030504040204" pitchFamily="34" charset="0"/>
                  <a:cs typeface="Calibri"/>
                </a:rPr>
                <a:t>k</a:t>
              </a:r>
              <a:r>
                <a:rPr sz="1200" spc="-10" dirty="0">
                  <a:latin typeface="Verdana" panose="020B0604030504040204" pitchFamily="34" charset="0"/>
                  <a:cs typeface="Calibri"/>
                </a:rPr>
                <a:t>e</a:t>
              </a:r>
              <a:r>
                <a:rPr sz="1200" spc="-40" dirty="0">
                  <a:latin typeface="Verdana" panose="020B0604030504040204" pitchFamily="34" charset="0"/>
                  <a:cs typeface="Calibri"/>
                </a:rPr>
                <a:t>r</a:t>
              </a:r>
              <a:r>
                <a:rPr sz="1200" spc="-5" dirty="0">
                  <a:latin typeface="Verdana" panose="020B0604030504040204" pitchFamily="34" charset="0"/>
                  <a:cs typeface="Calibri"/>
                </a:rPr>
                <a:t>s</a:t>
              </a:r>
              <a:r>
                <a:rPr sz="1200" spc="-105" dirty="0">
                  <a:latin typeface="Verdana" panose="020B0604030504040204" pitchFamily="34" charset="0"/>
                  <a:cs typeface="Calibri"/>
                </a:rPr>
                <a:t> </a:t>
              </a:r>
              <a:r>
                <a:rPr sz="1200" dirty="0">
                  <a:latin typeface="Verdana" panose="020B0604030504040204" pitchFamily="34" charset="0"/>
                  <a:cs typeface="Calibri"/>
                </a:rPr>
                <a:t>a</a:t>
              </a:r>
              <a:r>
                <a:rPr sz="1200" spc="15" dirty="0">
                  <a:latin typeface="Verdana" panose="020B0604030504040204" pitchFamily="34" charset="0"/>
                  <a:cs typeface="Calibri"/>
                </a:rPr>
                <a:t>n</a:t>
              </a:r>
              <a:r>
                <a:rPr sz="1200" spc="-10" dirty="0">
                  <a:latin typeface="Verdana" panose="020B0604030504040204" pitchFamily="34" charset="0"/>
                  <a:cs typeface="Calibri"/>
                </a:rPr>
                <a:t>d</a:t>
              </a:r>
              <a:r>
                <a:rPr sz="1200" spc="-65" dirty="0">
                  <a:latin typeface="Verdana" panose="020B0604030504040204" pitchFamily="34" charset="0"/>
                  <a:cs typeface="Calibri"/>
                </a:rPr>
                <a:t> </a:t>
              </a:r>
              <a:r>
                <a:rPr lang="pt-BR" sz="1200" spc="-65" dirty="0">
                  <a:latin typeface="Verdana" panose="020B0604030504040204" pitchFamily="34" charset="0"/>
                  <a:cs typeface="Calibri"/>
                </a:rPr>
                <a:t>                                                      </a:t>
              </a:r>
              <a:r>
                <a:rPr sz="1200" spc="-20" dirty="0">
                  <a:latin typeface="Verdana" panose="020B0604030504040204" pitchFamily="34" charset="0"/>
                  <a:cs typeface="Calibri"/>
                </a:rPr>
                <a:t>s</a:t>
              </a:r>
              <a:r>
                <a:rPr sz="1200" spc="-10" dirty="0">
                  <a:latin typeface="Verdana" panose="020B0604030504040204" pitchFamily="34" charset="0"/>
                  <a:cs typeface="Calibri"/>
                </a:rPr>
                <a:t>e</a:t>
              </a:r>
              <a:r>
                <a:rPr sz="1200" spc="-5" dirty="0">
                  <a:latin typeface="Verdana" panose="020B0604030504040204" pitchFamily="34" charset="0"/>
                  <a:cs typeface="Calibri"/>
                </a:rPr>
                <a:t>x</a:t>
              </a:r>
              <a:r>
                <a:rPr lang="pt-BR" sz="1200" spc="-5" dirty="0">
                  <a:latin typeface="Verdana" panose="020B0604030504040204" pitchFamily="34" charset="0"/>
                  <a:cs typeface="Calibri"/>
                </a:rPr>
                <a:t> </a:t>
              </a:r>
              <a:r>
                <a:rPr sz="1200" spc="15" dirty="0">
                  <a:latin typeface="Verdana" panose="020B0604030504040204" pitchFamily="34" charset="0"/>
                  <a:cs typeface="Calibri"/>
                </a:rPr>
                <a:t>p</a:t>
              </a:r>
              <a:r>
                <a:rPr sz="1200" dirty="0">
                  <a:latin typeface="Verdana" panose="020B0604030504040204" pitchFamily="34" charset="0"/>
                  <a:cs typeface="Calibri"/>
                </a:rPr>
                <a:t>a</a:t>
              </a:r>
              <a:r>
                <a:rPr sz="1200" spc="-40" dirty="0">
                  <a:latin typeface="Verdana" panose="020B0604030504040204" pitchFamily="34" charset="0"/>
                  <a:cs typeface="Calibri"/>
                </a:rPr>
                <a:t>r</a:t>
              </a:r>
              <a:r>
                <a:rPr sz="1200" spc="-30" dirty="0">
                  <a:latin typeface="Verdana" panose="020B0604030504040204" pitchFamily="34" charset="0"/>
                  <a:cs typeface="Calibri"/>
                </a:rPr>
                <a:t>t</a:t>
              </a:r>
              <a:r>
                <a:rPr sz="1200" spc="15" dirty="0">
                  <a:latin typeface="Verdana" panose="020B0604030504040204" pitchFamily="34" charset="0"/>
                  <a:cs typeface="Calibri"/>
                </a:rPr>
                <a:t>n</a:t>
              </a:r>
              <a:r>
                <a:rPr sz="1200" spc="-10" dirty="0">
                  <a:latin typeface="Verdana" panose="020B0604030504040204" pitchFamily="34" charset="0"/>
                  <a:cs typeface="Calibri"/>
                </a:rPr>
                <a:t>e</a:t>
              </a:r>
              <a:r>
                <a:rPr sz="1200" spc="-40" dirty="0">
                  <a:latin typeface="Verdana" panose="020B0604030504040204" pitchFamily="34" charset="0"/>
                  <a:cs typeface="Calibri"/>
                </a:rPr>
                <a:t>r</a:t>
              </a:r>
              <a:r>
                <a:rPr sz="1200" spc="-5" dirty="0">
                  <a:latin typeface="Verdana" panose="020B0604030504040204" pitchFamily="34" charset="0"/>
                  <a:cs typeface="Calibri"/>
                </a:rPr>
                <a:t>s</a:t>
              </a:r>
              <a:r>
                <a:rPr sz="1200" spc="-105" dirty="0">
                  <a:latin typeface="Verdana" panose="020B0604030504040204" pitchFamily="34" charset="0"/>
                  <a:cs typeface="Calibri"/>
                </a:rPr>
                <a:t> </a:t>
              </a:r>
              <a:r>
                <a:rPr sz="1200" spc="15" dirty="0">
                  <a:latin typeface="Verdana" panose="020B0604030504040204" pitchFamily="34" charset="0"/>
                  <a:cs typeface="Calibri"/>
                </a:rPr>
                <a:t>o</a:t>
              </a:r>
              <a:r>
                <a:rPr sz="1200" spc="-5" dirty="0">
                  <a:latin typeface="Verdana" panose="020B0604030504040204" pitchFamily="34" charset="0"/>
                  <a:cs typeface="Calibri"/>
                </a:rPr>
                <a:t>f</a:t>
              </a:r>
              <a:r>
                <a:rPr sz="1200" spc="-65" dirty="0">
                  <a:latin typeface="Verdana" panose="020B0604030504040204" pitchFamily="34" charset="0"/>
                  <a:cs typeface="Calibri"/>
                </a:rPr>
                <a:t> </a:t>
              </a:r>
              <a:r>
                <a:rPr sz="1200" spc="20" dirty="0">
                  <a:latin typeface="Verdana" panose="020B0604030504040204" pitchFamily="34" charset="0"/>
                  <a:cs typeface="Calibri"/>
                </a:rPr>
                <a:t>k</a:t>
              </a:r>
              <a:r>
                <a:rPr sz="1200" spc="-10" dirty="0">
                  <a:latin typeface="Verdana" panose="020B0604030504040204" pitchFamily="34" charset="0"/>
                  <a:cs typeface="Calibri"/>
                </a:rPr>
                <a:t>e</a:t>
              </a:r>
              <a:r>
                <a:rPr sz="1200" spc="-5" dirty="0">
                  <a:latin typeface="Verdana" panose="020B0604030504040204" pitchFamily="34" charset="0"/>
                  <a:cs typeface="Calibri"/>
                </a:rPr>
                <a:t>y</a:t>
              </a:r>
              <a:r>
                <a:rPr lang="pt-BR" sz="1200" spc="-5" dirty="0">
                  <a:latin typeface="Verdana" panose="020B0604030504040204" pitchFamily="34" charset="0"/>
                  <a:cs typeface="Calibri"/>
                </a:rPr>
                <a:t> </a:t>
              </a:r>
              <a:r>
                <a:rPr sz="1200" dirty="0">
                  <a:latin typeface="Verdana" panose="020B0604030504040204" pitchFamily="34" charset="0"/>
                  <a:cs typeface="Calibri"/>
                </a:rPr>
                <a:t>populations</a:t>
              </a:r>
              <a:r>
                <a:rPr lang="pt-BR" sz="1200" dirty="0">
                  <a:latin typeface="Verdana" panose="020B0604030504040204" pitchFamily="34" charset="0"/>
                  <a:cs typeface="Calibri"/>
                </a:rPr>
                <a:t> </a:t>
              </a:r>
            </a:p>
          </p:txBody>
        </p:sp>
        <p:sp>
          <p:nvSpPr>
            <p:cNvPr id="34" name="object 34"/>
            <p:cNvSpPr txBox="1"/>
            <p:nvPr/>
          </p:nvSpPr>
          <p:spPr>
            <a:xfrm>
              <a:off x="9053112" y="5384830"/>
              <a:ext cx="2686809" cy="747519"/>
            </a:xfrm>
            <a:prstGeom prst="rect">
              <a:avLst/>
            </a:prstGeom>
          </p:spPr>
          <p:txBody>
            <a:bodyPr vert="horz" wrap="square" lIns="0" tIns="24765" rIns="0" bIns="0" rtlCol="0">
              <a:spAutoFit/>
            </a:bodyPr>
            <a:lstStyle/>
            <a:p>
              <a:pPr marL="12700" marR="5080" indent="5715" algn="ctr">
                <a:lnSpc>
                  <a:spcPts val="1680"/>
                </a:lnSpc>
                <a:spcBef>
                  <a:spcPts val="195"/>
                </a:spcBef>
              </a:pPr>
              <a:r>
                <a:rPr lang="pt-BR" sz="1200" b="1" spc="-20" dirty="0">
                  <a:latin typeface="Verdana" panose="020B0604030504040204" pitchFamily="34" charset="0"/>
                  <a:cs typeface="Calibri"/>
                </a:rPr>
                <a:t>20%</a:t>
              </a:r>
              <a:endParaRPr lang="pt-BR" sz="1200" dirty="0">
                <a:latin typeface="Verdana" panose="020B0604030504040204" pitchFamily="34" charset="0"/>
                <a:cs typeface="Calibri"/>
              </a:endParaRPr>
            </a:p>
            <a:p>
              <a:pPr marL="12700" marR="5080" indent="5715" algn="ctr">
                <a:lnSpc>
                  <a:spcPts val="1680"/>
                </a:lnSpc>
                <a:spcBef>
                  <a:spcPts val="195"/>
                </a:spcBef>
              </a:pPr>
              <a:r>
                <a:rPr sz="1200" spc="25" dirty="0">
                  <a:latin typeface="Verdana" panose="020B0604030504040204" pitchFamily="34" charset="0"/>
                  <a:cs typeface="Calibri"/>
                </a:rPr>
                <a:t>C</a:t>
              </a:r>
              <a:r>
                <a:rPr sz="1200" spc="-40" dirty="0">
                  <a:latin typeface="Verdana" panose="020B0604030504040204" pitchFamily="34" charset="0"/>
                  <a:cs typeface="Calibri"/>
                </a:rPr>
                <a:t>li</a:t>
              </a:r>
              <a:r>
                <a:rPr sz="1200" spc="-10" dirty="0">
                  <a:latin typeface="Verdana" panose="020B0604030504040204" pitchFamily="34" charset="0"/>
                  <a:cs typeface="Calibri"/>
                </a:rPr>
                <a:t>e</a:t>
              </a:r>
              <a:r>
                <a:rPr sz="1200" spc="15" dirty="0">
                  <a:latin typeface="Verdana" panose="020B0604030504040204" pitchFamily="34" charset="0"/>
                  <a:cs typeface="Calibri"/>
                </a:rPr>
                <a:t>n</a:t>
              </a:r>
              <a:r>
                <a:rPr sz="1200" spc="-25" dirty="0">
                  <a:latin typeface="Verdana" panose="020B0604030504040204" pitchFamily="34" charset="0"/>
                  <a:cs typeface="Calibri"/>
                </a:rPr>
                <a:t>t</a:t>
              </a:r>
              <a:r>
                <a:rPr sz="1200" spc="-5" dirty="0">
                  <a:latin typeface="Verdana" panose="020B0604030504040204" pitchFamily="34" charset="0"/>
                  <a:cs typeface="Calibri"/>
                </a:rPr>
                <a:t>s</a:t>
              </a:r>
              <a:r>
                <a:rPr sz="1200" spc="-105" dirty="0">
                  <a:latin typeface="Verdana" panose="020B0604030504040204" pitchFamily="34" charset="0"/>
                  <a:cs typeface="Calibri"/>
                </a:rPr>
                <a:t> </a:t>
              </a:r>
              <a:r>
                <a:rPr sz="1200" spc="15" dirty="0">
                  <a:latin typeface="Verdana" panose="020B0604030504040204" pitchFamily="34" charset="0"/>
                  <a:cs typeface="Calibri"/>
                </a:rPr>
                <a:t>o</a:t>
              </a:r>
              <a:r>
                <a:rPr sz="1200" spc="-5" dirty="0">
                  <a:latin typeface="Verdana" panose="020B0604030504040204" pitchFamily="34" charset="0"/>
                  <a:cs typeface="Calibri"/>
                </a:rPr>
                <a:t>f</a:t>
              </a:r>
              <a:r>
                <a:rPr sz="1200" spc="-65" dirty="0">
                  <a:latin typeface="Verdana" panose="020B0604030504040204" pitchFamily="34" charset="0"/>
                  <a:cs typeface="Calibri"/>
                </a:rPr>
                <a:t> </a:t>
              </a:r>
              <a:r>
                <a:rPr sz="1200" spc="-20" dirty="0">
                  <a:latin typeface="Verdana" panose="020B0604030504040204" pitchFamily="34" charset="0"/>
                  <a:cs typeface="Calibri"/>
                </a:rPr>
                <a:t>s</a:t>
              </a:r>
              <a:r>
                <a:rPr sz="1200" spc="-10" dirty="0">
                  <a:latin typeface="Verdana" panose="020B0604030504040204" pitchFamily="34" charset="0"/>
                  <a:cs typeface="Calibri"/>
                </a:rPr>
                <a:t>e</a:t>
              </a:r>
              <a:r>
                <a:rPr sz="1200" spc="-5" dirty="0">
                  <a:latin typeface="Verdana" panose="020B0604030504040204" pitchFamily="34" charset="0"/>
                  <a:cs typeface="Calibri"/>
                </a:rPr>
                <a:t>x</a:t>
              </a:r>
              <a:r>
                <a:rPr sz="1200" spc="-110" dirty="0">
                  <a:latin typeface="Verdana" panose="020B0604030504040204" pitchFamily="34" charset="0"/>
                  <a:cs typeface="Calibri"/>
                </a:rPr>
                <a:t> </a:t>
              </a:r>
              <a:r>
                <a:rPr sz="1200" spc="-45" dirty="0">
                  <a:latin typeface="Verdana" panose="020B0604030504040204" pitchFamily="34" charset="0"/>
                  <a:cs typeface="Calibri"/>
                </a:rPr>
                <a:t>w</a:t>
              </a:r>
              <a:r>
                <a:rPr sz="1200" spc="15" dirty="0">
                  <a:latin typeface="Verdana" panose="020B0604030504040204" pitchFamily="34" charset="0"/>
                  <a:cs typeface="Calibri"/>
                </a:rPr>
                <a:t>o</a:t>
              </a:r>
              <a:r>
                <a:rPr sz="1200" spc="-40" dirty="0">
                  <a:latin typeface="Verdana" panose="020B0604030504040204" pitchFamily="34" charset="0"/>
                  <a:cs typeface="Calibri"/>
                </a:rPr>
                <a:t>r</a:t>
              </a:r>
              <a:r>
                <a:rPr sz="1200" spc="20" dirty="0">
                  <a:latin typeface="Verdana" panose="020B0604030504040204" pitchFamily="34" charset="0"/>
                  <a:cs typeface="Calibri"/>
                </a:rPr>
                <a:t>k</a:t>
              </a:r>
              <a:r>
                <a:rPr sz="1200" spc="-10" dirty="0">
                  <a:latin typeface="Verdana" panose="020B0604030504040204" pitchFamily="34" charset="0"/>
                  <a:cs typeface="Calibri"/>
                </a:rPr>
                <a:t>e</a:t>
              </a:r>
              <a:r>
                <a:rPr sz="1200" spc="-40" dirty="0">
                  <a:latin typeface="Verdana" panose="020B0604030504040204" pitchFamily="34" charset="0"/>
                  <a:cs typeface="Calibri"/>
                </a:rPr>
                <a:t>r</a:t>
              </a:r>
              <a:r>
                <a:rPr sz="1200" spc="-5" dirty="0">
                  <a:latin typeface="Verdana" panose="020B0604030504040204" pitchFamily="34" charset="0"/>
                  <a:cs typeface="Calibri"/>
                </a:rPr>
                <a:t>s </a:t>
              </a:r>
              <a:r>
                <a:rPr sz="1200" dirty="0">
                  <a:latin typeface="Verdana" panose="020B0604030504040204" pitchFamily="34" charset="0"/>
                  <a:cs typeface="Calibri"/>
                </a:rPr>
                <a:t>a</a:t>
              </a:r>
              <a:r>
                <a:rPr sz="1200" spc="15" dirty="0">
                  <a:latin typeface="Verdana" panose="020B0604030504040204" pitchFamily="34" charset="0"/>
                  <a:cs typeface="Calibri"/>
                </a:rPr>
                <a:t>n</a:t>
              </a:r>
              <a:r>
                <a:rPr sz="1200" spc="-10" dirty="0">
                  <a:latin typeface="Verdana" panose="020B0604030504040204" pitchFamily="34" charset="0"/>
                  <a:cs typeface="Calibri"/>
                </a:rPr>
                <a:t>d</a:t>
              </a:r>
              <a:r>
                <a:rPr sz="1200" spc="-65" dirty="0">
                  <a:latin typeface="Verdana" panose="020B0604030504040204" pitchFamily="34" charset="0"/>
                  <a:cs typeface="Calibri"/>
                </a:rPr>
                <a:t> </a:t>
              </a:r>
              <a:r>
                <a:rPr sz="1200" spc="-20" dirty="0">
                  <a:latin typeface="Verdana" panose="020B0604030504040204" pitchFamily="34" charset="0"/>
                  <a:cs typeface="Calibri"/>
                </a:rPr>
                <a:t>s</a:t>
              </a:r>
              <a:r>
                <a:rPr sz="1200" spc="-10" dirty="0">
                  <a:latin typeface="Verdana" panose="020B0604030504040204" pitchFamily="34" charset="0"/>
                  <a:cs typeface="Calibri"/>
                </a:rPr>
                <a:t>e</a:t>
              </a:r>
              <a:r>
                <a:rPr sz="1200" spc="-5" dirty="0">
                  <a:latin typeface="Verdana" panose="020B0604030504040204" pitchFamily="34" charset="0"/>
                  <a:cs typeface="Calibri"/>
                </a:rPr>
                <a:t>x</a:t>
              </a:r>
              <a:r>
                <a:rPr sz="1200" spc="-110" dirty="0">
                  <a:latin typeface="Verdana" panose="020B0604030504040204" pitchFamily="34" charset="0"/>
                  <a:cs typeface="Calibri"/>
                </a:rPr>
                <a:t> </a:t>
              </a:r>
              <a:r>
                <a:rPr sz="1200" spc="15" dirty="0">
                  <a:latin typeface="Verdana" panose="020B0604030504040204" pitchFamily="34" charset="0"/>
                  <a:cs typeface="Calibri"/>
                </a:rPr>
                <a:t>p</a:t>
              </a:r>
              <a:r>
                <a:rPr sz="1200" dirty="0">
                  <a:latin typeface="Verdana" panose="020B0604030504040204" pitchFamily="34" charset="0"/>
                  <a:cs typeface="Calibri"/>
                </a:rPr>
                <a:t>a</a:t>
              </a:r>
              <a:r>
                <a:rPr sz="1200" spc="-40" dirty="0">
                  <a:latin typeface="Verdana" panose="020B0604030504040204" pitchFamily="34" charset="0"/>
                  <a:cs typeface="Calibri"/>
                </a:rPr>
                <a:t>r</a:t>
              </a:r>
              <a:r>
                <a:rPr sz="1200" spc="-25" dirty="0">
                  <a:latin typeface="Verdana" panose="020B0604030504040204" pitchFamily="34" charset="0"/>
                  <a:cs typeface="Calibri"/>
                </a:rPr>
                <a:t>t</a:t>
              </a:r>
              <a:r>
                <a:rPr sz="1200" spc="15" dirty="0">
                  <a:latin typeface="Verdana" panose="020B0604030504040204" pitchFamily="34" charset="0"/>
                  <a:cs typeface="Calibri"/>
                </a:rPr>
                <a:t>n</a:t>
              </a:r>
              <a:r>
                <a:rPr sz="1200" spc="-10" dirty="0">
                  <a:latin typeface="Verdana" panose="020B0604030504040204" pitchFamily="34" charset="0"/>
                  <a:cs typeface="Calibri"/>
                </a:rPr>
                <a:t>e</a:t>
              </a:r>
              <a:r>
                <a:rPr sz="1200" spc="-40" dirty="0">
                  <a:latin typeface="Verdana" panose="020B0604030504040204" pitchFamily="34" charset="0"/>
                  <a:cs typeface="Calibri"/>
                </a:rPr>
                <a:t>r</a:t>
              </a:r>
              <a:r>
                <a:rPr sz="1200" spc="-5" dirty="0">
                  <a:latin typeface="Verdana" panose="020B0604030504040204" pitchFamily="34" charset="0"/>
                  <a:cs typeface="Calibri"/>
                </a:rPr>
                <a:t>s</a:t>
              </a:r>
              <a:r>
                <a:rPr sz="1200" spc="-105" dirty="0">
                  <a:latin typeface="Verdana" panose="020B0604030504040204" pitchFamily="34" charset="0"/>
                  <a:cs typeface="Calibri"/>
                </a:rPr>
                <a:t> </a:t>
              </a:r>
              <a:r>
                <a:rPr sz="1200" spc="15" dirty="0">
                  <a:latin typeface="Verdana" panose="020B0604030504040204" pitchFamily="34" charset="0"/>
                  <a:cs typeface="Calibri"/>
                </a:rPr>
                <a:t>o</a:t>
              </a:r>
              <a:r>
                <a:rPr sz="1200" spc="-5" dirty="0">
                  <a:latin typeface="Verdana" panose="020B0604030504040204" pitchFamily="34" charset="0"/>
                  <a:cs typeface="Calibri"/>
                </a:rPr>
                <a:t>f</a:t>
              </a:r>
              <a:r>
                <a:rPr sz="1200" spc="-65" dirty="0">
                  <a:latin typeface="Verdana" panose="020B0604030504040204" pitchFamily="34" charset="0"/>
                  <a:cs typeface="Calibri"/>
                </a:rPr>
                <a:t> </a:t>
              </a:r>
              <a:r>
                <a:rPr sz="1200" spc="20" dirty="0">
                  <a:latin typeface="Verdana" panose="020B0604030504040204" pitchFamily="34" charset="0"/>
                  <a:cs typeface="Calibri"/>
                </a:rPr>
                <a:t>k</a:t>
              </a:r>
              <a:r>
                <a:rPr sz="1200" spc="-10" dirty="0">
                  <a:latin typeface="Verdana" panose="020B0604030504040204" pitchFamily="34" charset="0"/>
                  <a:cs typeface="Calibri"/>
                </a:rPr>
                <a:t>e</a:t>
              </a:r>
              <a:r>
                <a:rPr sz="1200" spc="-5" dirty="0">
                  <a:latin typeface="Verdana" panose="020B0604030504040204" pitchFamily="34" charset="0"/>
                  <a:cs typeface="Calibri"/>
                </a:rPr>
                <a:t>y</a:t>
              </a:r>
              <a:r>
                <a:rPr lang="pt-BR" sz="1200" spc="-5" dirty="0">
                  <a:latin typeface="Verdana" panose="020B0604030504040204" pitchFamily="34" charset="0"/>
                  <a:cs typeface="Calibri"/>
                </a:rPr>
                <a:t> </a:t>
              </a:r>
              <a:r>
                <a:rPr sz="1200" dirty="0">
                  <a:latin typeface="Verdana" panose="020B0604030504040204" pitchFamily="34" charset="0"/>
                  <a:cs typeface="Calibri"/>
                </a:rPr>
                <a:t>populations</a:t>
              </a:r>
            </a:p>
          </p:txBody>
        </p:sp>
        <p:sp>
          <p:nvSpPr>
            <p:cNvPr id="35" name="object 35"/>
            <p:cNvSpPr txBox="1"/>
            <p:nvPr/>
          </p:nvSpPr>
          <p:spPr>
            <a:xfrm>
              <a:off x="5931200" y="3520178"/>
              <a:ext cx="1184089" cy="719411"/>
            </a:xfrm>
            <a:prstGeom prst="rect">
              <a:avLst/>
            </a:prstGeom>
          </p:spPr>
          <p:txBody>
            <a:bodyPr vert="horz" wrap="square" lIns="0" tIns="24765" rIns="0" bIns="0" rtlCol="0">
              <a:spAutoFit/>
            </a:bodyPr>
            <a:lstStyle/>
            <a:p>
              <a:pPr marL="12065" marR="5080" indent="8255" algn="r">
                <a:lnSpc>
                  <a:spcPts val="1680"/>
                </a:lnSpc>
                <a:spcBef>
                  <a:spcPts val="195"/>
                </a:spcBef>
              </a:pPr>
              <a:r>
                <a:rPr sz="1200" spc="-10" dirty="0">
                  <a:latin typeface="Verdana" panose="020B0604030504040204" pitchFamily="34" charset="0"/>
                  <a:cs typeface="Calibri"/>
                </a:rPr>
                <a:t>Remaining </a:t>
              </a:r>
              <a:r>
                <a:rPr sz="1200" spc="-315" dirty="0">
                  <a:latin typeface="Verdana" panose="020B0604030504040204" pitchFamily="34" charset="0"/>
                  <a:cs typeface="Calibri"/>
                </a:rPr>
                <a:t> </a:t>
              </a:r>
              <a:r>
                <a:rPr sz="1200" spc="15" dirty="0">
                  <a:latin typeface="Verdana" panose="020B0604030504040204" pitchFamily="34" charset="0"/>
                  <a:cs typeface="Calibri"/>
                </a:rPr>
                <a:t>popu</a:t>
              </a:r>
              <a:r>
                <a:rPr sz="1200" spc="-40" dirty="0">
                  <a:latin typeface="Verdana" panose="020B0604030504040204" pitchFamily="34" charset="0"/>
                  <a:cs typeface="Calibri"/>
                </a:rPr>
                <a:t>l</a:t>
              </a:r>
              <a:r>
                <a:rPr sz="1200" dirty="0">
                  <a:latin typeface="Verdana" panose="020B0604030504040204" pitchFamily="34" charset="0"/>
                  <a:cs typeface="Calibri"/>
                </a:rPr>
                <a:t>a</a:t>
              </a:r>
              <a:r>
                <a:rPr sz="1200" spc="-25" dirty="0">
                  <a:latin typeface="Verdana" panose="020B0604030504040204" pitchFamily="34" charset="0"/>
                  <a:cs typeface="Calibri"/>
                </a:rPr>
                <a:t>t</a:t>
              </a:r>
              <a:r>
                <a:rPr sz="1200" spc="-40" dirty="0">
                  <a:latin typeface="Verdana" panose="020B0604030504040204" pitchFamily="34" charset="0"/>
                  <a:cs typeface="Calibri"/>
                </a:rPr>
                <a:t>i</a:t>
              </a:r>
              <a:r>
                <a:rPr sz="1200" spc="15" dirty="0">
                  <a:latin typeface="Verdana" panose="020B0604030504040204" pitchFamily="34" charset="0"/>
                  <a:cs typeface="Calibri"/>
                </a:rPr>
                <a:t>o</a:t>
              </a:r>
              <a:r>
                <a:rPr sz="1200" spc="-5" dirty="0">
                  <a:latin typeface="Verdana" panose="020B0604030504040204" pitchFamily="34" charset="0"/>
                  <a:cs typeface="Calibri"/>
                </a:rPr>
                <a:t>n  </a:t>
              </a:r>
              <a:r>
                <a:rPr sz="1200" b="1" spc="-20" dirty="0">
                  <a:latin typeface="Verdana" panose="020B0604030504040204" pitchFamily="34" charset="0"/>
                  <a:cs typeface="Calibri"/>
                </a:rPr>
                <a:t>40%</a:t>
              </a:r>
              <a:endParaRPr sz="1200" dirty="0">
                <a:latin typeface="Verdana" panose="020B0604030504040204" pitchFamily="34" charset="0"/>
                <a:cs typeface="Calibri"/>
              </a:endParaRPr>
            </a:p>
          </p:txBody>
        </p:sp>
        <p:sp>
          <p:nvSpPr>
            <p:cNvPr id="36" name="object 36"/>
            <p:cNvSpPr txBox="1"/>
            <p:nvPr/>
          </p:nvSpPr>
          <p:spPr>
            <a:xfrm>
              <a:off x="-62435" y="2131868"/>
              <a:ext cx="1444388" cy="719411"/>
            </a:xfrm>
            <a:prstGeom prst="rect">
              <a:avLst/>
            </a:prstGeom>
          </p:spPr>
          <p:txBody>
            <a:bodyPr vert="horz" wrap="square" lIns="0" tIns="24765" rIns="0" bIns="0" rtlCol="0">
              <a:spAutoFit/>
            </a:bodyPr>
            <a:lstStyle/>
            <a:p>
              <a:pPr marL="12700" marR="5080" indent="8255" algn="r">
                <a:lnSpc>
                  <a:spcPts val="1680"/>
                </a:lnSpc>
                <a:spcBef>
                  <a:spcPts val="195"/>
                </a:spcBef>
              </a:pPr>
              <a:r>
                <a:rPr sz="1200" spc="-10" dirty="0">
                  <a:latin typeface="Verdana" panose="020B0604030504040204" pitchFamily="34" charset="0"/>
                  <a:cs typeface="Calibri"/>
                </a:rPr>
                <a:t>Remaining </a:t>
              </a:r>
              <a:r>
                <a:rPr sz="1200" spc="-315" dirty="0">
                  <a:latin typeface="Verdana" panose="020B0604030504040204" pitchFamily="34" charset="0"/>
                  <a:cs typeface="Calibri"/>
                </a:rPr>
                <a:t> </a:t>
              </a:r>
              <a:r>
                <a:rPr sz="1200" spc="15" dirty="0">
                  <a:latin typeface="Verdana" panose="020B0604030504040204" pitchFamily="34" charset="0"/>
                  <a:cs typeface="Calibri"/>
                </a:rPr>
                <a:t>popu</a:t>
              </a:r>
              <a:r>
                <a:rPr sz="1200" spc="-40" dirty="0">
                  <a:latin typeface="Verdana" panose="020B0604030504040204" pitchFamily="34" charset="0"/>
                  <a:cs typeface="Calibri"/>
                </a:rPr>
                <a:t>l</a:t>
              </a:r>
              <a:r>
                <a:rPr sz="1200" dirty="0">
                  <a:latin typeface="Verdana" panose="020B0604030504040204" pitchFamily="34" charset="0"/>
                  <a:cs typeface="Calibri"/>
                </a:rPr>
                <a:t>a</a:t>
              </a:r>
              <a:r>
                <a:rPr sz="1200" spc="-25" dirty="0">
                  <a:latin typeface="Verdana" panose="020B0604030504040204" pitchFamily="34" charset="0"/>
                  <a:cs typeface="Calibri"/>
                </a:rPr>
                <a:t>t</a:t>
              </a:r>
              <a:r>
                <a:rPr sz="1200" spc="-40" dirty="0">
                  <a:latin typeface="Verdana" panose="020B0604030504040204" pitchFamily="34" charset="0"/>
                  <a:cs typeface="Calibri"/>
                </a:rPr>
                <a:t>i</a:t>
              </a:r>
              <a:r>
                <a:rPr sz="1200" spc="15" dirty="0">
                  <a:latin typeface="Verdana" panose="020B0604030504040204" pitchFamily="34" charset="0"/>
                  <a:cs typeface="Calibri"/>
                </a:rPr>
                <a:t>o</a:t>
              </a:r>
              <a:r>
                <a:rPr sz="1200" spc="-5" dirty="0">
                  <a:latin typeface="Verdana" panose="020B0604030504040204" pitchFamily="34" charset="0"/>
                  <a:cs typeface="Calibri"/>
                </a:rPr>
                <a:t>n  </a:t>
              </a:r>
              <a:r>
                <a:rPr sz="1200" b="1" spc="-20" dirty="0">
                  <a:latin typeface="Verdana" panose="020B0604030504040204" pitchFamily="34" charset="0"/>
                  <a:cs typeface="Calibri"/>
                </a:rPr>
                <a:t>23%</a:t>
              </a:r>
              <a:endParaRPr sz="1200" dirty="0">
                <a:latin typeface="Verdana" panose="020B0604030504040204" pitchFamily="34" charset="0"/>
                <a:cs typeface="Calibri"/>
              </a:endParaRPr>
            </a:p>
          </p:txBody>
        </p:sp>
        <p:sp>
          <p:nvSpPr>
            <p:cNvPr id="37" name="object 37"/>
            <p:cNvSpPr txBox="1"/>
            <p:nvPr/>
          </p:nvSpPr>
          <p:spPr>
            <a:xfrm>
              <a:off x="995187" y="1545490"/>
              <a:ext cx="1585610" cy="432153"/>
            </a:xfrm>
            <a:prstGeom prst="rect">
              <a:avLst/>
            </a:prstGeom>
          </p:spPr>
          <p:txBody>
            <a:bodyPr vert="horz" wrap="square" lIns="0" tIns="24765" rIns="0" bIns="0" rtlCol="0">
              <a:spAutoFit/>
            </a:bodyPr>
            <a:lstStyle/>
            <a:p>
              <a:pPr marL="347345" marR="5080" indent="-335280" algn="r"/>
              <a:r>
                <a:rPr lang="pt-BR" sz="1200" spc="30" dirty="0">
                  <a:latin typeface="Verdana" panose="020B0604030504040204" pitchFamily="34" charset="0"/>
                  <a:cs typeface="Calibri"/>
                </a:rPr>
                <a:t>S</a:t>
              </a:r>
              <a:r>
                <a:rPr lang="pt-BR" sz="1200" spc="-10" dirty="0">
                  <a:latin typeface="Verdana" panose="020B0604030504040204" pitchFamily="34" charset="0"/>
                  <a:cs typeface="Calibri"/>
                </a:rPr>
                <a:t>e</a:t>
              </a:r>
              <a:r>
                <a:rPr lang="pt-BR" sz="1200" spc="-5" dirty="0">
                  <a:latin typeface="Verdana" panose="020B0604030504040204" pitchFamily="34" charset="0"/>
                  <a:cs typeface="Calibri"/>
                </a:rPr>
                <a:t>x</a:t>
              </a:r>
              <a:r>
                <a:rPr lang="pt-BR" sz="1200" spc="-110" dirty="0">
                  <a:latin typeface="Verdana" panose="020B0604030504040204" pitchFamily="34" charset="0"/>
                  <a:cs typeface="Calibri"/>
                </a:rPr>
                <a:t> </a:t>
              </a:r>
              <a:r>
                <a:rPr lang="pt-BR" sz="1200" spc="-45" dirty="0" err="1">
                  <a:latin typeface="Verdana" panose="020B0604030504040204" pitchFamily="34" charset="0"/>
                  <a:cs typeface="Calibri"/>
                </a:rPr>
                <a:t>w</a:t>
              </a:r>
              <a:r>
                <a:rPr lang="pt-BR" sz="1200" spc="15" dirty="0" err="1">
                  <a:latin typeface="Verdana" panose="020B0604030504040204" pitchFamily="34" charset="0"/>
                  <a:cs typeface="Calibri"/>
                </a:rPr>
                <a:t>o</a:t>
              </a:r>
              <a:r>
                <a:rPr lang="pt-BR" sz="1200" spc="-40" dirty="0" err="1">
                  <a:latin typeface="Verdana" panose="020B0604030504040204" pitchFamily="34" charset="0"/>
                  <a:cs typeface="Calibri"/>
                </a:rPr>
                <a:t>r</a:t>
              </a:r>
              <a:r>
                <a:rPr lang="pt-BR" sz="1200" spc="20" dirty="0" err="1">
                  <a:latin typeface="Verdana" panose="020B0604030504040204" pitchFamily="34" charset="0"/>
                  <a:cs typeface="Calibri"/>
                </a:rPr>
                <a:t>k</a:t>
              </a:r>
              <a:r>
                <a:rPr lang="pt-BR" sz="1200" spc="-10" dirty="0" err="1">
                  <a:latin typeface="Verdana" panose="020B0604030504040204" pitchFamily="34" charset="0"/>
                  <a:cs typeface="Calibri"/>
                </a:rPr>
                <a:t>e</a:t>
              </a:r>
              <a:r>
                <a:rPr lang="pt-BR" sz="1200" spc="-40" dirty="0" err="1">
                  <a:latin typeface="Verdana" panose="020B0604030504040204" pitchFamily="34" charset="0"/>
                  <a:cs typeface="Calibri"/>
                </a:rPr>
                <a:t>rs</a:t>
              </a:r>
              <a:r>
                <a:rPr lang="pt-BR" sz="1200" spc="-40" dirty="0">
                  <a:latin typeface="Verdana" panose="020B0604030504040204" pitchFamily="34" charset="0"/>
                  <a:cs typeface="Calibri"/>
                </a:rPr>
                <a:t> </a:t>
              </a:r>
            </a:p>
            <a:p>
              <a:pPr marL="347345" marR="5080" indent="-335280" algn="r"/>
              <a:r>
                <a:rPr sz="1200" b="1" spc="-20" dirty="0">
                  <a:latin typeface="Verdana" panose="020B0604030504040204" pitchFamily="34" charset="0"/>
                  <a:cs typeface="Calibri"/>
                </a:rPr>
                <a:t>3%</a:t>
              </a:r>
              <a:endParaRPr sz="1200" dirty="0">
                <a:latin typeface="Verdana" panose="020B0604030504040204" pitchFamily="34" charset="0"/>
                <a:cs typeface="Calibri"/>
              </a:endParaRPr>
            </a:p>
          </p:txBody>
        </p:sp>
        <p:sp>
          <p:nvSpPr>
            <p:cNvPr id="38" name="object 38"/>
            <p:cNvSpPr txBox="1"/>
            <p:nvPr/>
          </p:nvSpPr>
          <p:spPr>
            <a:xfrm>
              <a:off x="7164801" y="1707317"/>
              <a:ext cx="1218334" cy="480497"/>
            </a:xfrm>
            <a:prstGeom prst="rect">
              <a:avLst/>
            </a:prstGeom>
          </p:spPr>
          <p:txBody>
            <a:bodyPr vert="horz" wrap="square" lIns="0" tIns="24765" rIns="0" bIns="0" rtlCol="0">
              <a:spAutoFit/>
            </a:bodyPr>
            <a:lstStyle/>
            <a:p>
              <a:pPr marL="347345" marR="5080" indent="-335280" algn="r">
                <a:lnSpc>
                  <a:spcPts val="1680"/>
                </a:lnSpc>
                <a:spcBef>
                  <a:spcPts val="195"/>
                </a:spcBef>
              </a:pPr>
              <a:r>
                <a:rPr sz="1200" spc="30" dirty="0">
                  <a:latin typeface="Verdana" panose="020B0604030504040204" pitchFamily="34" charset="0"/>
                  <a:cs typeface="Calibri"/>
                </a:rPr>
                <a:t>S</a:t>
              </a:r>
              <a:r>
                <a:rPr sz="1200" spc="-10" dirty="0">
                  <a:latin typeface="Verdana" panose="020B0604030504040204" pitchFamily="34" charset="0"/>
                  <a:cs typeface="Calibri"/>
                </a:rPr>
                <a:t>e</a:t>
              </a:r>
              <a:r>
                <a:rPr sz="1200" spc="-5" dirty="0">
                  <a:latin typeface="Verdana" panose="020B0604030504040204" pitchFamily="34" charset="0"/>
                  <a:cs typeface="Calibri"/>
                </a:rPr>
                <a:t>x</a:t>
              </a:r>
              <a:r>
                <a:rPr sz="1200" spc="-110" dirty="0">
                  <a:latin typeface="Verdana" panose="020B0604030504040204" pitchFamily="34" charset="0"/>
                  <a:cs typeface="Calibri"/>
                </a:rPr>
                <a:t> </a:t>
              </a:r>
              <a:r>
                <a:rPr sz="1200" spc="-45" dirty="0">
                  <a:latin typeface="Verdana" panose="020B0604030504040204" pitchFamily="34" charset="0"/>
                  <a:cs typeface="Calibri"/>
                </a:rPr>
                <a:t>w</a:t>
              </a:r>
              <a:r>
                <a:rPr sz="1200" spc="15" dirty="0">
                  <a:latin typeface="Verdana" panose="020B0604030504040204" pitchFamily="34" charset="0"/>
                  <a:cs typeface="Calibri"/>
                </a:rPr>
                <a:t>o</a:t>
              </a:r>
              <a:r>
                <a:rPr sz="1200" spc="-40" dirty="0">
                  <a:latin typeface="Verdana" panose="020B0604030504040204" pitchFamily="34" charset="0"/>
                  <a:cs typeface="Calibri"/>
                </a:rPr>
                <a:t>r</a:t>
              </a:r>
              <a:r>
                <a:rPr sz="1200" spc="20" dirty="0">
                  <a:latin typeface="Verdana" panose="020B0604030504040204" pitchFamily="34" charset="0"/>
                  <a:cs typeface="Calibri"/>
                </a:rPr>
                <a:t>k</a:t>
              </a:r>
              <a:r>
                <a:rPr sz="1200" spc="-10" dirty="0">
                  <a:latin typeface="Verdana" panose="020B0604030504040204" pitchFamily="34" charset="0"/>
                  <a:cs typeface="Calibri"/>
                </a:rPr>
                <a:t>e</a:t>
              </a:r>
              <a:r>
                <a:rPr sz="1200" spc="-40" dirty="0">
                  <a:latin typeface="Verdana" panose="020B0604030504040204" pitchFamily="34" charset="0"/>
                  <a:cs typeface="Calibri"/>
                </a:rPr>
                <a:t>rs  </a:t>
              </a:r>
              <a:r>
                <a:rPr sz="1200" b="1" spc="-20" dirty="0">
                  <a:latin typeface="Verdana" panose="020B0604030504040204" pitchFamily="34" charset="0"/>
                  <a:cs typeface="Calibri"/>
                </a:rPr>
                <a:t>6%</a:t>
              </a:r>
              <a:endParaRPr sz="1200" dirty="0">
                <a:latin typeface="Verdana" panose="020B0604030504040204" pitchFamily="34" charset="0"/>
                <a:cs typeface="Calibri"/>
              </a:endParaRPr>
            </a:p>
          </p:txBody>
        </p:sp>
        <p:sp>
          <p:nvSpPr>
            <p:cNvPr id="40" name="object 40"/>
            <p:cNvSpPr txBox="1"/>
            <p:nvPr/>
          </p:nvSpPr>
          <p:spPr>
            <a:xfrm>
              <a:off x="2724690" y="1557699"/>
              <a:ext cx="2465205" cy="431450"/>
            </a:xfrm>
            <a:prstGeom prst="rect">
              <a:avLst/>
            </a:prstGeom>
          </p:spPr>
          <p:txBody>
            <a:bodyPr vert="horz" wrap="square" lIns="0" tIns="11430" rIns="0" bIns="0" rtlCol="0">
              <a:spAutoFit/>
            </a:bodyPr>
            <a:lstStyle/>
            <a:p>
              <a:pPr marL="12700"/>
              <a:r>
                <a:rPr lang="pt-BR" sz="1200" spc="20" dirty="0">
                  <a:latin typeface="Verdana" panose="020B0604030504040204" pitchFamily="34" charset="0"/>
                  <a:cs typeface="Calibri"/>
                </a:rPr>
                <a:t>P</a:t>
              </a:r>
              <a:r>
                <a:rPr lang="pt-BR" sz="1200" spc="-10" dirty="0">
                  <a:latin typeface="Verdana" panose="020B0604030504040204" pitchFamily="34" charset="0"/>
                  <a:cs typeface="Calibri"/>
                </a:rPr>
                <a:t>e</a:t>
              </a:r>
              <a:r>
                <a:rPr lang="pt-BR" sz="1200" spc="15" dirty="0">
                  <a:latin typeface="Verdana" panose="020B0604030504040204" pitchFamily="34" charset="0"/>
                  <a:cs typeface="Calibri"/>
                </a:rPr>
                <a:t>op</a:t>
              </a:r>
              <a:r>
                <a:rPr lang="pt-BR" sz="1200" spc="-40" dirty="0">
                  <a:latin typeface="Verdana" panose="020B0604030504040204" pitchFamily="34" charset="0"/>
                  <a:cs typeface="Calibri"/>
                </a:rPr>
                <a:t>l</a:t>
              </a:r>
              <a:r>
                <a:rPr lang="pt-BR" sz="1200" spc="-5" dirty="0">
                  <a:latin typeface="Verdana" panose="020B0604030504040204" pitchFamily="34" charset="0"/>
                  <a:cs typeface="Calibri"/>
                </a:rPr>
                <a:t>e</a:t>
              </a:r>
              <a:r>
                <a:rPr lang="pt-BR" sz="1200" spc="-95" dirty="0">
                  <a:latin typeface="Verdana" panose="020B0604030504040204" pitchFamily="34" charset="0"/>
                  <a:cs typeface="Calibri"/>
                </a:rPr>
                <a:t> </a:t>
              </a:r>
              <a:r>
                <a:rPr lang="pt-BR" sz="1200" spc="-45" dirty="0" err="1">
                  <a:latin typeface="Verdana" panose="020B0604030504040204" pitchFamily="34" charset="0"/>
                  <a:cs typeface="Calibri"/>
                </a:rPr>
                <a:t>w</a:t>
              </a:r>
              <a:r>
                <a:rPr lang="pt-BR" sz="1200" spc="15" dirty="0" err="1">
                  <a:latin typeface="Verdana" panose="020B0604030504040204" pitchFamily="34" charset="0"/>
                  <a:cs typeface="Calibri"/>
                </a:rPr>
                <a:t>h</a:t>
              </a:r>
              <a:r>
                <a:rPr lang="pt-BR" sz="1200" spc="-5" dirty="0" err="1">
                  <a:latin typeface="Verdana" panose="020B0604030504040204" pitchFamily="34" charset="0"/>
                  <a:cs typeface="Calibri"/>
                </a:rPr>
                <a:t>o</a:t>
              </a:r>
              <a:r>
                <a:rPr lang="pt-BR" sz="1200" spc="-5" dirty="0">
                  <a:latin typeface="Verdana" panose="020B0604030504040204" pitchFamily="34" charset="0"/>
                  <a:cs typeface="Calibri"/>
                </a:rPr>
                <a:t> </a:t>
              </a:r>
              <a:r>
                <a:rPr lang="pt-BR" sz="1200" spc="-40" dirty="0" err="1">
                  <a:latin typeface="Verdana" panose="020B0604030504040204" pitchFamily="34" charset="0"/>
                  <a:cs typeface="Calibri"/>
                </a:rPr>
                <a:t>i</a:t>
              </a:r>
              <a:r>
                <a:rPr lang="pt-BR" sz="1200" spc="15" dirty="0" err="1">
                  <a:latin typeface="Verdana" panose="020B0604030504040204" pitchFamily="34" charset="0"/>
                  <a:cs typeface="Calibri"/>
                </a:rPr>
                <a:t>n</a:t>
              </a:r>
              <a:r>
                <a:rPr lang="pt-BR" sz="1200" spc="25" dirty="0" err="1">
                  <a:latin typeface="Verdana" panose="020B0604030504040204" pitchFamily="34" charset="0"/>
                  <a:cs typeface="Calibri"/>
                </a:rPr>
                <a:t>j</a:t>
              </a:r>
              <a:r>
                <a:rPr lang="pt-BR" sz="1200" spc="-10" dirty="0" err="1">
                  <a:latin typeface="Verdana" panose="020B0604030504040204" pitchFamily="34" charset="0"/>
                  <a:cs typeface="Calibri"/>
                </a:rPr>
                <a:t>e</a:t>
              </a:r>
              <a:r>
                <a:rPr lang="pt-BR" sz="1200" spc="30" dirty="0" err="1">
                  <a:latin typeface="Verdana" panose="020B0604030504040204" pitchFamily="34" charset="0"/>
                  <a:cs typeface="Calibri"/>
                </a:rPr>
                <a:t>c</a:t>
              </a:r>
              <a:r>
                <a:rPr lang="pt-BR" sz="1200" spc="-5" dirty="0" err="1">
                  <a:latin typeface="Verdana" panose="020B0604030504040204" pitchFamily="34" charset="0"/>
                  <a:cs typeface="Calibri"/>
                </a:rPr>
                <a:t>t</a:t>
              </a:r>
              <a:r>
                <a:rPr lang="pt-BR" sz="1200" spc="-110" dirty="0">
                  <a:latin typeface="Verdana" panose="020B0604030504040204" pitchFamily="34" charset="0"/>
                  <a:cs typeface="Calibri"/>
                </a:rPr>
                <a:t> </a:t>
              </a:r>
              <a:r>
                <a:rPr lang="pt-BR" sz="1200" spc="15" dirty="0" err="1">
                  <a:latin typeface="Verdana" panose="020B0604030504040204" pitchFamily="34" charset="0"/>
                  <a:cs typeface="Calibri"/>
                </a:rPr>
                <a:t>d</a:t>
              </a:r>
              <a:r>
                <a:rPr lang="pt-BR" sz="1200" spc="-40" dirty="0" err="1">
                  <a:latin typeface="Verdana" panose="020B0604030504040204" pitchFamily="34" charset="0"/>
                  <a:cs typeface="Calibri"/>
                </a:rPr>
                <a:t>r</a:t>
              </a:r>
              <a:r>
                <a:rPr lang="pt-BR" sz="1200" spc="15" dirty="0" err="1">
                  <a:latin typeface="Verdana" panose="020B0604030504040204" pitchFamily="34" charset="0"/>
                  <a:cs typeface="Calibri"/>
                </a:rPr>
                <a:t>u</a:t>
              </a:r>
              <a:r>
                <a:rPr lang="pt-BR" sz="1200" spc="30" dirty="0" err="1">
                  <a:latin typeface="Verdana" panose="020B0604030504040204" pitchFamily="34" charset="0"/>
                  <a:cs typeface="Calibri"/>
                </a:rPr>
                <a:t>g</a:t>
              </a:r>
              <a:r>
                <a:rPr lang="pt-BR" sz="1200" spc="-5" dirty="0" err="1">
                  <a:latin typeface="Verdana" panose="020B0604030504040204" pitchFamily="34" charset="0"/>
                  <a:cs typeface="Calibri"/>
                </a:rPr>
                <a:t>s</a:t>
              </a:r>
              <a:endParaRPr lang="pt-BR" sz="1200" dirty="0">
                <a:latin typeface="Verdana" panose="020B0604030504040204" pitchFamily="34" charset="0"/>
                <a:cs typeface="Calibri"/>
              </a:endParaRPr>
            </a:p>
            <a:p>
              <a:pPr marL="12700"/>
              <a:r>
                <a:rPr lang="pt-BR" sz="1200" b="1" spc="-20" dirty="0">
                  <a:latin typeface="Verdana" panose="020B0604030504040204" pitchFamily="34" charset="0"/>
                  <a:cs typeface="Calibri"/>
                </a:rPr>
                <a:t>2</a:t>
              </a:r>
              <a:r>
                <a:rPr sz="1200" b="1" spc="-20" dirty="0">
                  <a:latin typeface="Verdana" panose="020B0604030504040204" pitchFamily="34" charset="0"/>
                  <a:cs typeface="Calibri"/>
                </a:rPr>
                <a:t>%</a:t>
              </a:r>
              <a:endParaRPr sz="1200" dirty="0">
                <a:latin typeface="Verdana" panose="020B0604030504040204" pitchFamily="34" charset="0"/>
                <a:cs typeface="Calibri"/>
              </a:endParaRPr>
            </a:p>
          </p:txBody>
        </p:sp>
        <p:sp>
          <p:nvSpPr>
            <p:cNvPr id="41" name="object 41"/>
            <p:cNvSpPr txBox="1"/>
            <p:nvPr/>
          </p:nvSpPr>
          <p:spPr>
            <a:xfrm>
              <a:off x="8639952" y="1519816"/>
              <a:ext cx="2393715" cy="508605"/>
            </a:xfrm>
            <a:prstGeom prst="rect">
              <a:avLst/>
            </a:prstGeom>
          </p:spPr>
          <p:txBody>
            <a:bodyPr vert="horz" wrap="square" lIns="0" tIns="24765" rIns="0" bIns="0" rtlCol="0">
              <a:spAutoFit/>
            </a:bodyPr>
            <a:lstStyle/>
            <a:p>
              <a:pPr marL="12700" marR="5080">
                <a:lnSpc>
                  <a:spcPts val="1680"/>
                </a:lnSpc>
                <a:spcBef>
                  <a:spcPts val="195"/>
                </a:spcBef>
              </a:pPr>
              <a:r>
                <a:rPr sz="1200" spc="20" dirty="0">
                  <a:latin typeface="Verdana" panose="020B0604030504040204" pitchFamily="34" charset="0"/>
                  <a:cs typeface="Calibri"/>
                </a:rPr>
                <a:t>P</a:t>
              </a:r>
              <a:r>
                <a:rPr sz="1200" spc="-10" dirty="0">
                  <a:latin typeface="Verdana" panose="020B0604030504040204" pitchFamily="34" charset="0"/>
                  <a:cs typeface="Calibri"/>
                </a:rPr>
                <a:t>e</a:t>
              </a:r>
              <a:r>
                <a:rPr sz="1200" spc="15" dirty="0">
                  <a:latin typeface="Verdana" panose="020B0604030504040204" pitchFamily="34" charset="0"/>
                  <a:cs typeface="Calibri"/>
                </a:rPr>
                <a:t>op</a:t>
              </a:r>
              <a:r>
                <a:rPr sz="1200" spc="-40" dirty="0">
                  <a:latin typeface="Verdana" panose="020B0604030504040204" pitchFamily="34" charset="0"/>
                  <a:cs typeface="Calibri"/>
                </a:rPr>
                <a:t>l</a:t>
              </a:r>
              <a:r>
                <a:rPr sz="1200" spc="-5" dirty="0">
                  <a:latin typeface="Verdana" panose="020B0604030504040204" pitchFamily="34" charset="0"/>
                  <a:cs typeface="Calibri"/>
                </a:rPr>
                <a:t>e</a:t>
              </a:r>
              <a:r>
                <a:rPr sz="1200" spc="-95" dirty="0">
                  <a:latin typeface="Verdana" panose="020B0604030504040204" pitchFamily="34" charset="0"/>
                  <a:cs typeface="Calibri"/>
                </a:rPr>
                <a:t> </a:t>
              </a:r>
              <a:r>
                <a:rPr sz="1200" spc="-45" dirty="0">
                  <a:latin typeface="Verdana" panose="020B0604030504040204" pitchFamily="34" charset="0"/>
                  <a:cs typeface="Calibri"/>
                </a:rPr>
                <a:t>w</a:t>
              </a:r>
              <a:r>
                <a:rPr sz="1200" spc="15" dirty="0">
                  <a:latin typeface="Verdana" panose="020B0604030504040204" pitchFamily="34" charset="0"/>
                  <a:cs typeface="Calibri"/>
                </a:rPr>
                <a:t>h</a:t>
              </a:r>
              <a:r>
                <a:rPr sz="1200" spc="-5" dirty="0">
                  <a:latin typeface="Verdana" panose="020B0604030504040204" pitchFamily="34" charset="0"/>
                  <a:cs typeface="Calibri"/>
                </a:rPr>
                <a:t>o</a:t>
              </a:r>
              <a:r>
                <a:rPr lang="pt-BR" sz="1200" spc="-5" dirty="0">
                  <a:latin typeface="Verdana" panose="020B0604030504040204" pitchFamily="34" charset="0"/>
                  <a:cs typeface="Calibri"/>
                </a:rPr>
                <a:t> </a:t>
              </a:r>
              <a:r>
                <a:rPr sz="1200" spc="-40" dirty="0">
                  <a:latin typeface="Verdana" panose="020B0604030504040204" pitchFamily="34" charset="0"/>
                  <a:cs typeface="Calibri"/>
                </a:rPr>
                <a:t>i</a:t>
              </a:r>
              <a:r>
                <a:rPr sz="1200" spc="15" dirty="0">
                  <a:latin typeface="Verdana" panose="020B0604030504040204" pitchFamily="34" charset="0"/>
                  <a:cs typeface="Calibri"/>
                </a:rPr>
                <a:t>n</a:t>
              </a:r>
              <a:r>
                <a:rPr sz="1200" spc="25" dirty="0">
                  <a:latin typeface="Verdana" panose="020B0604030504040204" pitchFamily="34" charset="0"/>
                  <a:cs typeface="Calibri"/>
                </a:rPr>
                <a:t>j</a:t>
              </a:r>
              <a:r>
                <a:rPr sz="1200" spc="-10" dirty="0">
                  <a:latin typeface="Verdana" panose="020B0604030504040204" pitchFamily="34" charset="0"/>
                  <a:cs typeface="Calibri"/>
                </a:rPr>
                <a:t>e</a:t>
              </a:r>
              <a:r>
                <a:rPr sz="1200" spc="30" dirty="0">
                  <a:latin typeface="Verdana" panose="020B0604030504040204" pitchFamily="34" charset="0"/>
                  <a:cs typeface="Calibri"/>
                </a:rPr>
                <a:t>c</a:t>
              </a:r>
              <a:r>
                <a:rPr sz="1200" spc="-5" dirty="0">
                  <a:latin typeface="Verdana" panose="020B0604030504040204" pitchFamily="34" charset="0"/>
                  <a:cs typeface="Calibri"/>
                </a:rPr>
                <a:t>t</a:t>
              </a:r>
              <a:r>
                <a:rPr sz="1200" spc="-110" dirty="0">
                  <a:latin typeface="Verdana" panose="020B0604030504040204" pitchFamily="34" charset="0"/>
                  <a:cs typeface="Calibri"/>
                </a:rPr>
                <a:t> </a:t>
              </a:r>
              <a:r>
                <a:rPr sz="1200" spc="15" dirty="0">
                  <a:latin typeface="Verdana" panose="020B0604030504040204" pitchFamily="34" charset="0"/>
                  <a:cs typeface="Calibri"/>
                </a:rPr>
                <a:t>d</a:t>
              </a:r>
              <a:r>
                <a:rPr sz="1200" spc="-40" dirty="0">
                  <a:latin typeface="Verdana" panose="020B0604030504040204" pitchFamily="34" charset="0"/>
                  <a:cs typeface="Calibri"/>
                </a:rPr>
                <a:t>r</a:t>
              </a:r>
              <a:r>
                <a:rPr sz="1200" spc="15" dirty="0">
                  <a:latin typeface="Verdana" panose="020B0604030504040204" pitchFamily="34" charset="0"/>
                  <a:cs typeface="Calibri"/>
                </a:rPr>
                <a:t>u</a:t>
              </a:r>
              <a:r>
                <a:rPr sz="1200" spc="30" dirty="0">
                  <a:latin typeface="Verdana" panose="020B0604030504040204" pitchFamily="34" charset="0"/>
                  <a:cs typeface="Calibri"/>
                </a:rPr>
                <a:t>g</a:t>
              </a:r>
              <a:r>
                <a:rPr sz="1200" spc="-5" dirty="0">
                  <a:latin typeface="Verdana" panose="020B0604030504040204" pitchFamily="34" charset="0"/>
                  <a:cs typeface="Calibri"/>
                </a:rPr>
                <a:t>s</a:t>
              </a:r>
              <a:endParaRPr lang="pt-BR" sz="1200" spc="-5" dirty="0">
                <a:latin typeface="Verdana" panose="020B0604030504040204" pitchFamily="34" charset="0"/>
                <a:cs typeface="Calibri"/>
              </a:endParaRPr>
            </a:p>
            <a:p>
              <a:pPr marL="12700" marR="5080">
                <a:lnSpc>
                  <a:spcPts val="1680"/>
                </a:lnSpc>
                <a:spcBef>
                  <a:spcPts val="195"/>
                </a:spcBef>
              </a:pPr>
              <a:r>
                <a:rPr sz="1200" b="1" spc="-20" dirty="0">
                  <a:latin typeface="Verdana" panose="020B0604030504040204" pitchFamily="34" charset="0"/>
                  <a:cs typeface="Calibri"/>
                </a:rPr>
                <a:t>3%</a:t>
              </a:r>
              <a:endParaRPr sz="1200" dirty="0">
                <a:latin typeface="Verdana" panose="020B0604030504040204" pitchFamily="34" charset="0"/>
                <a:cs typeface="Calibri"/>
              </a:endParaRPr>
            </a:p>
          </p:txBody>
        </p:sp>
      </p:grpSp>
      <p:sp>
        <p:nvSpPr>
          <p:cNvPr id="42" name="object 42"/>
          <p:cNvSpPr txBox="1"/>
          <p:nvPr/>
        </p:nvSpPr>
        <p:spPr>
          <a:xfrm>
            <a:off x="2187388" y="6363821"/>
            <a:ext cx="7153195" cy="165430"/>
          </a:xfrm>
          <a:prstGeom prst="rect">
            <a:avLst/>
          </a:prstGeom>
        </p:spPr>
        <p:txBody>
          <a:bodyPr vert="horz" wrap="square" lIns="0" tIns="11430" rIns="0" bIns="0" rtlCol="0">
            <a:spAutoFit/>
          </a:bodyPr>
          <a:lstStyle/>
          <a:p>
            <a:pPr marL="12700" algn="ctr">
              <a:lnSpc>
                <a:spcPct val="100000"/>
              </a:lnSpc>
              <a:spcBef>
                <a:spcPts val="90"/>
              </a:spcBef>
            </a:pPr>
            <a:r>
              <a:rPr sz="1000" b="1" spc="5" dirty="0">
                <a:latin typeface="Verdana" panose="020B0604030504040204" pitchFamily="34" charset="0"/>
                <a:cs typeface="Calibri"/>
              </a:rPr>
              <a:t>Source:</a:t>
            </a:r>
            <a:r>
              <a:rPr sz="1000" b="1" spc="-85" dirty="0">
                <a:latin typeface="Verdana" panose="020B0604030504040204" pitchFamily="34" charset="0"/>
                <a:cs typeface="Calibri"/>
              </a:rPr>
              <a:t> </a:t>
            </a:r>
            <a:r>
              <a:rPr sz="1000" spc="-30" dirty="0">
                <a:latin typeface="Verdana" panose="020B0604030504040204" pitchFamily="34" charset="0"/>
                <a:cs typeface="Calibri"/>
              </a:rPr>
              <a:t>GAM</a:t>
            </a:r>
            <a:r>
              <a:rPr sz="1000" spc="-114" dirty="0">
                <a:latin typeface="Verdana" panose="020B0604030504040204" pitchFamily="34" charset="0"/>
                <a:cs typeface="Calibri"/>
              </a:rPr>
              <a:t> </a:t>
            </a:r>
            <a:r>
              <a:rPr sz="1000" spc="-15" dirty="0">
                <a:latin typeface="Verdana" panose="020B0604030504040204" pitchFamily="34" charset="0"/>
                <a:cs typeface="Calibri"/>
              </a:rPr>
              <a:t>country</a:t>
            </a:r>
            <a:r>
              <a:rPr sz="1000" spc="-95" dirty="0">
                <a:latin typeface="Verdana" panose="020B0604030504040204" pitchFamily="34" charset="0"/>
                <a:cs typeface="Calibri"/>
              </a:rPr>
              <a:t> </a:t>
            </a:r>
            <a:r>
              <a:rPr sz="1000" spc="-15" dirty="0">
                <a:latin typeface="Verdana" panose="020B0604030504040204" pitchFamily="34" charset="0"/>
                <a:cs typeface="Calibri"/>
              </a:rPr>
              <a:t>reported</a:t>
            </a:r>
            <a:r>
              <a:rPr sz="1000" spc="-120" dirty="0">
                <a:latin typeface="Verdana" panose="020B0604030504040204" pitchFamily="34" charset="0"/>
                <a:cs typeface="Calibri"/>
              </a:rPr>
              <a:t> </a:t>
            </a:r>
            <a:r>
              <a:rPr sz="1000" spc="-10" dirty="0">
                <a:latin typeface="Verdana" panose="020B0604030504040204" pitchFamily="34" charset="0"/>
                <a:cs typeface="Calibri"/>
              </a:rPr>
              <a:t>data</a:t>
            </a:r>
            <a:r>
              <a:rPr sz="1000" spc="-50" dirty="0">
                <a:latin typeface="Verdana" panose="020B0604030504040204" pitchFamily="34" charset="0"/>
                <a:cs typeface="Calibri"/>
              </a:rPr>
              <a:t> </a:t>
            </a:r>
            <a:r>
              <a:rPr sz="1000" spc="-10" dirty="0">
                <a:latin typeface="Verdana" panose="020B0604030504040204" pitchFamily="34" charset="0"/>
                <a:cs typeface="Calibri"/>
              </a:rPr>
              <a:t>and</a:t>
            </a:r>
            <a:r>
              <a:rPr sz="1000" spc="-120" dirty="0">
                <a:latin typeface="Verdana" panose="020B0604030504040204" pitchFamily="34" charset="0"/>
                <a:cs typeface="Calibri"/>
              </a:rPr>
              <a:t> </a:t>
            </a:r>
            <a:r>
              <a:rPr sz="1000" spc="-15" dirty="0">
                <a:latin typeface="Verdana" panose="020B0604030504040204" pitchFamily="34" charset="0"/>
                <a:cs typeface="Calibri"/>
              </a:rPr>
              <a:t>UNAIDS/WHO</a:t>
            </a:r>
            <a:r>
              <a:rPr sz="1000" spc="-160" dirty="0">
                <a:latin typeface="Verdana" panose="020B0604030504040204" pitchFamily="34" charset="0"/>
                <a:cs typeface="Calibri"/>
              </a:rPr>
              <a:t> </a:t>
            </a:r>
            <a:r>
              <a:rPr sz="1000" spc="-20" dirty="0">
                <a:latin typeface="Verdana" panose="020B0604030504040204" pitchFamily="34" charset="0"/>
                <a:cs typeface="Calibri"/>
              </a:rPr>
              <a:t>estimates,</a:t>
            </a:r>
            <a:r>
              <a:rPr sz="1000" spc="-125" dirty="0">
                <a:latin typeface="Verdana" panose="020B0604030504040204" pitchFamily="34" charset="0"/>
                <a:cs typeface="Calibri"/>
              </a:rPr>
              <a:t> </a:t>
            </a:r>
            <a:r>
              <a:rPr sz="1000" spc="-15" dirty="0">
                <a:latin typeface="Verdana" panose="020B0604030504040204" pitchFamily="34" charset="0"/>
                <a:cs typeface="Calibri"/>
              </a:rPr>
              <a:t>2020.</a:t>
            </a:r>
            <a:endParaRPr sz="1000" dirty="0">
              <a:latin typeface="Verdana" panose="020B0604030504040204" pitchFamily="34" charset="0"/>
              <a:cs typeface="Calibri"/>
            </a:endParaRPr>
          </a:p>
        </p:txBody>
      </p:sp>
    </p:spTree>
    <p:extLst>
      <p:ext uri="{BB962C8B-B14F-4D97-AF65-F5344CB8AC3E}">
        <p14:creationId xmlns:p14="http://schemas.microsoft.com/office/powerpoint/2010/main" val="33137009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a:extLst>
              <a:ext uri="{FF2B5EF4-FFF2-40B4-BE49-F238E27FC236}">
                <a16:creationId xmlns:a16="http://schemas.microsoft.com/office/drawing/2014/main" id="{A0B63E77-1B0A-411A-86BC-A1851B249AC2}"/>
              </a:ext>
            </a:extLst>
          </p:cNvPr>
          <p:cNvSpPr txBox="1">
            <a:spLocks/>
          </p:cNvSpPr>
          <p:nvPr/>
        </p:nvSpPr>
        <p:spPr bwMode="gray">
          <a:xfrm>
            <a:off x="334963" y="728664"/>
            <a:ext cx="10509821" cy="5400674"/>
          </a:xfrm>
          <a:prstGeom prst="rect">
            <a:avLst/>
          </a:prstGeom>
        </p:spPr>
        <p:txBody>
          <a:bodyPr vert="horz" lIns="0" tIns="0" rIns="0" bIns="0" rtlCol="0" anchor="ctr" anchorCtr="0">
            <a:noAutofit/>
          </a:bodyPr>
          <a:lstStyle>
            <a:lvl1pPr marL="182558" indent="-182558" algn="l" defTabSz="914377" rtl="0" eaLnBrk="1" latinLnBrk="0" hangingPunct="1">
              <a:lnSpc>
                <a:spcPct val="94000"/>
              </a:lnSpc>
              <a:spcBef>
                <a:spcPts val="0"/>
              </a:spcBef>
              <a:buFont typeface="Arial" panose="020B0604020202020204" pitchFamily="34" charset="0"/>
              <a:buChar char="◦"/>
              <a:defRPr sz="2000" kern="1200">
                <a:solidFill>
                  <a:schemeClr val="tx1"/>
                </a:solidFill>
                <a:latin typeface="+mn-lt"/>
                <a:ea typeface="+mn-ea"/>
                <a:cs typeface="+mn-cs"/>
              </a:defRPr>
            </a:lvl1pPr>
            <a:lvl2pPr marL="358766" indent="-176209" algn="l" defTabSz="914377" rtl="0" eaLnBrk="1" latinLnBrk="0" hangingPunct="1">
              <a:lnSpc>
                <a:spcPct val="94000"/>
              </a:lnSpc>
              <a:spcBef>
                <a:spcPts val="0"/>
              </a:spcBef>
              <a:buFont typeface="Arial" panose="020B0604020202020204" pitchFamily="34" charset="0"/>
              <a:buChar char="◦"/>
              <a:defRPr sz="2000" kern="1200">
                <a:solidFill>
                  <a:schemeClr val="tx1"/>
                </a:solidFill>
                <a:latin typeface="+mn-lt"/>
                <a:ea typeface="+mn-ea"/>
                <a:cs typeface="+mn-cs"/>
              </a:defRPr>
            </a:lvl2pPr>
            <a:lvl3pPr marL="541325" indent="-182558" algn="l" defTabSz="914377" rtl="0" eaLnBrk="1" latinLnBrk="0" hangingPunct="1">
              <a:lnSpc>
                <a:spcPct val="94000"/>
              </a:lnSpc>
              <a:spcBef>
                <a:spcPts val="0"/>
              </a:spcBef>
              <a:buFont typeface="Arial" panose="020B0604020202020204" pitchFamily="34" charset="0"/>
              <a:buChar char="◦"/>
              <a:defRPr sz="2000" kern="1200">
                <a:solidFill>
                  <a:schemeClr val="tx1"/>
                </a:solidFill>
                <a:latin typeface="+mn-lt"/>
                <a:ea typeface="+mn-ea"/>
                <a:cs typeface="+mn-cs"/>
              </a:defRPr>
            </a:lvl3pPr>
            <a:lvl4pPr marL="715945" indent="-174621" algn="l" defTabSz="914377" rtl="0" eaLnBrk="1" latinLnBrk="0" hangingPunct="1">
              <a:lnSpc>
                <a:spcPct val="94000"/>
              </a:lnSpc>
              <a:spcBef>
                <a:spcPts val="0"/>
              </a:spcBef>
              <a:buFont typeface="Arial" panose="020B0604020202020204" pitchFamily="34" charset="0"/>
              <a:buChar char="◦"/>
              <a:defRPr sz="2000" kern="1200">
                <a:solidFill>
                  <a:schemeClr val="tx1"/>
                </a:solidFill>
                <a:latin typeface="+mn-lt"/>
                <a:ea typeface="+mn-ea"/>
                <a:cs typeface="+mn-cs"/>
              </a:defRPr>
            </a:lvl4pPr>
            <a:lvl5pPr marL="898503" indent="-182558" algn="l" defTabSz="914377" rtl="0" eaLnBrk="1" latinLnBrk="0" hangingPunct="1">
              <a:lnSpc>
                <a:spcPct val="94000"/>
              </a:lnSpc>
              <a:spcBef>
                <a:spcPts val="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6700" indent="-266700">
              <a:spcBef>
                <a:spcPts val="1200"/>
              </a:spcBef>
              <a:spcAft>
                <a:spcPts val="1200"/>
              </a:spcAft>
            </a:pPr>
            <a:r>
              <a:rPr lang="en-US" sz="2800" dirty="0"/>
              <a:t>A clinical trial of secondary distribution of HIV self-Test by </a:t>
            </a:r>
            <a:r>
              <a:rPr lang="en-US" sz="2800" dirty="0" err="1"/>
              <a:t>PrEP</a:t>
            </a:r>
            <a:r>
              <a:rPr lang="en-US" sz="2800" dirty="0"/>
              <a:t> users</a:t>
            </a:r>
          </a:p>
          <a:p>
            <a:pPr marL="266700" indent="-266700">
              <a:spcBef>
                <a:spcPts val="1200"/>
              </a:spcBef>
              <a:spcAft>
                <a:spcPts val="1200"/>
              </a:spcAft>
            </a:pPr>
            <a:r>
              <a:rPr lang="en-US" sz="2800" dirty="0" err="1"/>
              <a:t>Seroincidence</a:t>
            </a:r>
            <a:r>
              <a:rPr lang="en-US" sz="2800" dirty="0"/>
              <a:t> Study using recency tests &amp; HIV Genotyping</a:t>
            </a:r>
          </a:p>
        </p:txBody>
      </p:sp>
      <p:sp>
        <p:nvSpPr>
          <p:cNvPr id="6" name="Título 1">
            <a:extLst>
              <a:ext uri="{FF2B5EF4-FFF2-40B4-BE49-F238E27FC236}">
                <a16:creationId xmlns:a16="http://schemas.microsoft.com/office/drawing/2014/main" id="{5FCAB897-766C-486A-BCAD-697E97E5177F}"/>
              </a:ext>
            </a:extLst>
          </p:cNvPr>
          <p:cNvSpPr txBox="1">
            <a:spLocks/>
          </p:cNvSpPr>
          <p:nvPr/>
        </p:nvSpPr>
        <p:spPr bwMode="gray">
          <a:xfrm>
            <a:off x="334963" y="430213"/>
            <a:ext cx="10142537" cy="323850"/>
          </a:xfrm>
          <a:prstGeom prst="rect">
            <a:avLst/>
          </a:prstGeom>
        </p:spPr>
        <p:txBody>
          <a:bodyPr vert="horz" lIns="0" tIns="0" rIns="0" bIns="0" rtlCol="0" anchor="ctr" anchorCtr="0">
            <a:noAutofit/>
          </a:bodyPr>
          <a:lstStyle>
            <a:lvl1pPr algn="l" defTabSz="914377" rtl="0" eaLnBrk="1" latinLnBrk="0" hangingPunct="1">
              <a:lnSpc>
                <a:spcPct val="90000"/>
              </a:lnSpc>
              <a:spcBef>
                <a:spcPct val="0"/>
              </a:spcBef>
              <a:buNone/>
              <a:tabLst/>
              <a:defRPr sz="4400" b="0" kern="1200">
                <a:solidFill>
                  <a:schemeClr val="tx1"/>
                </a:solidFill>
                <a:latin typeface="+mn-lt"/>
                <a:ea typeface="+mj-ea"/>
                <a:cs typeface="+mj-cs"/>
              </a:defRPr>
            </a:lvl1pPr>
          </a:lstStyle>
          <a:p>
            <a:r>
              <a:rPr lang="en-US" sz="3200" b="1" dirty="0"/>
              <a:t>Ongoing studies</a:t>
            </a:r>
          </a:p>
        </p:txBody>
      </p:sp>
      <p:sp>
        <p:nvSpPr>
          <p:cNvPr id="8" name="Espaço Reservado para Conteúdo 2">
            <a:extLst>
              <a:ext uri="{FF2B5EF4-FFF2-40B4-BE49-F238E27FC236}">
                <a16:creationId xmlns:a16="http://schemas.microsoft.com/office/drawing/2014/main" id="{3911D3E7-AE18-48A7-A1C2-798919FBF223}"/>
              </a:ext>
            </a:extLst>
          </p:cNvPr>
          <p:cNvSpPr txBox="1">
            <a:spLocks/>
          </p:cNvSpPr>
          <p:nvPr/>
        </p:nvSpPr>
        <p:spPr>
          <a:xfrm>
            <a:off x="322175" y="2142928"/>
            <a:ext cx="11547650" cy="25721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2913" algn="just">
              <a:spcBef>
                <a:spcPts val="600"/>
              </a:spcBef>
              <a:spcAft>
                <a:spcPts val="600"/>
              </a:spcAft>
            </a:pPr>
            <a:endParaRPr lang="en-US" sz="100" b="1" dirty="0">
              <a:solidFill>
                <a:srgbClr val="00338E"/>
              </a:solidFill>
            </a:endParaRPr>
          </a:p>
        </p:txBody>
      </p:sp>
    </p:spTree>
    <p:extLst>
      <p:ext uri="{BB962C8B-B14F-4D97-AF65-F5344CB8AC3E}">
        <p14:creationId xmlns:p14="http://schemas.microsoft.com/office/powerpoint/2010/main" val="27738446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334963" y="404813"/>
            <a:ext cx="10567499" cy="323850"/>
          </a:xfrm>
        </p:spPr>
        <p:txBody>
          <a:bodyPr anchor="ctr">
            <a:noAutofit/>
          </a:bodyPr>
          <a:lstStyle/>
          <a:p>
            <a:pPr>
              <a:lnSpc>
                <a:spcPct val="100000"/>
              </a:lnSpc>
            </a:pPr>
            <a:r>
              <a:rPr lang="en-US" sz="3200" b="1" dirty="0"/>
              <a:t>ImPrEP Presentations at IAS 2021</a:t>
            </a:r>
          </a:p>
        </p:txBody>
      </p:sp>
      <p:grpSp>
        <p:nvGrpSpPr>
          <p:cNvPr id="162" name="Agrupar 161">
            <a:extLst>
              <a:ext uri="{FF2B5EF4-FFF2-40B4-BE49-F238E27FC236}">
                <a16:creationId xmlns:a16="http://schemas.microsoft.com/office/drawing/2014/main" id="{4D2BE7AD-9994-469C-8BB5-4B549797906F}"/>
              </a:ext>
            </a:extLst>
          </p:cNvPr>
          <p:cNvGrpSpPr/>
          <p:nvPr/>
        </p:nvGrpSpPr>
        <p:grpSpPr>
          <a:xfrm>
            <a:off x="350618" y="1059369"/>
            <a:ext cx="10551845" cy="4726474"/>
            <a:chOff x="350618" y="1050316"/>
            <a:chExt cx="10551845" cy="4726474"/>
          </a:xfrm>
        </p:grpSpPr>
        <p:grpSp>
          <p:nvGrpSpPr>
            <p:cNvPr id="145" name="Agrupar 144">
              <a:extLst>
                <a:ext uri="{FF2B5EF4-FFF2-40B4-BE49-F238E27FC236}">
                  <a16:creationId xmlns:a16="http://schemas.microsoft.com/office/drawing/2014/main" id="{840B4CB8-8DDC-4087-A58F-A913C352A2D2}"/>
                </a:ext>
              </a:extLst>
            </p:cNvPr>
            <p:cNvGrpSpPr/>
            <p:nvPr/>
          </p:nvGrpSpPr>
          <p:grpSpPr>
            <a:xfrm>
              <a:off x="735507" y="1050316"/>
              <a:ext cx="10166955" cy="400110"/>
              <a:chOff x="735507" y="1156096"/>
              <a:chExt cx="10166955" cy="400110"/>
            </a:xfrm>
          </p:grpSpPr>
          <p:sp>
            <p:nvSpPr>
              <p:cNvPr id="4" name="Retângulo: Cantos Arredondados 3">
                <a:extLst>
                  <a:ext uri="{FF2B5EF4-FFF2-40B4-BE49-F238E27FC236}">
                    <a16:creationId xmlns:a16="http://schemas.microsoft.com/office/drawing/2014/main" id="{15997C78-32C8-406A-A3D1-66837B1555B6}"/>
                  </a:ext>
                </a:extLst>
              </p:cNvPr>
              <p:cNvSpPr/>
              <p:nvPr/>
            </p:nvSpPr>
            <p:spPr>
              <a:xfrm>
                <a:off x="735508" y="1160463"/>
                <a:ext cx="4554883" cy="391376"/>
              </a:xfrm>
              <a:prstGeom prst="roundRect">
                <a:avLst/>
              </a:prstGeom>
              <a:solidFill>
                <a:srgbClr val="462D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000" dirty="0" err="1"/>
              </a:p>
            </p:txBody>
          </p:sp>
          <p:sp>
            <p:nvSpPr>
              <p:cNvPr id="22" name="Retângulo: Cantos Arredondados 21">
                <a:extLst>
                  <a:ext uri="{FF2B5EF4-FFF2-40B4-BE49-F238E27FC236}">
                    <a16:creationId xmlns:a16="http://schemas.microsoft.com/office/drawing/2014/main" id="{E031AF3E-AB84-46A2-9BAD-86CB6088E452}"/>
                  </a:ext>
                </a:extLst>
              </p:cNvPr>
              <p:cNvSpPr/>
              <p:nvPr/>
            </p:nvSpPr>
            <p:spPr>
              <a:xfrm>
                <a:off x="5370444" y="1160463"/>
                <a:ext cx="3579132" cy="391376"/>
              </a:xfrm>
              <a:prstGeom prst="roundRect">
                <a:avLst/>
              </a:prstGeom>
              <a:solidFill>
                <a:srgbClr val="462D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000" dirty="0" err="1"/>
              </a:p>
            </p:txBody>
          </p:sp>
          <p:sp>
            <p:nvSpPr>
              <p:cNvPr id="23" name="Retângulo: Cantos Arredondados 22">
                <a:extLst>
                  <a:ext uri="{FF2B5EF4-FFF2-40B4-BE49-F238E27FC236}">
                    <a16:creationId xmlns:a16="http://schemas.microsoft.com/office/drawing/2014/main" id="{AFC550D7-821F-48DE-AC1E-4FF0485C63C6}"/>
                  </a:ext>
                </a:extLst>
              </p:cNvPr>
              <p:cNvSpPr/>
              <p:nvPr/>
            </p:nvSpPr>
            <p:spPr>
              <a:xfrm>
                <a:off x="8996577" y="1160463"/>
                <a:ext cx="955652" cy="391376"/>
              </a:xfrm>
              <a:prstGeom prst="roundRect">
                <a:avLst/>
              </a:prstGeom>
              <a:solidFill>
                <a:srgbClr val="462D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000" dirty="0" err="1"/>
              </a:p>
            </p:txBody>
          </p:sp>
          <p:sp>
            <p:nvSpPr>
              <p:cNvPr id="24" name="Retângulo: Cantos Arredondados 23">
                <a:extLst>
                  <a:ext uri="{FF2B5EF4-FFF2-40B4-BE49-F238E27FC236}">
                    <a16:creationId xmlns:a16="http://schemas.microsoft.com/office/drawing/2014/main" id="{CC4CD514-5113-44A7-ABA1-EA60F8E28F33}"/>
                  </a:ext>
                </a:extLst>
              </p:cNvPr>
              <p:cNvSpPr/>
              <p:nvPr/>
            </p:nvSpPr>
            <p:spPr>
              <a:xfrm>
                <a:off x="9999230" y="1160463"/>
                <a:ext cx="903232" cy="391376"/>
              </a:xfrm>
              <a:prstGeom prst="roundRect">
                <a:avLst/>
              </a:prstGeom>
              <a:solidFill>
                <a:srgbClr val="462D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000" dirty="0" err="1"/>
              </a:p>
            </p:txBody>
          </p:sp>
          <p:sp>
            <p:nvSpPr>
              <p:cNvPr id="99" name="CaixaDeTexto 98">
                <a:extLst>
                  <a:ext uri="{FF2B5EF4-FFF2-40B4-BE49-F238E27FC236}">
                    <a16:creationId xmlns:a16="http://schemas.microsoft.com/office/drawing/2014/main" id="{CE64E9DD-F5DD-485D-BA48-C44F7DF1E85C}"/>
                  </a:ext>
                </a:extLst>
              </p:cNvPr>
              <p:cNvSpPr txBox="1"/>
              <p:nvPr/>
            </p:nvSpPr>
            <p:spPr>
              <a:xfrm>
                <a:off x="735507" y="1233040"/>
                <a:ext cx="4554883" cy="246221"/>
              </a:xfrm>
              <a:prstGeom prst="rect">
                <a:avLst/>
              </a:prstGeom>
              <a:noFill/>
            </p:spPr>
            <p:txBody>
              <a:bodyPr wrap="square" anchor="ctr">
                <a:spAutoFit/>
              </a:bodyPr>
              <a:lstStyle/>
              <a:p>
                <a:pPr algn="ctr" fontAlgn="b"/>
                <a:r>
                  <a:rPr lang="pt-BR" sz="1000" b="1" u="none" strike="noStrike" dirty="0">
                    <a:solidFill>
                      <a:schemeClr val="bg1"/>
                    </a:solidFill>
                    <a:effectLst/>
                  </a:rPr>
                  <a:t>Authors</a:t>
                </a:r>
                <a:endParaRPr lang="pt-BR" sz="1000" b="1" i="0" u="none" strike="noStrike" dirty="0">
                  <a:solidFill>
                    <a:schemeClr val="bg1"/>
                  </a:solidFill>
                  <a:effectLst/>
                  <a:latin typeface="Calibri" panose="020F0502020204030204" pitchFamily="34" charset="0"/>
                </a:endParaRPr>
              </a:p>
            </p:txBody>
          </p:sp>
          <p:sp>
            <p:nvSpPr>
              <p:cNvPr id="100" name="CaixaDeTexto 99">
                <a:extLst>
                  <a:ext uri="{FF2B5EF4-FFF2-40B4-BE49-F238E27FC236}">
                    <a16:creationId xmlns:a16="http://schemas.microsoft.com/office/drawing/2014/main" id="{C6FF8B0E-66C9-462C-8A39-A2DFDB13A4F2}"/>
                  </a:ext>
                </a:extLst>
              </p:cNvPr>
              <p:cNvSpPr txBox="1"/>
              <p:nvPr/>
            </p:nvSpPr>
            <p:spPr>
              <a:xfrm>
                <a:off x="5370444" y="1233040"/>
                <a:ext cx="3579132" cy="246221"/>
              </a:xfrm>
              <a:prstGeom prst="rect">
                <a:avLst/>
              </a:prstGeom>
              <a:noFill/>
            </p:spPr>
            <p:txBody>
              <a:bodyPr wrap="square" anchor="ctr">
                <a:spAutoFit/>
              </a:bodyPr>
              <a:lstStyle/>
              <a:p>
                <a:pPr algn="ctr" fontAlgn="b"/>
                <a:r>
                  <a:rPr lang="pt-BR" sz="1000" b="1" u="none" strike="noStrike" dirty="0" err="1">
                    <a:solidFill>
                      <a:schemeClr val="bg1"/>
                    </a:solidFill>
                    <a:effectLst/>
                  </a:rPr>
                  <a:t>Title</a:t>
                </a:r>
                <a:endParaRPr lang="pt-BR" sz="1000" b="1" i="0" u="none" strike="noStrike" dirty="0">
                  <a:solidFill>
                    <a:schemeClr val="bg1"/>
                  </a:solidFill>
                  <a:effectLst/>
                  <a:latin typeface="Calibri" panose="020F0502020204030204" pitchFamily="34" charset="0"/>
                </a:endParaRPr>
              </a:p>
            </p:txBody>
          </p:sp>
          <p:sp>
            <p:nvSpPr>
              <p:cNvPr id="101" name="CaixaDeTexto 100">
                <a:extLst>
                  <a:ext uri="{FF2B5EF4-FFF2-40B4-BE49-F238E27FC236}">
                    <a16:creationId xmlns:a16="http://schemas.microsoft.com/office/drawing/2014/main" id="{880081E2-95F3-42EB-A983-D21AD46BFAD2}"/>
                  </a:ext>
                </a:extLst>
              </p:cNvPr>
              <p:cNvSpPr txBox="1"/>
              <p:nvPr/>
            </p:nvSpPr>
            <p:spPr>
              <a:xfrm>
                <a:off x="9003693" y="1233040"/>
                <a:ext cx="941420" cy="246221"/>
              </a:xfrm>
              <a:prstGeom prst="rect">
                <a:avLst/>
              </a:prstGeom>
              <a:noFill/>
            </p:spPr>
            <p:txBody>
              <a:bodyPr wrap="square" anchor="ctr">
                <a:spAutoFit/>
              </a:bodyPr>
              <a:lstStyle/>
              <a:p>
                <a:pPr algn="ctr" fontAlgn="b"/>
                <a:r>
                  <a:rPr lang="pt-BR" sz="1000" b="1" u="none" strike="noStrike" dirty="0">
                    <a:solidFill>
                      <a:schemeClr val="bg1"/>
                    </a:solidFill>
                    <a:effectLst/>
                  </a:rPr>
                  <a:t>Modality</a:t>
                </a:r>
                <a:endParaRPr lang="pt-BR" sz="1000" b="1" i="0" u="none" strike="noStrike" dirty="0">
                  <a:solidFill>
                    <a:schemeClr val="bg1"/>
                  </a:solidFill>
                  <a:effectLst/>
                  <a:latin typeface="Calibri" panose="020F0502020204030204" pitchFamily="34" charset="0"/>
                </a:endParaRPr>
              </a:p>
            </p:txBody>
          </p:sp>
          <p:sp>
            <p:nvSpPr>
              <p:cNvPr id="102" name="CaixaDeTexto 101">
                <a:extLst>
                  <a:ext uri="{FF2B5EF4-FFF2-40B4-BE49-F238E27FC236}">
                    <a16:creationId xmlns:a16="http://schemas.microsoft.com/office/drawing/2014/main" id="{3527E85D-C26C-4224-AC4A-CCAE425B565B}"/>
                  </a:ext>
                </a:extLst>
              </p:cNvPr>
              <p:cNvSpPr txBox="1"/>
              <p:nvPr/>
            </p:nvSpPr>
            <p:spPr>
              <a:xfrm>
                <a:off x="9999230" y="1156096"/>
                <a:ext cx="903232" cy="400110"/>
              </a:xfrm>
              <a:prstGeom prst="rect">
                <a:avLst/>
              </a:prstGeom>
              <a:noFill/>
            </p:spPr>
            <p:txBody>
              <a:bodyPr wrap="square" anchor="ctr">
                <a:spAutoFit/>
              </a:bodyPr>
              <a:lstStyle/>
              <a:p>
                <a:pPr algn="ctr" fontAlgn="b"/>
                <a:r>
                  <a:rPr lang="pt-BR" sz="1000" b="1" u="none" strike="noStrike" dirty="0" err="1">
                    <a:solidFill>
                      <a:schemeClr val="bg1"/>
                    </a:solidFill>
                    <a:effectLst/>
                  </a:rPr>
                  <a:t>Program</a:t>
                </a:r>
                <a:r>
                  <a:rPr lang="pt-BR" sz="1000" b="1" u="none" strike="noStrike" dirty="0">
                    <a:solidFill>
                      <a:schemeClr val="bg1"/>
                    </a:solidFill>
                    <a:effectLst/>
                  </a:rPr>
                  <a:t> </a:t>
                </a:r>
                <a:r>
                  <a:rPr lang="pt-BR" sz="1000" b="1" u="none" strike="noStrike" dirty="0" err="1">
                    <a:solidFill>
                      <a:schemeClr val="bg1"/>
                    </a:solidFill>
                    <a:effectLst/>
                  </a:rPr>
                  <a:t>Number</a:t>
                </a:r>
                <a:endParaRPr lang="pt-BR" sz="1000" b="1" u="none" strike="noStrike" dirty="0">
                  <a:solidFill>
                    <a:schemeClr val="bg1"/>
                  </a:solidFill>
                  <a:effectLst/>
                </a:endParaRPr>
              </a:p>
            </p:txBody>
          </p:sp>
        </p:grpSp>
        <p:grpSp>
          <p:nvGrpSpPr>
            <p:cNvPr id="144" name="Agrupar 143">
              <a:extLst>
                <a:ext uri="{FF2B5EF4-FFF2-40B4-BE49-F238E27FC236}">
                  <a16:creationId xmlns:a16="http://schemas.microsoft.com/office/drawing/2014/main" id="{1FD1A053-DA69-4B7D-BFE7-AD8E883EC872}"/>
                </a:ext>
              </a:extLst>
            </p:cNvPr>
            <p:cNvGrpSpPr/>
            <p:nvPr/>
          </p:nvGrpSpPr>
          <p:grpSpPr>
            <a:xfrm>
              <a:off x="735507" y="1534219"/>
              <a:ext cx="10166955" cy="437138"/>
              <a:chOff x="735507" y="1732657"/>
              <a:chExt cx="10166955" cy="437138"/>
            </a:xfrm>
          </p:grpSpPr>
          <p:sp>
            <p:nvSpPr>
              <p:cNvPr id="26" name="Retângulo: Cantos Arredondados 25">
                <a:extLst>
                  <a:ext uri="{FF2B5EF4-FFF2-40B4-BE49-F238E27FC236}">
                    <a16:creationId xmlns:a16="http://schemas.microsoft.com/office/drawing/2014/main" id="{5C4F1134-35A6-47E2-8582-F816558260F8}"/>
                  </a:ext>
                </a:extLst>
              </p:cNvPr>
              <p:cNvSpPr/>
              <p:nvPr/>
            </p:nvSpPr>
            <p:spPr>
              <a:xfrm>
                <a:off x="735509" y="1732657"/>
                <a:ext cx="4554884" cy="437138"/>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pt-BR" dirty="0" err="1"/>
              </a:p>
            </p:txBody>
          </p:sp>
          <p:sp>
            <p:nvSpPr>
              <p:cNvPr id="27" name="Retângulo: Cantos Arredondados 26">
                <a:extLst>
                  <a:ext uri="{FF2B5EF4-FFF2-40B4-BE49-F238E27FC236}">
                    <a16:creationId xmlns:a16="http://schemas.microsoft.com/office/drawing/2014/main" id="{5178B584-CA09-4F9D-A747-02D16190B91D}"/>
                  </a:ext>
                </a:extLst>
              </p:cNvPr>
              <p:cNvSpPr/>
              <p:nvPr/>
            </p:nvSpPr>
            <p:spPr>
              <a:xfrm>
                <a:off x="5370444" y="1732657"/>
                <a:ext cx="3579132" cy="43713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err="1"/>
              </a:p>
            </p:txBody>
          </p:sp>
          <p:sp>
            <p:nvSpPr>
              <p:cNvPr id="28" name="Retângulo: Cantos Arredondados 27">
                <a:extLst>
                  <a:ext uri="{FF2B5EF4-FFF2-40B4-BE49-F238E27FC236}">
                    <a16:creationId xmlns:a16="http://schemas.microsoft.com/office/drawing/2014/main" id="{ACF8CD2D-4AA8-4D93-A816-006C75CDC499}"/>
                  </a:ext>
                </a:extLst>
              </p:cNvPr>
              <p:cNvSpPr/>
              <p:nvPr/>
            </p:nvSpPr>
            <p:spPr>
              <a:xfrm>
                <a:off x="9003693" y="1732657"/>
                <a:ext cx="948535" cy="437138"/>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err="1"/>
              </a:p>
            </p:txBody>
          </p:sp>
          <p:sp>
            <p:nvSpPr>
              <p:cNvPr id="30" name="Retângulo: Cantos Arredondados 29">
                <a:extLst>
                  <a:ext uri="{FF2B5EF4-FFF2-40B4-BE49-F238E27FC236}">
                    <a16:creationId xmlns:a16="http://schemas.microsoft.com/office/drawing/2014/main" id="{F60DF2A4-E063-47DE-9841-F4D58EE4AEC3}"/>
                  </a:ext>
                </a:extLst>
              </p:cNvPr>
              <p:cNvSpPr/>
              <p:nvPr/>
            </p:nvSpPr>
            <p:spPr>
              <a:xfrm>
                <a:off x="9999230" y="1732657"/>
                <a:ext cx="903232" cy="437138"/>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err="1"/>
              </a:p>
            </p:txBody>
          </p:sp>
          <p:sp>
            <p:nvSpPr>
              <p:cNvPr id="103" name="CaixaDeTexto 102">
                <a:extLst>
                  <a:ext uri="{FF2B5EF4-FFF2-40B4-BE49-F238E27FC236}">
                    <a16:creationId xmlns:a16="http://schemas.microsoft.com/office/drawing/2014/main" id="{29912B3C-5FCA-4DBD-B29A-CF49229E024C}"/>
                  </a:ext>
                </a:extLst>
              </p:cNvPr>
              <p:cNvSpPr txBox="1"/>
              <p:nvPr/>
            </p:nvSpPr>
            <p:spPr>
              <a:xfrm>
                <a:off x="735507" y="1781949"/>
                <a:ext cx="4554885" cy="338554"/>
              </a:xfrm>
              <a:prstGeom prst="rect">
                <a:avLst/>
              </a:prstGeom>
              <a:noFill/>
            </p:spPr>
            <p:txBody>
              <a:bodyPr wrap="square" anchor="ctr">
                <a:spAutoFit/>
              </a:bodyPr>
              <a:lstStyle/>
              <a:p>
                <a:pPr fontAlgn="b"/>
                <a:r>
                  <a:rPr lang="pt-BR" sz="800" u="none" strike="noStrike" dirty="0">
                    <a:effectLst/>
                  </a:rPr>
                  <a:t>C.F. </a:t>
                </a:r>
                <a:r>
                  <a:rPr lang="pt-BR" sz="800" u="none" strike="noStrike" dirty="0" err="1">
                    <a:effectLst/>
                  </a:rPr>
                  <a:t>Caceres</a:t>
                </a:r>
                <a:r>
                  <a:rPr lang="pt-BR" sz="800" u="none" strike="noStrike" dirty="0">
                    <a:effectLst/>
                  </a:rPr>
                  <a:t>, K.A. </a:t>
                </a:r>
                <a:r>
                  <a:rPr lang="pt-BR" sz="800" u="none" strike="noStrike" dirty="0" err="1">
                    <a:effectLst/>
                  </a:rPr>
                  <a:t>Konda</a:t>
                </a:r>
                <a:r>
                  <a:rPr lang="pt-BR" sz="800" u="none" strike="noStrike" dirty="0">
                    <a:effectLst/>
                  </a:rPr>
                  <a:t>, R. Moreira, I. Leite, M. Cunha, B. </a:t>
                </a:r>
                <a:r>
                  <a:rPr lang="pt-BR" sz="800" u="none" strike="noStrike" dirty="0" err="1">
                    <a:effectLst/>
                  </a:rPr>
                  <a:t>Hoagland</a:t>
                </a:r>
                <a:r>
                  <a:rPr lang="pt-BR" sz="800" u="none" strike="noStrike" dirty="0">
                    <a:effectLst/>
                  </a:rPr>
                  <a:t>, J.V. </a:t>
                </a:r>
                <a:r>
                  <a:rPr lang="pt-BR" sz="800" u="none" strike="noStrike" dirty="0" err="1">
                    <a:effectLst/>
                  </a:rPr>
                  <a:t>Guanira</a:t>
                </a:r>
                <a:r>
                  <a:rPr lang="pt-BR" sz="800" u="none" strike="noStrike" dirty="0">
                    <a:effectLst/>
                  </a:rPr>
                  <a:t>, H. </a:t>
                </a:r>
                <a:r>
                  <a:rPr lang="pt-BR" sz="800" u="none" strike="noStrike" dirty="0" err="1">
                    <a:effectLst/>
                  </a:rPr>
                  <a:t>Vermandere</a:t>
                </a:r>
                <a:r>
                  <a:rPr lang="pt-BR" sz="800" u="none" strike="noStrike" dirty="0">
                    <a:effectLst/>
                  </a:rPr>
                  <a:t>, H. Vega, B. </a:t>
                </a:r>
                <a:r>
                  <a:rPr lang="pt-BR" sz="800" u="none" strike="noStrike" dirty="0" err="1">
                    <a:effectLst/>
                  </a:rPr>
                  <a:t>Grinztejn</a:t>
                </a:r>
                <a:r>
                  <a:rPr lang="pt-BR" sz="800" u="none" strike="noStrike" dirty="0">
                    <a:effectLst/>
                  </a:rPr>
                  <a:t>, C. Pimenta, V. Veloso, ImPrEP </a:t>
                </a:r>
                <a:r>
                  <a:rPr lang="pt-BR" sz="800" u="none" strike="noStrike" dirty="0" err="1">
                    <a:effectLst/>
                  </a:rPr>
                  <a:t>Study</a:t>
                </a:r>
                <a:r>
                  <a:rPr lang="pt-BR" sz="800" u="none" strike="noStrike" dirty="0">
                    <a:effectLst/>
                  </a:rPr>
                  <a:t> </a:t>
                </a:r>
                <a:r>
                  <a:rPr lang="pt-BR" sz="800" u="none" strike="noStrike" dirty="0" err="1">
                    <a:effectLst/>
                  </a:rPr>
                  <a:t>Group</a:t>
                </a:r>
                <a:endParaRPr lang="pt-BR" sz="800" u="none" strike="noStrike" dirty="0">
                  <a:effectLst/>
                </a:endParaRPr>
              </a:p>
            </p:txBody>
          </p:sp>
          <p:sp>
            <p:nvSpPr>
              <p:cNvPr id="111" name="CaixaDeTexto 110">
                <a:extLst>
                  <a:ext uri="{FF2B5EF4-FFF2-40B4-BE49-F238E27FC236}">
                    <a16:creationId xmlns:a16="http://schemas.microsoft.com/office/drawing/2014/main" id="{B36D5565-61C7-4401-B86E-7B5A20CCD8C8}"/>
                  </a:ext>
                </a:extLst>
              </p:cNvPr>
              <p:cNvSpPr txBox="1"/>
              <p:nvPr/>
            </p:nvSpPr>
            <p:spPr>
              <a:xfrm>
                <a:off x="9003693" y="1781949"/>
                <a:ext cx="941420" cy="338554"/>
              </a:xfrm>
              <a:prstGeom prst="rect">
                <a:avLst/>
              </a:prstGeom>
              <a:noFill/>
            </p:spPr>
            <p:txBody>
              <a:bodyPr wrap="square" anchor="ctr">
                <a:spAutoFit/>
              </a:bodyPr>
              <a:lstStyle/>
              <a:p>
                <a:pPr algn="ctr" fontAlgn="b"/>
                <a:r>
                  <a:rPr lang="pt-BR" sz="800" u="none" strike="noStrike" dirty="0">
                    <a:effectLst/>
                  </a:rPr>
                  <a:t>Oral </a:t>
                </a:r>
                <a:r>
                  <a:rPr lang="pt-BR" sz="800" u="none" strike="noStrike" dirty="0" err="1">
                    <a:effectLst/>
                  </a:rPr>
                  <a:t>Presentation</a:t>
                </a:r>
                <a:endParaRPr lang="pt-BR" sz="800" u="none" strike="noStrike" dirty="0">
                  <a:effectLst/>
                </a:endParaRPr>
              </a:p>
            </p:txBody>
          </p:sp>
          <p:sp>
            <p:nvSpPr>
              <p:cNvPr id="119" name="CaixaDeTexto 118">
                <a:extLst>
                  <a:ext uri="{FF2B5EF4-FFF2-40B4-BE49-F238E27FC236}">
                    <a16:creationId xmlns:a16="http://schemas.microsoft.com/office/drawing/2014/main" id="{B9E10F1C-8E8B-431A-80F8-FF6770C8600E}"/>
                  </a:ext>
                </a:extLst>
              </p:cNvPr>
              <p:cNvSpPr txBox="1"/>
              <p:nvPr/>
            </p:nvSpPr>
            <p:spPr>
              <a:xfrm>
                <a:off x="9999231" y="1843504"/>
                <a:ext cx="903231" cy="215444"/>
              </a:xfrm>
              <a:prstGeom prst="rect">
                <a:avLst/>
              </a:prstGeom>
              <a:noFill/>
            </p:spPr>
            <p:txBody>
              <a:bodyPr wrap="square" anchor="ctr">
                <a:spAutoFit/>
              </a:bodyPr>
              <a:lstStyle/>
              <a:p>
                <a:pPr algn="ctr" fontAlgn="b"/>
                <a:r>
                  <a:rPr lang="pt-BR" sz="800" u="none" strike="noStrike" dirty="0">
                    <a:effectLst/>
                  </a:rPr>
                  <a:t>OAC0102</a:t>
                </a:r>
              </a:p>
            </p:txBody>
          </p:sp>
          <p:sp>
            <p:nvSpPr>
              <p:cNvPr id="129" name="CaixaDeTexto 128">
                <a:extLst>
                  <a:ext uri="{FF2B5EF4-FFF2-40B4-BE49-F238E27FC236}">
                    <a16:creationId xmlns:a16="http://schemas.microsoft.com/office/drawing/2014/main" id="{89117E00-EA24-4644-81B4-D523937EC918}"/>
                  </a:ext>
                </a:extLst>
              </p:cNvPr>
              <p:cNvSpPr txBox="1"/>
              <p:nvPr/>
            </p:nvSpPr>
            <p:spPr>
              <a:xfrm>
                <a:off x="5370443" y="1781949"/>
                <a:ext cx="3579134" cy="338554"/>
              </a:xfrm>
              <a:prstGeom prst="rect">
                <a:avLst/>
              </a:prstGeom>
              <a:noFill/>
            </p:spPr>
            <p:txBody>
              <a:bodyPr wrap="square" anchor="ctr">
                <a:spAutoFit/>
              </a:bodyPr>
              <a:lstStyle/>
              <a:p>
                <a:pPr fontAlgn="b"/>
                <a:r>
                  <a:rPr lang="en-US" sz="800" u="none" strike="noStrike" spc="-20" dirty="0">
                    <a:effectLst/>
                  </a:rPr>
                  <a:t>Early predictors of seroconversion among </a:t>
                </a:r>
                <a:r>
                  <a:rPr lang="en-US" sz="800" u="none" strike="noStrike" spc="-20" dirty="0" err="1">
                    <a:effectLst/>
                  </a:rPr>
                  <a:t>enrolees</a:t>
                </a:r>
                <a:r>
                  <a:rPr lang="en-US" sz="800" u="none" strike="noStrike" spc="-20" dirty="0">
                    <a:effectLst/>
                  </a:rPr>
                  <a:t> in a </a:t>
                </a:r>
                <a:r>
                  <a:rPr lang="en-US" sz="800" u="none" strike="noStrike" spc="-20" dirty="0" err="1">
                    <a:effectLst/>
                  </a:rPr>
                  <a:t>PrEP</a:t>
                </a:r>
                <a:r>
                  <a:rPr lang="en-US" sz="800" u="none" strike="noStrike" spc="-20" dirty="0">
                    <a:effectLst/>
                  </a:rPr>
                  <a:t> program in Brazil, Mexico and Peru – the IMPREP Demonstration study</a:t>
                </a:r>
              </a:p>
            </p:txBody>
          </p:sp>
        </p:grpSp>
        <p:grpSp>
          <p:nvGrpSpPr>
            <p:cNvPr id="143" name="Agrupar 142">
              <a:extLst>
                <a:ext uri="{FF2B5EF4-FFF2-40B4-BE49-F238E27FC236}">
                  <a16:creationId xmlns:a16="http://schemas.microsoft.com/office/drawing/2014/main" id="{913CD5EA-4A6E-478F-85CD-0B64834AD2CE}"/>
                </a:ext>
              </a:extLst>
            </p:cNvPr>
            <p:cNvGrpSpPr/>
            <p:nvPr/>
          </p:nvGrpSpPr>
          <p:grpSpPr>
            <a:xfrm>
              <a:off x="732048" y="2009885"/>
              <a:ext cx="10170414" cy="338554"/>
              <a:chOff x="732048" y="2227765"/>
              <a:chExt cx="10170414" cy="338554"/>
            </a:xfrm>
          </p:grpSpPr>
          <p:sp>
            <p:nvSpPr>
              <p:cNvPr id="48" name="Retângulo: Cantos Arredondados 47">
                <a:extLst>
                  <a:ext uri="{FF2B5EF4-FFF2-40B4-BE49-F238E27FC236}">
                    <a16:creationId xmlns:a16="http://schemas.microsoft.com/office/drawing/2014/main" id="{12F7FC0C-1EE5-46F1-B272-6AD62E88BC72}"/>
                  </a:ext>
                </a:extLst>
              </p:cNvPr>
              <p:cNvSpPr/>
              <p:nvPr/>
            </p:nvSpPr>
            <p:spPr>
              <a:xfrm>
                <a:off x="735509" y="2228535"/>
                <a:ext cx="4554884" cy="337014"/>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pt-BR" dirty="0" err="1"/>
              </a:p>
            </p:txBody>
          </p:sp>
          <p:sp>
            <p:nvSpPr>
              <p:cNvPr id="49" name="Retângulo: Cantos Arredondados 48">
                <a:extLst>
                  <a:ext uri="{FF2B5EF4-FFF2-40B4-BE49-F238E27FC236}">
                    <a16:creationId xmlns:a16="http://schemas.microsoft.com/office/drawing/2014/main" id="{D73F50E8-3AFD-484D-8B05-1C0EF7247EBB}"/>
                  </a:ext>
                </a:extLst>
              </p:cNvPr>
              <p:cNvSpPr/>
              <p:nvPr/>
            </p:nvSpPr>
            <p:spPr>
              <a:xfrm>
                <a:off x="5370444" y="2228535"/>
                <a:ext cx="3579132" cy="337014"/>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err="1"/>
              </a:p>
            </p:txBody>
          </p:sp>
          <p:sp>
            <p:nvSpPr>
              <p:cNvPr id="50" name="Retângulo: Cantos Arredondados 49">
                <a:extLst>
                  <a:ext uri="{FF2B5EF4-FFF2-40B4-BE49-F238E27FC236}">
                    <a16:creationId xmlns:a16="http://schemas.microsoft.com/office/drawing/2014/main" id="{F190B171-3E6C-4B68-AF96-EF19A5491B53}"/>
                  </a:ext>
                </a:extLst>
              </p:cNvPr>
              <p:cNvSpPr/>
              <p:nvPr/>
            </p:nvSpPr>
            <p:spPr>
              <a:xfrm>
                <a:off x="9003693" y="2228535"/>
                <a:ext cx="948535" cy="33701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err="1"/>
              </a:p>
            </p:txBody>
          </p:sp>
          <p:sp>
            <p:nvSpPr>
              <p:cNvPr id="47" name="Retângulo: Cantos Arredondados 46">
                <a:extLst>
                  <a:ext uri="{FF2B5EF4-FFF2-40B4-BE49-F238E27FC236}">
                    <a16:creationId xmlns:a16="http://schemas.microsoft.com/office/drawing/2014/main" id="{0AFE4CBD-E3CD-4F8A-978B-56E97FBE0759}"/>
                  </a:ext>
                </a:extLst>
              </p:cNvPr>
              <p:cNvSpPr/>
              <p:nvPr/>
            </p:nvSpPr>
            <p:spPr>
              <a:xfrm>
                <a:off x="9999230" y="2228535"/>
                <a:ext cx="903232" cy="33701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err="1"/>
              </a:p>
            </p:txBody>
          </p:sp>
          <p:sp>
            <p:nvSpPr>
              <p:cNvPr id="104" name="CaixaDeTexto 103">
                <a:extLst>
                  <a:ext uri="{FF2B5EF4-FFF2-40B4-BE49-F238E27FC236}">
                    <a16:creationId xmlns:a16="http://schemas.microsoft.com/office/drawing/2014/main" id="{2010A5E6-8AC0-4C31-A22A-3B0207DFC91B}"/>
                  </a:ext>
                </a:extLst>
              </p:cNvPr>
              <p:cNvSpPr txBox="1"/>
              <p:nvPr/>
            </p:nvSpPr>
            <p:spPr>
              <a:xfrm>
                <a:off x="732048" y="2227765"/>
                <a:ext cx="4554884" cy="338554"/>
              </a:xfrm>
              <a:prstGeom prst="rect">
                <a:avLst/>
              </a:prstGeom>
              <a:noFill/>
            </p:spPr>
            <p:txBody>
              <a:bodyPr wrap="square" anchor="ctr">
                <a:spAutoFit/>
              </a:bodyPr>
              <a:lstStyle/>
              <a:p>
                <a:pPr fontAlgn="b"/>
                <a:r>
                  <a:rPr lang="pt-BR" sz="800" u="none" strike="noStrike" dirty="0">
                    <a:effectLst/>
                  </a:rPr>
                  <a:t>Diego </a:t>
                </a:r>
                <a:r>
                  <a:rPr lang="pt-BR" sz="800" u="none" strike="noStrike" dirty="0" err="1">
                    <a:effectLst/>
                  </a:rPr>
                  <a:t>Cerecero</a:t>
                </a:r>
                <a:r>
                  <a:rPr lang="pt-BR" sz="800" u="none" strike="noStrike" dirty="0">
                    <a:effectLst/>
                  </a:rPr>
                  <a:t>-García, José Gomez-Castro, </a:t>
                </a:r>
                <a:r>
                  <a:rPr lang="pt-BR" sz="800" u="none" strike="noStrike" dirty="0" err="1">
                    <a:effectLst/>
                  </a:rPr>
                  <a:t>Heleen</a:t>
                </a:r>
                <a:r>
                  <a:rPr lang="pt-BR" sz="800" u="none" strike="noStrike" dirty="0">
                    <a:effectLst/>
                  </a:rPr>
                  <a:t> </a:t>
                </a:r>
                <a:r>
                  <a:rPr lang="pt-BR" sz="800" u="none" strike="noStrike" dirty="0" err="1">
                    <a:effectLst/>
                  </a:rPr>
                  <a:t>Vermandere</a:t>
                </a:r>
                <a:r>
                  <a:rPr lang="pt-BR" sz="800" u="none" strike="noStrike" dirty="0">
                    <a:effectLst/>
                  </a:rPr>
                  <a:t>, Sergio Bautista-Arredondo</a:t>
                </a:r>
              </a:p>
            </p:txBody>
          </p:sp>
          <p:sp>
            <p:nvSpPr>
              <p:cNvPr id="112" name="CaixaDeTexto 111">
                <a:extLst>
                  <a:ext uri="{FF2B5EF4-FFF2-40B4-BE49-F238E27FC236}">
                    <a16:creationId xmlns:a16="http://schemas.microsoft.com/office/drawing/2014/main" id="{7FA81414-9C74-42C6-9D77-67F275DD7988}"/>
                  </a:ext>
                </a:extLst>
              </p:cNvPr>
              <p:cNvSpPr txBox="1"/>
              <p:nvPr/>
            </p:nvSpPr>
            <p:spPr>
              <a:xfrm>
                <a:off x="9010703" y="2289320"/>
                <a:ext cx="934409" cy="215444"/>
              </a:xfrm>
              <a:prstGeom prst="rect">
                <a:avLst/>
              </a:prstGeom>
              <a:noFill/>
            </p:spPr>
            <p:txBody>
              <a:bodyPr wrap="square" anchor="ctr">
                <a:spAutoFit/>
              </a:bodyPr>
              <a:lstStyle/>
              <a:p>
                <a:pPr algn="ctr" fontAlgn="b"/>
                <a:r>
                  <a:rPr lang="pt-BR" sz="800" u="none" strike="noStrike" dirty="0">
                    <a:effectLst/>
                  </a:rPr>
                  <a:t>e-Poster</a:t>
                </a:r>
              </a:p>
            </p:txBody>
          </p:sp>
          <p:sp>
            <p:nvSpPr>
              <p:cNvPr id="120" name="CaixaDeTexto 119">
                <a:extLst>
                  <a:ext uri="{FF2B5EF4-FFF2-40B4-BE49-F238E27FC236}">
                    <a16:creationId xmlns:a16="http://schemas.microsoft.com/office/drawing/2014/main" id="{19AE3E93-EB9B-455D-87F9-8F21402E05B5}"/>
                  </a:ext>
                </a:extLst>
              </p:cNvPr>
              <p:cNvSpPr txBox="1"/>
              <p:nvPr/>
            </p:nvSpPr>
            <p:spPr>
              <a:xfrm>
                <a:off x="9999231" y="2289320"/>
                <a:ext cx="903231" cy="215444"/>
              </a:xfrm>
              <a:prstGeom prst="rect">
                <a:avLst/>
              </a:prstGeom>
              <a:noFill/>
            </p:spPr>
            <p:txBody>
              <a:bodyPr wrap="square" anchor="ctr">
                <a:spAutoFit/>
              </a:bodyPr>
              <a:lstStyle/>
              <a:p>
                <a:pPr algn="ctr" fontAlgn="b"/>
                <a:r>
                  <a:rPr lang="pt-BR" sz="800" u="none" strike="noStrike" dirty="0">
                    <a:effectLst/>
                  </a:rPr>
                  <a:t>PEC304</a:t>
                </a:r>
              </a:p>
            </p:txBody>
          </p:sp>
          <p:sp>
            <p:nvSpPr>
              <p:cNvPr id="130" name="CaixaDeTexto 129">
                <a:extLst>
                  <a:ext uri="{FF2B5EF4-FFF2-40B4-BE49-F238E27FC236}">
                    <a16:creationId xmlns:a16="http://schemas.microsoft.com/office/drawing/2014/main" id="{7E1DB5C2-E661-4E2A-B313-B44C7CC8BDFA}"/>
                  </a:ext>
                </a:extLst>
              </p:cNvPr>
              <p:cNvSpPr txBox="1"/>
              <p:nvPr/>
            </p:nvSpPr>
            <p:spPr>
              <a:xfrm>
                <a:off x="5370443" y="2227765"/>
                <a:ext cx="3579134" cy="338554"/>
              </a:xfrm>
              <a:prstGeom prst="rect">
                <a:avLst/>
              </a:prstGeom>
              <a:noFill/>
            </p:spPr>
            <p:txBody>
              <a:bodyPr wrap="square" anchor="ctr">
                <a:spAutoFit/>
              </a:bodyPr>
              <a:lstStyle/>
              <a:p>
                <a:pPr fontAlgn="b"/>
                <a:r>
                  <a:rPr lang="en-US" sz="800" u="none" strike="noStrike" dirty="0">
                    <a:effectLst/>
                  </a:rPr>
                  <a:t>Assessing the cost of </a:t>
                </a:r>
                <a:r>
                  <a:rPr lang="en-US" sz="800" u="none" strike="noStrike" dirty="0" err="1">
                    <a:effectLst/>
                  </a:rPr>
                  <a:t>PrEP</a:t>
                </a:r>
                <a:r>
                  <a:rPr lang="en-US" sz="800" u="none" strike="noStrike" dirty="0">
                    <a:effectLst/>
                  </a:rPr>
                  <a:t> delivery in Mexico: results from the ImPrEP study</a:t>
                </a:r>
              </a:p>
            </p:txBody>
          </p:sp>
        </p:grpSp>
        <p:grpSp>
          <p:nvGrpSpPr>
            <p:cNvPr id="142" name="Agrupar 141">
              <a:extLst>
                <a:ext uri="{FF2B5EF4-FFF2-40B4-BE49-F238E27FC236}">
                  <a16:creationId xmlns:a16="http://schemas.microsoft.com/office/drawing/2014/main" id="{7833C348-4FF2-40C6-8E11-2422BBF7E07D}"/>
                </a:ext>
              </a:extLst>
            </p:cNvPr>
            <p:cNvGrpSpPr/>
            <p:nvPr/>
          </p:nvGrpSpPr>
          <p:grpSpPr>
            <a:xfrm>
              <a:off x="735507" y="2386967"/>
              <a:ext cx="10166956" cy="584775"/>
              <a:chOff x="735507" y="2580829"/>
              <a:chExt cx="10166956" cy="584775"/>
            </a:xfrm>
          </p:grpSpPr>
          <p:sp>
            <p:nvSpPr>
              <p:cNvPr id="54" name="Retângulo: Cantos Arredondados 53">
                <a:extLst>
                  <a:ext uri="{FF2B5EF4-FFF2-40B4-BE49-F238E27FC236}">
                    <a16:creationId xmlns:a16="http://schemas.microsoft.com/office/drawing/2014/main" id="{D3413315-145D-4218-B21A-51E65C4501D0}"/>
                  </a:ext>
                </a:extLst>
              </p:cNvPr>
              <p:cNvSpPr/>
              <p:nvPr/>
            </p:nvSpPr>
            <p:spPr>
              <a:xfrm>
                <a:off x="735509" y="2590792"/>
                <a:ext cx="4554884" cy="564848"/>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pt-BR" dirty="0" err="1"/>
              </a:p>
            </p:txBody>
          </p:sp>
          <p:sp>
            <p:nvSpPr>
              <p:cNvPr id="55" name="Retângulo: Cantos Arredondados 54">
                <a:extLst>
                  <a:ext uri="{FF2B5EF4-FFF2-40B4-BE49-F238E27FC236}">
                    <a16:creationId xmlns:a16="http://schemas.microsoft.com/office/drawing/2014/main" id="{AED2628C-4D46-44C2-985B-289790B7976B}"/>
                  </a:ext>
                </a:extLst>
              </p:cNvPr>
              <p:cNvSpPr/>
              <p:nvPr/>
            </p:nvSpPr>
            <p:spPr>
              <a:xfrm>
                <a:off x="5370444" y="2590792"/>
                <a:ext cx="3579132" cy="56484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err="1"/>
              </a:p>
            </p:txBody>
          </p:sp>
          <p:sp>
            <p:nvSpPr>
              <p:cNvPr id="56" name="Retângulo: Cantos Arredondados 55">
                <a:extLst>
                  <a:ext uri="{FF2B5EF4-FFF2-40B4-BE49-F238E27FC236}">
                    <a16:creationId xmlns:a16="http://schemas.microsoft.com/office/drawing/2014/main" id="{C28DC4D1-B9EA-465C-8442-DF488724C23B}"/>
                  </a:ext>
                </a:extLst>
              </p:cNvPr>
              <p:cNvSpPr/>
              <p:nvPr/>
            </p:nvSpPr>
            <p:spPr>
              <a:xfrm>
                <a:off x="9003693" y="2590792"/>
                <a:ext cx="948535" cy="564848"/>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err="1"/>
              </a:p>
            </p:txBody>
          </p:sp>
          <p:sp>
            <p:nvSpPr>
              <p:cNvPr id="53" name="Retângulo: Cantos Arredondados 52">
                <a:extLst>
                  <a:ext uri="{FF2B5EF4-FFF2-40B4-BE49-F238E27FC236}">
                    <a16:creationId xmlns:a16="http://schemas.microsoft.com/office/drawing/2014/main" id="{EECE1747-9E2C-4B06-B239-BE65404515AA}"/>
                  </a:ext>
                </a:extLst>
              </p:cNvPr>
              <p:cNvSpPr/>
              <p:nvPr/>
            </p:nvSpPr>
            <p:spPr>
              <a:xfrm>
                <a:off x="9999230" y="2590792"/>
                <a:ext cx="903232" cy="564848"/>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err="1"/>
              </a:p>
            </p:txBody>
          </p:sp>
          <p:sp>
            <p:nvSpPr>
              <p:cNvPr id="105" name="CaixaDeTexto 104">
                <a:extLst>
                  <a:ext uri="{FF2B5EF4-FFF2-40B4-BE49-F238E27FC236}">
                    <a16:creationId xmlns:a16="http://schemas.microsoft.com/office/drawing/2014/main" id="{52589AF2-5C72-4441-883A-34DD226ED21D}"/>
                  </a:ext>
                </a:extLst>
              </p:cNvPr>
              <p:cNvSpPr txBox="1"/>
              <p:nvPr/>
            </p:nvSpPr>
            <p:spPr>
              <a:xfrm>
                <a:off x="735507" y="2580829"/>
                <a:ext cx="4554885" cy="584775"/>
              </a:xfrm>
              <a:prstGeom prst="rect">
                <a:avLst/>
              </a:prstGeom>
              <a:noFill/>
            </p:spPr>
            <p:txBody>
              <a:bodyPr wrap="square" anchor="ctr">
                <a:spAutoFit/>
              </a:bodyPr>
              <a:lstStyle/>
              <a:p>
                <a:pPr fontAlgn="b"/>
                <a:r>
                  <a:rPr lang="pt-BR" sz="800" u="none" strike="noStrike" dirty="0">
                    <a:effectLst/>
                  </a:rPr>
                  <a:t>E.H. Vega-Ramirez,  T.S. Torres, C. </a:t>
                </a:r>
                <a:r>
                  <a:rPr lang="pt-BR" sz="800" u="none" strike="noStrike" dirty="0" err="1">
                    <a:effectLst/>
                  </a:rPr>
                  <a:t>Guillen</a:t>
                </a:r>
                <a:r>
                  <a:rPr lang="pt-BR" sz="800" u="none" strike="noStrike" dirty="0">
                    <a:effectLst/>
                  </a:rPr>
                  <a:t>-Diaz-Barriga, C. Pimenta, D. Diaz-</a:t>
                </a:r>
                <a:r>
                  <a:rPr lang="pt-BR" sz="800" u="none" strike="noStrike" dirty="0" err="1">
                    <a:effectLst/>
                  </a:rPr>
                  <a:t>Sosa</a:t>
                </a:r>
                <a:r>
                  <a:rPr lang="pt-BR" sz="800" u="none" strike="noStrike" dirty="0">
                    <a:effectLst/>
                  </a:rPr>
                  <a:t>, R. Robles-Garcia, K.A. </a:t>
                </a:r>
                <a:r>
                  <a:rPr lang="pt-BR" sz="800" u="none" strike="noStrike" dirty="0" err="1">
                    <a:effectLst/>
                  </a:rPr>
                  <a:t>Konda</a:t>
                </a:r>
                <a:r>
                  <a:rPr lang="pt-BR" sz="800" u="none" strike="noStrike" dirty="0">
                    <a:effectLst/>
                  </a:rPr>
                  <a:t>, B. </a:t>
                </a:r>
                <a:r>
                  <a:rPr lang="pt-BR" sz="800" u="none" strike="noStrike" dirty="0" err="1">
                    <a:effectLst/>
                  </a:rPr>
                  <a:t>Hoagland</a:t>
                </a:r>
                <a:r>
                  <a:rPr lang="pt-BR" sz="800" u="none" strike="noStrike" dirty="0">
                    <a:effectLst/>
                  </a:rPr>
                  <a:t>, M. Benedetti, S. Diaz, H. </a:t>
                </a:r>
                <a:r>
                  <a:rPr lang="pt-BR" sz="800" u="none" strike="noStrike" dirty="0" err="1">
                    <a:effectLst/>
                  </a:rPr>
                  <a:t>Vermandere</a:t>
                </a:r>
                <a:r>
                  <a:rPr lang="pt-BR" sz="800" u="none" strike="noStrike" dirty="0">
                    <a:effectLst/>
                  </a:rPr>
                  <a:t>,  S. Bautista-Arredondo, J.V. </a:t>
                </a:r>
                <a:r>
                  <a:rPr lang="pt-BR" sz="800" u="none" strike="noStrike" dirty="0" err="1">
                    <a:effectLst/>
                  </a:rPr>
                  <a:t>Guanira</a:t>
                </a:r>
                <a:r>
                  <a:rPr lang="pt-BR" sz="800" u="none" strike="noStrike" dirty="0">
                    <a:effectLst/>
                  </a:rPr>
                  <a:t>, R.I. Moreira, B. </a:t>
                </a:r>
                <a:r>
                  <a:rPr lang="pt-BR" sz="800" u="none" strike="noStrike" dirty="0" err="1">
                    <a:effectLst/>
                  </a:rPr>
                  <a:t>Grinsztejn</a:t>
                </a:r>
                <a:r>
                  <a:rPr lang="pt-BR" sz="800" u="none" strike="noStrike" dirty="0">
                    <a:effectLst/>
                  </a:rPr>
                  <a:t>, C. </a:t>
                </a:r>
                <a:r>
                  <a:rPr lang="pt-BR" sz="800" u="none" strike="noStrike" dirty="0" err="1">
                    <a:effectLst/>
                  </a:rPr>
                  <a:t>Caceres</a:t>
                </a:r>
                <a:r>
                  <a:rPr lang="pt-BR" sz="800" u="none" strike="noStrike" dirty="0">
                    <a:effectLst/>
                  </a:rPr>
                  <a:t>,            V.G. Veloso, MD, PhD, ImPrEP </a:t>
                </a:r>
                <a:r>
                  <a:rPr lang="pt-BR" sz="800" u="none" strike="noStrike" dirty="0" err="1">
                    <a:effectLst/>
                  </a:rPr>
                  <a:t>Study</a:t>
                </a:r>
                <a:r>
                  <a:rPr lang="pt-BR" sz="800" u="none" strike="noStrike" dirty="0">
                    <a:effectLst/>
                  </a:rPr>
                  <a:t> </a:t>
                </a:r>
                <a:r>
                  <a:rPr lang="pt-BR" sz="800" u="none" strike="noStrike" dirty="0" err="1">
                    <a:effectLst/>
                  </a:rPr>
                  <a:t>Group</a:t>
                </a:r>
                <a:endParaRPr lang="pt-BR" sz="800" u="none" strike="noStrike" dirty="0">
                  <a:effectLst/>
                </a:endParaRPr>
              </a:p>
            </p:txBody>
          </p:sp>
          <p:sp>
            <p:nvSpPr>
              <p:cNvPr id="113" name="CaixaDeTexto 112">
                <a:extLst>
                  <a:ext uri="{FF2B5EF4-FFF2-40B4-BE49-F238E27FC236}">
                    <a16:creationId xmlns:a16="http://schemas.microsoft.com/office/drawing/2014/main" id="{8453A338-60FC-455B-A075-3C0DBDC657D6}"/>
                  </a:ext>
                </a:extLst>
              </p:cNvPr>
              <p:cNvSpPr txBox="1"/>
              <p:nvPr/>
            </p:nvSpPr>
            <p:spPr>
              <a:xfrm>
                <a:off x="9010703" y="2765494"/>
                <a:ext cx="934410" cy="215444"/>
              </a:xfrm>
              <a:prstGeom prst="rect">
                <a:avLst/>
              </a:prstGeom>
              <a:noFill/>
            </p:spPr>
            <p:txBody>
              <a:bodyPr wrap="square" anchor="ctr">
                <a:spAutoFit/>
              </a:bodyPr>
              <a:lstStyle/>
              <a:p>
                <a:pPr algn="ctr" fontAlgn="b"/>
                <a:r>
                  <a:rPr lang="pt-BR" sz="800" u="none" strike="noStrike" dirty="0">
                    <a:effectLst/>
                  </a:rPr>
                  <a:t>e-Poster</a:t>
                </a:r>
              </a:p>
            </p:txBody>
          </p:sp>
          <p:sp>
            <p:nvSpPr>
              <p:cNvPr id="121" name="CaixaDeTexto 120">
                <a:extLst>
                  <a:ext uri="{FF2B5EF4-FFF2-40B4-BE49-F238E27FC236}">
                    <a16:creationId xmlns:a16="http://schemas.microsoft.com/office/drawing/2014/main" id="{D365D193-4CDC-48FB-A883-055BEF77965F}"/>
                  </a:ext>
                </a:extLst>
              </p:cNvPr>
              <p:cNvSpPr txBox="1"/>
              <p:nvPr/>
            </p:nvSpPr>
            <p:spPr>
              <a:xfrm>
                <a:off x="9999231" y="2765494"/>
                <a:ext cx="903232" cy="215444"/>
              </a:xfrm>
              <a:prstGeom prst="rect">
                <a:avLst/>
              </a:prstGeom>
              <a:noFill/>
            </p:spPr>
            <p:txBody>
              <a:bodyPr wrap="square" anchor="ctr">
                <a:spAutoFit/>
              </a:bodyPr>
              <a:lstStyle/>
              <a:p>
                <a:pPr algn="ctr" fontAlgn="b"/>
                <a:r>
                  <a:rPr lang="pt-BR" sz="800" u="none" strike="noStrike" dirty="0">
                    <a:effectLst/>
                  </a:rPr>
                  <a:t>PEC372</a:t>
                </a:r>
              </a:p>
            </p:txBody>
          </p:sp>
          <p:sp>
            <p:nvSpPr>
              <p:cNvPr id="131" name="CaixaDeTexto 130">
                <a:extLst>
                  <a:ext uri="{FF2B5EF4-FFF2-40B4-BE49-F238E27FC236}">
                    <a16:creationId xmlns:a16="http://schemas.microsoft.com/office/drawing/2014/main" id="{CC7893EB-2044-4A43-A1A9-FDB77D1A9982}"/>
                  </a:ext>
                </a:extLst>
              </p:cNvPr>
              <p:cNvSpPr txBox="1"/>
              <p:nvPr/>
            </p:nvSpPr>
            <p:spPr>
              <a:xfrm>
                <a:off x="5370443" y="2703939"/>
                <a:ext cx="3579134" cy="338554"/>
              </a:xfrm>
              <a:prstGeom prst="rect">
                <a:avLst/>
              </a:prstGeom>
              <a:noFill/>
            </p:spPr>
            <p:txBody>
              <a:bodyPr wrap="square" anchor="ctr">
                <a:spAutoFit/>
              </a:bodyPr>
              <a:lstStyle/>
              <a:p>
                <a:pPr fontAlgn="b"/>
                <a:r>
                  <a:rPr lang="en-US" sz="800" u="none" strike="noStrike" dirty="0">
                    <a:effectLst/>
                  </a:rPr>
                  <a:t>Awareness, beliefs, and barriers to prescribing </a:t>
                </a:r>
                <a:r>
                  <a:rPr lang="en-US" sz="800" u="none" strike="noStrike" dirty="0" err="1">
                    <a:effectLst/>
                  </a:rPr>
                  <a:t>PrEP</a:t>
                </a:r>
                <a:r>
                  <a:rPr lang="en-US" sz="800" u="none" strike="noStrike" dirty="0">
                    <a:effectLst/>
                  </a:rPr>
                  <a:t> among physicians in Brazil and Mexico – ImPrEP Study</a:t>
                </a:r>
              </a:p>
            </p:txBody>
          </p:sp>
        </p:grpSp>
        <p:grpSp>
          <p:nvGrpSpPr>
            <p:cNvPr id="141" name="Agrupar 140">
              <a:extLst>
                <a:ext uri="{FF2B5EF4-FFF2-40B4-BE49-F238E27FC236}">
                  <a16:creationId xmlns:a16="http://schemas.microsoft.com/office/drawing/2014/main" id="{F77BC440-FA95-404A-86C4-502DB29681A3}"/>
                </a:ext>
              </a:extLst>
            </p:cNvPr>
            <p:cNvGrpSpPr/>
            <p:nvPr/>
          </p:nvGrpSpPr>
          <p:grpSpPr>
            <a:xfrm>
              <a:off x="735507" y="3010270"/>
              <a:ext cx="10166956" cy="469338"/>
              <a:chOff x="735507" y="3135953"/>
              <a:chExt cx="10166956" cy="469338"/>
            </a:xfrm>
          </p:grpSpPr>
          <p:sp>
            <p:nvSpPr>
              <p:cNvPr id="60" name="Retângulo: Cantos Arredondados 59">
                <a:extLst>
                  <a:ext uri="{FF2B5EF4-FFF2-40B4-BE49-F238E27FC236}">
                    <a16:creationId xmlns:a16="http://schemas.microsoft.com/office/drawing/2014/main" id="{4AC235FF-5777-48C2-99F7-B1E8C86B8DC4}"/>
                  </a:ext>
                </a:extLst>
              </p:cNvPr>
              <p:cNvSpPr/>
              <p:nvPr/>
            </p:nvSpPr>
            <p:spPr>
              <a:xfrm>
                <a:off x="735509" y="3135953"/>
                <a:ext cx="4554884" cy="469338"/>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pt-BR" dirty="0" err="1"/>
              </a:p>
            </p:txBody>
          </p:sp>
          <p:sp>
            <p:nvSpPr>
              <p:cNvPr id="61" name="Retângulo: Cantos Arredondados 60">
                <a:extLst>
                  <a:ext uri="{FF2B5EF4-FFF2-40B4-BE49-F238E27FC236}">
                    <a16:creationId xmlns:a16="http://schemas.microsoft.com/office/drawing/2014/main" id="{73D51ADA-54A9-465C-86D9-0D0F4B3CE5DC}"/>
                  </a:ext>
                </a:extLst>
              </p:cNvPr>
              <p:cNvSpPr/>
              <p:nvPr/>
            </p:nvSpPr>
            <p:spPr>
              <a:xfrm>
                <a:off x="5370444" y="3135953"/>
                <a:ext cx="3579132" cy="46933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err="1"/>
              </a:p>
            </p:txBody>
          </p:sp>
          <p:sp>
            <p:nvSpPr>
              <p:cNvPr id="62" name="Retângulo: Cantos Arredondados 61">
                <a:extLst>
                  <a:ext uri="{FF2B5EF4-FFF2-40B4-BE49-F238E27FC236}">
                    <a16:creationId xmlns:a16="http://schemas.microsoft.com/office/drawing/2014/main" id="{306840AD-6012-4839-B30A-29DAF8265C68}"/>
                  </a:ext>
                </a:extLst>
              </p:cNvPr>
              <p:cNvSpPr/>
              <p:nvPr/>
            </p:nvSpPr>
            <p:spPr>
              <a:xfrm>
                <a:off x="9001125" y="3135953"/>
                <a:ext cx="951103" cy="469338"/>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err="1"/>
              </a:p>
            </p:txBody>
          </p:sp>
          <p:sp>
            <p:nvSpPr>
              <p:cNvPr id="59" name="Retângulo: Cantos Arredondados 58">
                <a:extLst>
                  <a:ext uri="{FF2B5EF4-FFF2-40B4-BE49-F238E27FC236}">
                    <a16:creationId xmlns:a16="http://schemas.microsoft.com/office/drawing/2014/main" id="{6DE368B1-819A-4B96-A9B7-221F4112166F}"/>
                  </a:ext>
                </a:extLst>
              </p:cNvPr>
              <p:cNvSpPr/>
              <p:nvPr/>
            </p:nvSpPr>
            <p:spPr>
              <a:xfrm>
                <a:off x="9999230" y="3135953"/>
                <a:ext cx="903232" cy="469338"/>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err="1"/>
              </a:p>
            </p:txBody>
          </p:sp>
          <p:sp>
            <p:nvSpPr>
              <p:cNvPr id="106" name="CaixaDeTexto 105">
                <a:extLst>
                  <a:ext uri="{FF2B5EF4-FFF2-40B4-BE49-F238E27FC236}">
                    <a16:creationId xmlns:a16="http://schemas.microsoft.com/office/drawing/2014/main" id="{F3E9DDBD-E02E-47C4-926A-FA5F6FEE43A2}"/>
                  </a:ext>
                </a:extLst>
              </p:cNvPr>
              <p:cNvSpPr txBox="1"/>
              <p:nvPr/>
            </p:nvSpPr>
            <p:spPr>
              <a:xfrm>
                <a:off x="735507" y="3139790"/>
                <a:ext cx="4554885" cy="461665"/>
              </a:xfrm>
              <a:prstGeom prst="rect">
                <a:avLst/>
              </a:prstGeom>
              <a:noFill/>
            </p:spPr>
            <p:txBody>
              <a:bodyPr wrap="square" anchor="ctr">
                <a:spAutoFit/>
              </a:bodyPr>
              <a:lstStyle/>
              <a:p>
                <a:pPr fontAlgn="b"/>
                <a:r>
                  <a:rPr lang="pt-BR" sz="800" u="none" strike="noStrike" dirty="0">
                    <a:effectLst/>
                  </a:rPr>
                  <a:t>T.S. Torres, B. </a:t>
                </a:r>
                <a:r>
                  <a:rPr lang="pt-BR" sz="800" u="none" strike="noStrike" dirty="0" err="1">
                    <a:effectLst/>
                  </a:rPr>
                  <a:t>Hoagland</a:t>
                </a:r>
                <a:r>
                  <a:rPr lang="pt-BR" sz="800" u="none" strike="noStrike" dirty="0">
                    <a:effectLst/>
                  </a:rPr>
                  <a:t>, K.A. </a:t>
                </a:r>
                <a:r>
                  <a:rPr lang="pt-BR" sz="800" u="none" strike="noStrike" dirty="0" err="1">
                    <a:effectLst/>
                  </a:rPr>
                  <a:t>Konda</a:t>
                </a:r>
                <a:r>
                  <a:rPr lang="pt-BR" sz="800" u="none" strike="noStrike" dirty="0">
                    <a:effectLst/>
                  </a:rPr>
                  <a:t>, E.H. Vega-Ramirez, J.V. </a:t>
                </a:r>
                <a:r>
                  <a:rPr lang="pt-BR" sz="800" u="none" strike="noStrike" dirty="0" err="1">
                    <a:effectLst/>
                  </a:rPr>
                  <a:t>Guanira</a:t>
                </a:r>
                <a:r>
                  <a:rPr lang="pt-BR" sz="800" u="none" strike="noStrike" dirty="0">
                    <a:effectLst/>
                  </a:rPr>
                  <a:t>,                    H. </a:t>
                </a:r>
                <a:r>
                  <a:rPr lang="pt-BR" sz="800" u="none" strike="noStrike" dirty="0" err="1">
                    <a:effectLst/>
                  </a:rPr>
                  <a:t>Vermandere</a:t>
                </a:r>
                <a:r>
                  <a:rPr lang="pt-BR" sz="800" u="none" strike="noStrike" dirty="0">
                    <a:effectLst/>
                  </a:rPr>
                  <a:t>, </a:t>
                </a:r>
                <a:r>
                  <a:rPr lang="pt-BR" sz="800" u="none" strike="noStrike" dirty="0" err="1">
                    <a:effectLst/>
                  </a:rPr>
                  <a:t>R.I.Moreira</a:t>
                </a:r>
                <a:r>
                  <a:rPr lang="pt-BR" sz="800" u="none" strike="noStrike" dirty="0">
                    <a:effectLst/>
                  </a:rPr>
                  <a:t>, I..C. Leite, C. Pimenta, M. Benedetti, S. Bautista,             B. </a:t>
                </a:r>
                <a:r>
                  <a:rPr lang="pt-BR" sz="800" u="none" strike="noStrike" dirty="0" err="1">
                    <a:effectLst/>
                  </a:rPr>
                  <a:t>Grinsztejn</a:t>
                </a:r>
                <a:r>
                  <a:rPr lang="pt-BR" sz="800" u="none" strike="noStrike" dirty="0">
                    <a:effectLst/>
                  </a:rPr>
                  <a:t>, C. </a:t>
                </a:r>
                <a:r>
                  <a:rPr lang="pt-BR" sz="800" u="none" strike="noStrike" dirty="0" err="1">
                    <a:effectLst/>
                  </a:rPr>
                  <a:t>Caceres</a:t>
                </a:r>
                <a:r>
                  <a:rPr lang="pt-BR" sz="800" u="none" strike="noStrike" dirty="0">
                    <a:effectLst/>
                  </a:rPr>
                  <a:t>, </a:t>
                </a:r>
                <a:r>
                  <a:rPr lang="pt-BR" sz="800" u="none" strike="noStrike" dirty="0" err="1">
                    <a:effectLst/>
                  </a:rPr>
                  <a:t>V.G.Veloso</a:t>
                </a:r>
                <a:r>
                  <a:rPr lang="pt-BR" sz="800" u="none" strike="noStrike" dirty="0">
                    <a:effectLst/>
                  </a:rPr>
                  <a:t>, ImPrEP </a:t>
                </a:r>
                <a:r>
                  <a:rPr lang="pt-BR" sz="800" u="none" strike="noStrike" dirty="0" err="1">
                    <a:effectLst/>
                  </a:rPr>
                  <a:t>Study</a:t>
                </a:r>
                <a:r>
                  <a:rPr lang="pt-BR" sz="800" u="none" strike="noStrike" dirty="0">
                    <a:effectLst/>
                  </a:rPr>
                  <a:t> </a:t>
                </a:r>
                <a:r>
                  <a:rPr lang="pt-BR" sz="800" u="none" strike="noStrike" dirty="0" err="1">
                    <a:effectLst/>
                  </a:rPr>
                  <a:t>Group</a:t>
                </a:r>
                <a:endParaRPr lang="pt-BR" sz="800" u="none" strike="noStrike" dirty="0">
                  <a:effectLst/>
                </a:endParaRPr>
              </a:p>
            </p:txBody>
          </p:sp>
          <p:sp>
            <p:nvSpPr>
              <p:cNvPr id="114" name="CaixaDeTexto 113">
                <a:extLst>
                  <a:ext uri="{FF2B5EF4-FFF2-40B4-BE49-F238E27FC236}">
                    <a16:creationId xmlns:a16="http://schemas.microsoft.com/office/drawing/2014/main" id="{121A6B68-438B-411E-8A0D-CD258FB0B5A1}"/>
                  </a:ext>
                </a:extLst>
              </p:cNvPr>
              <p:cNvSpPr txBox="1"/>
              <p:nvPr/>
            </p:nvSpPr>
            <p:spPr>
              <a:xfrm>
                <a:off x="9008173" y="3262900"/>
                <a:ext cx="936940" cy="215444"/>
              </a:xfrm>
              <a:prstGeom prst="rect">
                <a:avLst/>
              </a:prstGeom>
              <a:noFill/>
            </p:spPr>
            <p:txBody>
              <a:bodyPr wrap="square" anchor="ctr">
                <a:spAutoFit/>
              </a:bodyPr>
              <a:lstStyle/>
              <a:p>
                <a:pPr algn="ctr" fontAlgn="b"/>
                <a:r>
                  <a:rPr lang="pt-BR" sz="800" u="none" strike="noStrike" dirty="0">
                    <a:effectLst/>
                  </a:rPr>
                  <a:t>e-Poster</a:t>
                </a:r>
              </a:p>
            </p:txBody>
          </p:sp>
          <p:sp>
            <p:nvSpPr>
              <p:cNvPr id="122" name="CaixaDeTexto 121">
                <a:extLst>
                  <a:ext uri="{FF2B5EF4-FFF2-40B4-BE49-F238E27FC236}">
                    <a16:creationId xmlns:a16="http://schemas.microsoft.com/office/drawing/2014/main" id="{BABA1571-E86A-492A-899C-A530F6D80982}"/>
                  </a:ext>
                </a:extLst>
              </p:cNvPr>
              <p:cNvSpPr txBox="1"/>
              <p:nvPr/>
            </p:nvSpPr>
            <p:spPr>
              <a:xfrm>
                <a:off x="9999231" y="3262900"/>
                <a:ext cx="903232" cy="215444"/>
              </a:xfrm>
              <a:prstGeom prst="rect">
                <a:avLst/>
              </a:prstGeom>
              <a:noFill/>
            </p:spPr>
            <p:txBody>
              <a:bodyPr wrap="square" anchor="ctr">
                <a:spAutoFit/>
              </a:bodyPr>
              <a:lstStyle/>
              <a:p>
                <a:pPr algn="ctr" fontAlgn="b"/>
                <a:r>
                  <a:rPr lang="pt-BR" sz="800" u="none" strike="noStrike" dirty="0">
                    <a:effectLst/>
                  </a:rPr>
                  <a:t>PEC331</a:t>
                </a:r>
              </a:p>
            </p:txBody>
          </p:sp>
          <p:sp>
            <p:nvSpPr>
              <p:cNvPr id="132" name="CaixaDeTexto 131">
                <a:extLst>
                  <a:ext uri="{FF2B5EF4-FFF2-40B4-BE49-F238E27FC236}">
                    <a16:creationId xmlns:a16="http://schemas.microsoft.com/office/drawing/2014/main" id="{EA3907A2-4A08-4DE7-AED9-14C25D5959EB}"/>
                  </a:ext>
                </a:extLst>
              </p:cNvPr>
              <p:cNvSpPr txBox="1"/>
              <p:nvPr/>
            </p:nvSpPr>
            <p:spPr>
              <a:xfrm>
                <a:off x="5370443" y="3139790"/>
                <a:ext cx="3579134" cy="461665"/>
              </a:xfrm>
              <a:prstGeom prst="rect">
                <a:avLst/>
              </a:prstGeom>
              <a:noFill/>
            </p:spPr>
            <p:txBody>
              <a:bodyPr wrap="square" anchor="ctr">
                <a:spAutoFit/>
              </a:bodyPr>
              <a:lstStyle/>
              <a:p>
                <a:pPr fontAlgn="b"/>
                <a:r>
                  <a:rPr lang="en-US" sz="800" u="none" strike="noStrike" dirty="0">
                    <a:effectLst/>
                  </a:rPr>
                  <a:t>Impact of COVID-19 pandemic and pandemic response on cisgender men who have sex </a:t>
                </a:r>
                <a:r>
                  <a:rPr lang="en-US" sz="800" u="none" strike="noStrike" dirty="0" err="1">
                    <a:effectLst/>
                  </a:rPr>
                  <a:t>withmen</a:t>
                </a:r>
                <a:r>
                  <a:rPr lang="en-US" sz="800" u="none" strike="noStrike" dirty="0">
                    <a:effectLst/>
                  </a:rPr>
                  <a:t> (MSM) and transwomen in a </a:t>
                </a:r>
                <a:r>
                  <a:rPr lang="en-US" sz="800" u="none" strike="noStrike" dirty="0" err="1">
                    <a:effectLst/>
                  </a:rPr>
                  <a:t>PrEP</a:t>
                </a:r>
                <a:r>
                  <a:rPr lang="en-US" sz="800" u="none" strike="noStrike" dirty="0">
                    <a:effectLst/>
                  </a:rPr>
                  <a:t> cohort from Brazil, Peru and Mexico - ImPrEP study</a:t>
                </a:r>
              </a:p>
            </p:txBody>
          </p:sp>
        </p:grpSp>
        <p:grpSp>
          <p:nvGrpSpPr>
            <p:cNvPr id="140" name="Agrupar 139">
              <a:extLst>
                <a:ext uri="{FF2B5EF4-FFF2-40B4-BE49-F238E27FC236}">
                  <a16:creationId xmlns:a16="http://schemas.microsoft.com/office/drawing/2014/main" id="{6424C796-0B4D-45F8-9C50-5CB14E86A363}"/>
                </a:ext>
              </a:extLst>
            </p:cNvPr>
            <p:cNvGrpSpPr/>
            <p:nvPr/>
          </p:nvGrpSpPr>
          <p:grpSpPr>
            <a:xfrm>
              <a:off x="735507" y="3518137"/>
              <a:ext cx="10166955" cy="493864"/>
              <a:chOff x="735507" y="3689827"/>
              <a:chExt cx="10166955" cy="493864"/>
            </a:xfrm>
          </p:grpSpPr>
          <p:sp>
            <p:nvSpPr>
              <p:cNvPr id="66" name="Retângulo: Cantos Arredondados 65">
                <a:extLst>
                  <a:ext uri="{FF2B5EF4-FFF2-40B4-BE49-F238E27FC236}">
                    <a16:creationId xmlns:a16="http://schemas.microsoft.com/office/drawing/2014/main" id="{FC88A6B3-CB5A-43E4-A926-4805D019D7F6}"/>
                  </a:ext>
                </a:extLst>
              </p:cNvPr>
              <p:cNvSpPr/>
              <p:nvPr/>
            </p:nvSpPr>
            <p:spPr>
              <a:xfrm>
                <a:off x="735509" y="3689827"/>
                <a:ext cx="4554884" cy="493864"/>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pt-BR" dirty="0" err="1"/>
              </a:p>
            </p:txBody>
          </p:sp>
          <p:sp>
            <p:nvSpPr>
              <p:cNvPr id="67" name="Retângulo: Cantos Arredondados 66">
                <a:extLst>
                  <a:ext uri="{FF2B5EF4-FFF2-40B4-BE49-F238E27FC236}">
                    <a16:creationId xmlns:a16="http://schemas.microsoft.com/office/drawing/2014/main" id="{7984626F-798B-4A54-887B-57C23AFA7824}"/>
                  </a:ext>
                </a:extLst>
              </p:cNvPr>
              <p:cNvSpPr/>
              <p:nvPr/>
            </p:nvSpPr>
            <p:spPr>
              <a:xfrm>
                <a:off x="5370444" y="3689827"/>
                <a:ext cx="3579132" cy="493864"/>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err="1"/>
              </a:p>
            </p:txBody>
          </p:sp>
          <p:sp>
            <p:nvSpPr>
              <p:cNvPr id="68" name="Retângulo: Cantos Arredondados 67">
                <a:extLst>
                  <a:ext uri="{FF2B5EF4-FFF2-40B4-BE49-F238E27FC236}">
                    <a16:creationId xmlns:a16="http://schemas.microsoft.com/office/drawing/2014/main" id="{BB257C4D-57DB-406B-8261-B22D19BE0CCC}"/>
                  </a:ext>
                </a:extLst>
              </p:cNvPr>
              <p:cNvSpPr/>
              <p:nvPr/>
            </p:nvSpPr>
            <p:spPr>
              <a:xfrm>
                <a:off x="9001125" y="3689827"/>
                <a:ext cx="951103" cy="49386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err="1"/>
              </a:p>
            </p:txBody>
          </p:sp>
          <p:sp>
            <p:nvSpPr>
              <p:cNvPr id="65" name="Retângulo: Cantos Arredondados 64">
                <a:extLst>
                  <a:ext uri="{FF2B5EF4-FFF2-40B4-BE49-F238E27FC236}">
                    <a16:creationId xmlns:a16="http://schemas.microsoft.com/office/drawing/2014/main" id="{2D5B959B-4947-4404-B19E-753590A7F91A}"/>
                  </a:ext>
                </a:extLst>
              </p:cNvPr>
              <p:cNvSpPr/>
              <p:nvPr/>
            </p:nvSpPr>
            <p:spPr>
              <a:xfrm>
                <a:off x="9999230" y="3689827"/>
                <a:ext cx="903232" cy="49386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err="1"/>
              </a:p>
            </p:txBody>
          </p:sp>
          <p:sp>
            <p:nvSpPr>
              <p:cNvPr id="107" name="CaixaDeTexto 106">
                <a:extLst>
                  <a:ext uri="{FF2B5EF4-FFF2-40B4-BE49-F238E27FC236}">
                    <a16:creationId xmlns:a16="http://schemas.microsoft.com/office/drawing/2014/main" id="{647A9209-F16B-4058-8909-2613F14A6646}"/>
                  </a:ext>
                </a:extLst>
              </p:cNvPr>
              <p:cNvSpPr txBox="1"/>
              <p:nvPr/>
            </p:nvSpPr>
            <p:spPr>
              <a:xfrm>
                <a:off x="735507" y="3705927"/>
                <a:ext cx="4554886" cy="461665"/>
              </a:xfrm>
              <a:prstGeom prst="rect">
                <a:avLst/>
              </a:prstGeom>
              <a:noFill/>
            </p:spPr>
            <p:txBody>
              <a:bodyPr wrap="square" anchor="ctr">
                <a:spAutoFit/>
              </a:bodyPr>
              <a:lstStyle/>
              <a:p>
                <a:pPr fontAlgn="b"/>
                <a:r>
                  <a:rPr lang="pt-BR" sz="800" u="none" strike="noStrike" dirty="0">
                    <a:effectLst/>
                  </a:rPr>
                  <a:t>B. </a:t>
                </a:r>
                <a:r>
                  <a:rPr lang="pt-BR" sz="800" u="none" strike="noStrike" dirty="0" err="1">
                    <a:effectLst/>
                  </a:rPr>
                  <a:t>Hoagland</a:t>
                </a:r>
                <a:r>
                  <a:rPr lang="pt-BR" sz="800" u="none" strike="noStrike" dirty="0">
                    <a:effectLst/>
                  </a:rPr>
                  <a:t>, T. Torres, K.A. </a:t>
                </a:r>
                <a:r>
                  <a:rPr lang="pt-BR" sz="800" u="none" strike="noStrike" dirty="0" err="1">
                    <a:effectLst/>
                  </a:rPr>
                  <a:t>Konda</a:t>
                </a:r>
                <a:r>
                  <a:rPr lang="pt-BR" sz="800" u="none" strike="noStrike" dirty="0">
                    <a:effectLst/>
                  </a:rPr>
                  <a:t>, E.H. </a:t>
                </a:r>
                <a:r>
                  <a:rPr lang="pt-BR" sz="800" u="none" strike="noStrike" dirty="0" err="1">
                    <a:effectLst/>
                  </a:rPr>
                  <a:t>Vega_Ramirez</a:t>
                </a:r>
                <a:r>
                  <a:rPr lang="pt-BR" sz="800" u="none" strike="noStrike" dirty="0">
                    <a:effectLst/>
                  </a:rPr>
                  <a:t>, J.V. </a:t>
                </a:r>
                <a:r>
                  <a:rPr lang="pt-BR" sz="800" u="none" strike="noStrike" dirty="0" err="1">
                    <a:effectLst/>
                  </a:rPr>
                  <a:t>Guanira</a:t>
                </a:r>
                <a:r>
                  <a:rPr lang="pt-BR" sz="800" u="none" strike="noStrike" dirty="0">
                    <a:effectLst/>
                  </a:rPr>
                  <a:t>, H. </a:t>
                </a:r>
                <a:r>
                  <a:rPr lang="pt-BR" sz="800" u="none" strike="noStrike" dirty="0" err="1">
                    <a:effectLst/>
                  </a:rPr>
                  <a:t>Vermandere</a:t>
                </a:r>
                <a:r>
                  <a:rPr lang="pt-BR" sz="800" u="none" strike="noStrike" dirty="0">
                    <a:effectLst/>
                  </a:rPr>
                  <a:t>, R.I. Moreira, I.C. Leite, M. </a:t>
                </a:r>
                <a:r>
                  <a:rPr lang="pt-BR" sz="800" u="none" strike="noStrike" dirty="0" err="1">
                    <a:effectLst/>
                  </a:rPr>
                  <a:t>Derrico</a:t>
                </a:r>
                <a:r>
                  <a:rPr lang="pt-BR" sz="800" u="none" strike="noStrike" dirty="0">
                    <a:effectLst/>
                  </a:rPr>
                  <a:t>, C. Pimenta, M. Benedetti,            S. Bautista, B. </a:t>
                </a:r>
                <a:r>
                  <a:rPr lang="pt-BR" sz="800" u="none" strike="noStrike" dirty="0" err="1">
                    <a:effectLst/>
                  </a:rPr>
                  <a:t>Grinsztejn</a:t>
                </a:r>
                <a:r>
                  <a:rPr lang="pt-BR" sz="800" u="none" strike="noStrike" dirty="0">
                    <a:effectLst/>
                  </a:rPr>
                  <a:t>, C. </a:t>
                </a:r>
                <a:r>
                  <a:rPr lang="pt-BR" sz="800" u="none" strike="noStrike" dirty="0" err="1">
                    <a:effectLst/>
                  </a:rPr>
                  <a:t>Caceres</a:t>
                </a:r>
                <a:r>
                  <a:rPr lang="pt-BR" sz="800" u="none" strike="noStrike" dirty="0">
                    <a:effectLst/>
                  </a:rPr>
                  <a:t>, V.G. Veloso, ImPrEP </a:t>
                </a:r>
                <a:r>
                  <a:rPr lang="pt-BR" sz="800" u="none" strike="noStrike" dirty="0" err="1">
                    <a:effectLst/>
                  </a:rPr>
                  <a:t>Study</a:t>
                </a:r>
                <a:r>
                  <a:rPr lang="pt-BR" sz="800" u="none" strike="noStrike" dirty="0">
                    <a:effectLst/>
                  </a:rPr>
                  <a:t> </a:t>
                </a:r>
                <a:r>
                  <a:rPr lang="pt-BR" sz="800" u="none" strike="noStrike" dirty="0" err="1">
                    <a:effectLst/>
                  </a:rPr>
                  <a:t>Group</a:t>
                </a:r>
                <a:endParaRPr lang="pt-BR" sz="800" u="none" strike="noStrike" dirty="0">
                  <a:effectLst/>
                </a:endParaRPr>
              </a:p>
            </p:txBody>
          </p:sp>
          <p:sp>
            <p:nvSpPr>
              <p:cNvPr id="115" name="CaixaDeTexto 114">
                <a:extLst>
                  <a:ext uri="{FF2B5EF4-FFF2-40B4-BE49-F238E27FC236}">
                    <a16:creationId xmlns:a16="http://schemas.microsoft.com/office/drawing/2014/main" id="{6141BAA0-B92D-45BF-BF92-1675CBC45962}"/>
                  </a:ext>
                </a:extLst>
              </p:cNvPr>
              <p:cNvSpPr txBox="1"/>
              <p:nvPr/>
            </p:nvSpPr>
            <p:spPr>
              <a:xfrm>
                <a:off x="9008173" y="3829037"/>
                <a:ext cx="936940" cy="215444"/>
              </a:xfrm>
              <a:prstGeom prst="rect">
                <a:avLst/>
              </a:prstGeom>
              <a:noFill/>
            </p:spPr>
            <p:txBody>
              <a:bodyPr wrap="square" anchor="ctr">
                <a:spAutoFit/>
              </a:bodyPr>
              <a:lstStyle/>
              <a:p>
                <a:pPr algn="ctr" fontAlgn="b"/>
                <a:r>
                  <a:rPr lang="pt-BR" sz="800" u="none" strike="noStrike" dirty="0">
                    <a:effectLst/>
                  </a:rPr>
                  <a:t>e-Poster</a:t>
                </a:r>
              </a:p>
            </p:txBody>
          </p:sp>
          <p:sp>
            <p:nvSpPr>
              <p:cNvPr id="123" name="CaixaDeTexto 122">
                <a:extLst>
                  <a:ext uri="{FF2B5EF4-FFF2-40B4-BE49-F238E27FC236}">
                    <a16:creationId xmlns:a16="http://schemas.microsoft.com/office/drawing/2014/main" id="{1B8560C1-8277-43C9-8C56-A12085CA9660}"/>
                  </a:ext>
                </a:extLst>
              </p:cNvPr>
              <p:cNvSpPr txBox="1"/>
              <p:nvPr/>
            </p:nvSpPr>
            <p:spPr>
              <a:xfrm>
                <a:off x="9999230" y="3829037"/>
                <a:ext cx="903231" cy="215444"/>
              </a:xfrm>
              <a:prstGeom prst="rect">
                <a:avLst/>
              </a:prstGeom>
              <a:noFill/>
            </p:spPr>
            <p:txBody>
              <a:bodyPr wrap="square" anchor="ctr">
                <a:spAutoFit/>
              </a:bodyPr>
              <a:lstStyle/>
              <a:p>
                <a:pPr algn="ctr" fontAlgn="b"/>
                <a:r>
                  <a:rPr lang="pt-BR" sz="800" u="none" strike="noStrike" dirty="0">
                    <a:effectLst/>
                  </a:rPr>
                  <a:t>PEC301</a:t>
                </a:r>
              </a:p>
            </p:txBody>
          </p:sp>
          <p:sp>
            <p:nvSpPr>
              <p:cNvPr id="133" name="CaixaDeTexto 132">
                <a:extLst>
                  <a:ext uri="{FF2B5EF4-FFF2-40B4-BE49-F238E27FC236}">
                    <a16:creationId xmlns:a16="http://schemas.microsoft.com/office/drawing/2014/main" id="{D7D02CE2-11F0-40A6-B623-7E20F6FF3437}"/>
                  </a:ext>
                </a:extLst>
              </p:cNvPr>
              <p:cNvSpPr txBox="1"/>
              <p:nvPr/>
            </p:nvSpPr>
            <p:spPr>
              <a:xfrm>
                <a:off x="5370443" y="3767482"/>
                <a:ext cx="3579134" cy="338554"/>
              </a:xfrm>
              <a:prstGeom prst="rect">
                <a:avLst/>
              </a:prstGeom>
              <a:noFill/>
            </p:spPr>
            <p:txBody>
              <a:bodyPr wrap="square" anchor="ctr">
                <a:spAutoFit/>
              </a:bodyPr>
              <a:lstStyle/>
              <a:p>
                <a:pPr fontAlgn="b"/>
                <a:r>
                  <a:rPr lang="en-US" sz="800" u="none" strike="noStrike" dirty="0">
                    <a:effectLst/>
                  </a:rPr>
                  <a:t>Awareness of ED-</a:t>
                </a:r>
                <a:r>
                  <a:rPr lang="en-US" sz="800" u="none" strike="noStrike" dirty="0" err="1">
                    <a:effectLst/>
                  </a:rPr>
                  <a:t>PrEP</a:t>
                </a:r>
                <a:r>
                  <a:rPr lang="en-US" sz="800" u="none" strike="noStrike" dirty="0">
                    <a:effectLst/>
                  </a:rPr>
                  <a:t> and interest in switching from daily oral </a:t>
                </a:r>
                <a:r>
                  <a:rPr lang="en-US" sz="800" u="none" strike="noStrike" dirty="0" err="1">
                    <a:effectLst/>
                  </a:rPr>
                  <a:t>PrEP</a:t>
                </a:r>
                <a:r>
                  <a:rPr lang="en-US" sz="800" u="none" strike="noStrike" dirty="0">
                    <a:effectLst/>
                  </a:rPr>
                  <a:t> to ED-</a:t>
                </a:r>
                <a:r>
                  <a:rPr lang="en-US" sz="800" u="none" strike="noStrike" dirty="0" err="1">
                    <a:effectLst/>
                  </a:rPr>
                  <a:t>PrEP</a:t>
                </a:r>
                <a:r>
                  <a:rPr lang="en-US" sz="800" u="none" strike="noStrike" dirty="0">
                    <a:effectLst/>
                  </a:rPr>
                  <a:t> in Brazil, Peru and Mexico – the ImPrEP study</a:t>
                </a:r>
              </a:p>
            </p:txBody>
          </p:sp>
        </p:grpSp>
        <p:grpSp>
          <p:nvGrpSpPr>
            <p:cNvPr id="137" name="Agrupar 136">
              <a:extLst>
                <a:ext uri="{FF2B5EF4-FFF2-40B4-BE49-F238E27FC236}">
                  <a16:creationId xmlns:a16="http://schemas.microsoft.com/office/drawing/2014/main" id="{4B65442A-47E9-4A92-B2D7-CA3D84EBA77B}"/>
                </a:ext>
              </a:extLst>
            </p:cNvPr>
            <p:cNvGrpSpPr/>
            <p:nvPr/>
          </p:nvGrpSpPr>
          <p:grpSpPr>
            <a:xfrm>
              <a:off x="735507" y="4050530"/>
              <a:ext cx="10166955" cy="547985"/>
              <a:chOff x="735507" y="4230229"/>
              <a:chExt cx="10166955" cy="547985"/>
            </a:xfrm>
          </p:grpSpPr>
          <p:sp>
            <p:nvSpPr>
              <p:cNvPr id="72" name="Retângulo: Cantos Arredondados 71">
                <a:extLst>
                  <a:ext uri="{FF2B5EF4-FFF2-40B4-BE49-F238E27FC236}">
                    <a16:creationId xmlns:a16="http://schemas.microsoft.com/office/drawing/2014/main" id="{15EAF34E-D7EC-446A-811D-122545F20A18}"/>
                  </a:ext>
                </a:extLst>
              </p:cNvPr>
              <p:cNvSpPr/>
              <p:nvPr/>
            </p:nvSpPr>
            <p:spPr>
              <a:xfrm>
                <a:off x="735509" y="4230229"/>
                <a:ext cx="4554884" cy="547985"/>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pt-BR" dirty="0" err="1"/>
              </a:p>
            </p:txBody>
          </p:sp>
          <p:sp>
            <p:nvSpPr>
              <p:cNvPr id="73" name="Retângulo: Cantos Arredondados 72">
                <a:extLst>
                  <a:ext uri="{FF2B5EF4-FFF2-40B4-BE49-F238E27FC236}">
                    <a16:creationId xmlns:a16="http://schemas.microsoft.com/office/drawing/2014/main" id="{C3B05FCC-48AC-4255-BA67-5859ABCD1A58}"/>
                  </a:ext>
                </a:extLst>
              </p:cNvPr>
              <p:cNvSpPr/>
              <p:nvPr/>
            </p:nvSpPr>
            <p:spPr>
              <a:xfrm>
                <a:off x="5370444" y="4230229"/>
                <a:ext cx="3579132" cy="547984"/>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err="1"/>
              </a:p>
            </p:txBody>
          </p:sp>
          <p:sp>
            <p:nvSpPr>
              <p:cNvPr id="74" name="Retângulo: Cantos Arredondados 73">
                <a:extLst>
                  <a:ext uri="{FF2B5EF4-FFF2-40B4-BE49-F238E27FC236}">
                    <a16:creationId xmlns:a16="http://schemas.microsoft.com/office/drawing/2014/main" id="{C2CE192E-9D4D-4485-A951-B5C3C7C5AFCC}"/>
                  </a:ext>
                </a:extLst>
              </p:cNvPr>
              <p:cNvSpPr/>
              <p:nvPr/>
            </p:nvSpPr>
            <p:spPr>
              <a:xfrm>
                <a:off x="9010651" y="4234150"/>
                <a:ext cx="941578" cy="54014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err="1"/>
              </a:p>
            </p:txBody>
          </p:sp>
          <p:sp>
            <p:nvSpPr>
              <p:cNvPr id="71" name="Retângulo: Cantos Arredondados 70">
                <a:extLst>
                  <a:ext uri="{FF2B5EF4-FFF2-40B4-BE49-F238E27FC236}">
                    <a16:creationId xmlns:a16="http://schemas.microsoft.com/office/drawing/2014/main" id="{CA94E968-5DA9-4D85-8206-9866D3238EAF}"/>
                  </a:ext>
                </a:extLst>
              </p:cNvPr>
              <p:cNvSpPr/>
              <p:nvPr/>
            </p:nvSpPr>
            <p:spPr>
              <a:xfrm>
                <a:off x="9999230" y="4234150"/>
                <a:ext cx="903232" cy="540142"/>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err="1"/>
              </a:p>
            </p:txBody>
          </p:sp>
          <p:sp>
            <p:nvSpPr>
              <p:cNvPr id="108" name="CaixaDeTexto 107">
                <a:extLst>
                  <a:ext uri="{FF2B5EF4-FFF2-40B4-BE49-F238E27FC236}">
                    <a16:creationId xmlns:a16="http://schemas.microsoft.com/office/drawing/2014/main" id="{FCFE65BD-958C-4421-A293-8F14A1ADE1DA}"/>
                  </a:ext>
                </a:extLst>
              </p:cNvPr>
              <p:cNvSpPr txBox="1"/>
              <p:nvPr/>
            </p:nvSpPr>
            <p:spPr>
              <a:xfrm>
                <a:off x="735507" y="4273389"/>
                <a:ext cx="4554886" cy="461665"/>
              </a:xfrm>
              <a:prstGeom prst="rect">
                <a:avLst/>
              </a:prstGeom>
              <a:noFill/>
            </p:spPr>
            <p:txBody>
              <a:bodyPr wrap="square" anchor="ctr">
                <a:spAutoFit/>
              </a:bodyPr>
              <a:lstStyle/>
              <a:p>
                <a:pPr fontAlgn="b"/>
                <a:r>
                  <a:rPr lang="pt-BR" sz="800" u="none" strike="noStrike" dirty="0">
                    <a:effectLst/>
                  </a:rPr>
                  <a:t>E. </a:t>
                </a:r>
                <a:r>
                  <a:rPr lang="pt-BR" sz="800" u="none" strike="noStrike" dirty="0" err="1">
                    <a:effectLst/>
                  </a:rPr>
                  <a:t>Jalil</a:t>
                </a:r>
                <a:r>
                  <a:rPr lang="pt-BR" sz="800" u="none" strike="noStrike" dirty="0">
                    <a:effectLst/>
                  </a:rPr>
                  <a:t>, T. Torres, C. Pereira; A. Farias; J. Brito; M. Lacerda, D. Silva, T. Andrade,          L. </a:t>
                </a:r>
                <a:r>
                  <a:rPr lang="pt-BR" sz="800" u="none" strike="noStrike" dirty="0" err="1">
                    <a:effectLst/>
                  </a:rPr>
                  <a:t>Lannoy</a:t>
                </a:r>
                <a:r>
                  <a:rPr lang="pt-BR" sz="800" u="none" strike="noStrike" dirty="0">
                    <a:effectLst/>
                  </a:rPr>
                  <a:t>, M. Valões, N. </a:t>
                </a:r>
                <a:r>
                  <a:rPr lang="pt-BR" sz="800" u="none" strike="noStrike" dirty="0" err="1">
                    <a:effectLst/>
                  </a:rPr>
                  <a:t>Wallys</a:t>
                </a:r>
                <a:r>
                  <a:rPr lang="pt-BR" sz="800" u="none" strike="noStrike" dirty="0">
                    <a:effectLst/>
                  </a:rPr>
                  <a:t>, J. Gomes. T. </a:t>
                </a:r>
                <a:r>
                  <a:rPr lang="pt-BR" sz="800" u="none" strike="noStrike" dirty="0" err="1">
                    <a:effectLst/>
                  </a:rPr>
                  <a:t>Odara</a:t>
                </a:r>
                <a:r>
                  <a:rPr lang="pt-BR" sz="800" u="none" strike="noStrike" dirty="0">
                    <a:effectLst/>
                  </a:rPr>
                  <a:t>; L. Santiago; S. Nouveau; L. Monteiro; M. Benedetti; C. Pimenta; B. </a:t>
                </a:r>
                <a:r>
                  <a:rPr lang="pt-BR" sz="800" u="none" strike="noStrike" dirty="0" err="1">
                    <a:effectLst/>
                  </a:rPr>
                  <a:t>Hoagland</a:t>
                </a:r>
                <a:r>
                  <a:rPr lang="pt-BR" sz="800" u="none" strike="noStrike" dirty="0">
                    <a:effectLst/>
                  </a:rPr>
                  <a:t>; B. </a:t>
                </a:r>
                <a:r>
                  <a:rPr lang="pt-BR" sz="800" u="none" strike="noStrike" dirty="0" err="1">
                    <a:effectLst/>
                  </a:rPr>
                  <a:t>Grinzsten</a:t>
                </a:r>
                <a:r>
                  <a:rPr lang="pt-BR" sz="800" u="none" strike="noStrike" dirty="0">
                    <a:effectLst/>
                  </a:rPr>
                  <a:t>; V. Veloso</a:t>
                </a:r>
              </a:p>
            </p:txBody>
          </p:sp>
          <p:sp>
            <p:nvSpPr>
              <p:cNvPr id="116" name="CaixaDeTexto 115">
                <a:extLst>
                  <a:ext uri="{FF2B5EF4-FFF2-40B4-BE49-F238E27FC236}">
                    <a16:creationId xmlns:a16="http://schemas.microsoft.com/office/drawing/2014/main" id="{704BA5B8-A605-4ECA-88F1-B01EEB280922}"/>
                  </a:ext>
                </a:extLst>
              </p:cNvPr>
              <p:cNvSpPr txBox="1"/>
              <p:nvPr/>
            </p:nvSpPr>
            <p:spPr>
              <a:xfrm>
                <a:off x="9017556" y="4396499"/>
                <a:ext cx="927557" cy="215444"/>
              </a:xfrm>
              <a:prstGeom prst="rect">
                <a:avLst/>
              </a:prstGeom>
              <a:noFill/>
            </p:spPr>
            <p:txBody>
              <a:bodyPr wrap="square" anchor="ctr">
                <a:spAutoFit/>
              </a:bodyPr>
              <a:lstStyle/>
              <a:p>
                <a:pPr algn="ctr" fontAlgn="b"/>
                <a:r>
                  <a:rPr lang="pt-BR" sz="800" u="none" strike="noStrike" dirty="0">
                    <a:effectLst/>
                  </a:rPr>
                  <a:t>e-Poster</a:t>
                </a:r>
              </a:p>
            </p:txBody>
          </p:sp>
          <p:sp>
            <p:nvSpPr>
              <p:cNvPr id="124" name="CaixaDeTexto 123">
                <a:extLst>
                  <a:ext uri="{FF2B5EF4-FFF2-40B4-BE49-F238E27FC236}">
                    <a16:creationId xmlns:a16="http://schemas.microsoft.com/office/drawing/2014/main" id="{86AD1A64-977D-4837-BFB2-98E344F20AB0}"/>
                  </a:ext>
                </a:extLst>
              </p:cNvPr>
              <p:cNvSpPr txBox="1"/>
              <p:nvPr/>
            </p:nvSpPr>
            <p:spPr>
              <a:xfrm>
                <a:off x="9999230" y="4396499"/>
                <a:ext cx="903231" cy="215444"/>
              </a:xfrm>
              <a:prstGeom prst="rect">
                <a:avLst/>
              </a:prstGeom>
              <a:noFill/>
            </p:spPr>
            <p:txBody>
              <a:bodyPr wrap="square" anchor="ctr">
                <a:spAutoFit/>
              </a:bodyPr>
              <a:lstStyle/>
              <a:p>
                <a:pPr algn="ctr" fontAlgn="b"/>
                <a:r>
                  <a:rPr lang="pt-BR" sz="800" u="none" strike="noStrike" dirty="0">
                    <a:effectLst/>
                  </a:rPr>
                  <a:t>PEC378</a:t>
                </a:r>
              </a:p>
            </p:txBody>
          </p:sp>
          <p:sp>
            <p:nvSpPr>
              <p:cNvPr id="134" name="CaixaDeTexto 133">
                <a:extLst>
                  <a:ext uri="{FF2B5EF4-FFF2-40B4-BE49-F238E27FC236}">
                    <a16:creationId xmlns:a16="http://schemas.microsoft.com/office/drawing/2014/main" id="{CE145F14-4B52-491F-9573-D40971F4B325}"/>
                  </a:ext>
                </a:extLst>
              </p:cNvPr>
              <p:cNvSpPr txBox="1"/>
              <p:nvPr/>
            </p:nvSpPr>
            <p:spPr>
              <a:xfrm>
                <a:off x="5370443" y="4396499"/>
                <a:ext cx="3579134" cy="215444"/>
              </a:xfrm>
              <a:prstGeom prst="rect">
                <a:avLst/>
              </a:prstGeom>
              <a:noFill/>
            </p:spPr>
            <p:txBody>
              <a:bodyPr wrap="square" anchor="ctr">
                <a:spAutoFit/>
              </a:bodyPr>
              <a:lstStyle/>
              <a:p>
                <a:pPr fontAlgn="b"/>
                <a:r>
                  <a:rPr lang="en-US" sz="800" u="none" strike="noStrike" dirty="0">
                    <a:effectLst/>
                  </a:rPr>
                  <a:t>High rates of sexualized drug use among Brazilian transwomen</a:t>
                </a:r>
              </a:p>
            </p:txBody>
          </p:sp>
        </p:grpSp>
        <p:grpSp>
          <p:nvGrpSpPr>
            <p:cNvPr id="138" name="Agrupar 137">
              <a:extLst>
                <a:ext uri="{FF2B5EF4-FFF2-40B4-BE49-F238E27FC236}">
                  <a16:creationId xmlns:a16="http://schemas.microsoft.com/office/drawing/2014/main" id="{AD2CA2CA-1F4F-4B28-BD37-0A5CE0C71CF7}"/>
                </a:ext>
              </a:extLst>
            </p:cNvPr>
            <p:cNvGrpSpPr/>
            <p:nvPr/>
          </p:nvGrpSpPr>
          <p:grpSpPr>
            <a:xfrm>
              <a:off x="735507" y="4637044"/>
              <a:ext cx="10166955" cy="584775"/>
              <a:chOff x="735507" y="4818370"/>
              <a:chExt cx="10166955" cy="584775"/>
            </a:xfrm>
          </p:grpSpPr>
          <p:sp>
            <p:nvSpPr>
              <p:cNvPr id="78" name="Retângulo: Cantos Arredondados 77">
                <a:extLst>
                  <a:ext uri="{FF2B5EF4-FFF2-40B4-BE49-F238E27FC236}">
                    <a16:creationId xmlns:a16="http://schemas.microsoft.com/office/drawing/2014/main" id="{2FCF15DE-F526-47DA-842B-0F01AECB29A3}"/>
                  </a:ext>
                </a:extLst>
              </p:cNvPr>
              <p:cNvSpPr/>
              <p:nvPr/>
            </p:nvSpPr>
            <p:spPr>
              <a:xfrm>
                <a:off x="735509" y="4822031"/>
                <a:ext cx="4554884" cy="577452"/>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pt-BR" dirty="0" err="1"/>
              </a:p>
            </p:txBody>
          </p:sp>
          <p:sp>
            <p:nvSpPr>
              <p:cNvPr id="79" name="Retângulo: Cantos Arredondados 78">
                <a:extLst>
                  <a:ext uri="{FF2B5EF4-FFF2-40B4-BE49-F238E27FC236}">
                    <a16:creationId xmlns:a16="http://schemas.microsoft.com/office/drawing/2014/main" id="{6928228F-234E-4421-A0F0-1C9C2098FAEF}"/>
                  </a:ext>
                </a:extLst>
              </p:cNvPr>
              <p:cNvSpPr/>
              <p:nvPr/>
            </p:nvSpPr>
            <p:spPr>
              <a:xfrm>
                <a:off x="5370444" y="4822031"/>
                <a:ext cx="3579132" cy="57745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err="1"/>
              </a:p>
            </p:txBody>
          </p:sp>
          <p:sp>
            <p:nvSpPr>
              <p:cNvPr id="80" name="Retângulo: Cantos Arredondados 79">
                <a:extLst>
                  <a:ext uri="{FF2B5EF4-FFF2-40B4-BE49-F238E27FC236}">
                    <a16:creationId xmlns:a16="http://schemas.microsoft.com/office/drawing/2014/main" id="{2864E9EB-00B4-4FEF-910E-09CB8DFFEF86}"/>
                  </a:ext>
                </a:extLst>
              </p:cNvPr>
              <p:cNvSpPr/>
              <p:nvPr/>
            </p:nvSpPr>
            <p:spPr>
              <a:xfrm>
                <a:off x="9010651" y="4822031"/>
                <a:ext cx="941578" cy="577452"/>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err="1"/>
              </a:p>
            </p:txBody>
          </p:sp>
          <p:sp>
            <p:nvSpPr>
              <p:cNvPr id="77" name="Retângulo: Cantos Arredondados 76">
                <a:extLst>
                  <a:ext uri="{FF2B5EF4-FFF2-40B4-BE49-F238E27FC236}">
                    <a16:creationId xmlns:a16="http://schemas.microsoft.com/office/drawing/2014/main" id="{39248056-833D-48A6-8D28-46B841B4B4E2}"/>
                  </a:ext>
                </a:extLst>
              </p:cNvPr>
              <p:cNvSpPr/>
              <p:nvPr/>
            </p:nvSpPr>
            <p:spPr>
              <a:xfrm>
                <a:off x="9999230" y="4822031"/>
                <a:ext cx="903232" cy="577452"/>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err="1"/>
              </a:p>
            </p:txBody>
          </p:sp>
          <p:sp>
            <p:nvSpPr>
              <p:cNvPr id="109" name="CaixaDeTexto 108">
                <a:extLst>
                  <a:ext uri="{FF2B5EF4-FFF2-40B4-BE49-F238E27FC236}">
                    <a16:creationId xmlns:a16="http://schemas.microsoft.com/office/drawing/2014/main" id="{7B56A1FC-3E26-40E3-B44B-96F470B31BEC}"/>
                  </a:ext>
                </a:extLst>
              </p:cNvPr>
              <p:cNvSpPr txBox="1"/>
              <p:nvPr/>
            </p:nvSpPr>
            <p:spPr>
              <a:xfrm>
                <a:off x="735507" y="4941480"/>
                <a:ext cx="4551425" cy="338554"/>
              </a:xfrm>
              <a:prstGeom prst="rect">
                <a:avLst/>
              </a:prstGeom>
              <a:noFill/>
            </p:spPr>
            <p:txBody>
              <a:bodyPr wrap="square" anchor="ctr">
                <a:spAutoFit/>
              </a:bodyPr>
              <a:lstStyle/>
              <a:p>
                <a:pPr fontAlgn="b"/>
                <a:r>
                  <a:rPr lang="pt-BR" sz="800" u="none" strike="noStrike" dirty="0">
                    <a:effectLst/>
                  </a:rPr>
                  <a:t>Annick </a:t>
                </a:r>
                <a:r>
                  <a:rPr lang="pt-BR" sz="800" u="none" strike="noStrike" dirty="0" err="1">
                    <a:effectLst/>
                  </a:rPr>
                  <a:t>Borquez</a:t>
                </a:r>
                <a:r>
                  <a:rPr lang="pt-BR" sz="800" u="none" strike="noStrike" dirty="0">
                    <a:effectLst/>
                  </a:rPr>
                  <a:t>, </a:t>
                </a:r>
                <a:r>
                  <a:rPr lang="pt-BR" sz="800" u="none" strike="noStrike" dirty="0" err="1">
                    <a:effectLst/>
                  </a:rPr>
                  <a:t>Kelika</a:t>
                </a:r>
                <a:r>
                  <a:rPr lang="pt-BR" sz="800" u="none" strike="noStrike" dirty="0">
                    <a:effectLst/>
                  </a:rPr>
                  <a:t> A. </a:t>
                </a:r>
                <a:r>
                  <a:rPr lang="pt-BR" sz="800" u="none" strike="noStrike" dirty="0" err="1">
                    <a:effectLst/>
                  </a:rPr>
                  <a:t>Konda</a:t>
                </a:r>
                <a:r>
                  <a:rPr lang="pt-BR" sz="800" u="none" strike="noStrike" dirty="0">
                    <a:effectLst/>
                  </a:rPr>
                  <a:t>, Oliver A. </a:t>
                </a:r>
                <a:r>
                  <a:rPr lang="pt-BR" sz="800" u="none" strike="noStrike" dirty="0" err="1">
                    <a:effectLst/>
                  </a:rPr>
                  <a:t>Elorreaga</a:t>
                </a:r>
                <a:r>
                  <a:rPr lang="pt-BR" sz="800" u="none" strike="noStrike" dirty="0">
                    <a:effectLst/>
                  </a:rPr>
                  <a:t>, Ximena Gutierrez, Juan V. </a:t>
                </a:r>
                <a:r>
                  <a:rPr lang="pt-BR" sz="800" u="none" strike="noStrike" dirty="0" err="1">
                    <a:effectLst/>
                  </a:rPr>
                  <a:t>Guanira</a:t>
                </a:r>
                <a:r>
                  <a:rPr lang="pt-BR" sz="800" u="none" strike="noStrike" dirty="0">
                    <a:effectLst/>
                  </a:rPr>
                  <a:t>, Sonia Flores, Gino M. Calvo, Carlos F. Cáceres</a:t>
                </a:r>
              </a:p>
            </p:txBody>
          </p:sp>
          <p:sp>
            <p:nvSpPr>
              <p:cNvPr id="117" name="CaixaDeTexto 116">
                <a:extLst>
                  <a:ext uri="{FF2B5EF4-FFF2-40B4-BE49-F238E27FC236}">
                    <a16:creationId xmlns:a16="http://schemas.microsoft.com/office/drawing/2014/main" id="{EC09F149-2BE6-448E-8356-4FD35E075C48}"/>
                  </a:ext>
                </a:extLst>
              </p:cNvPr>
              <p:cNvSpPr txBox="1"/>
              <p:nvPr/>
            </p:nvSpPr>
            <p:spPr>
              <a:xfrm>
                <a:off x="9017556" y="5003035"/>
                <a:ext cx="927557" cy="215444"/>
              </a:xfrm>
              <a:prstGeom prst="rect">
                <a:avLst/>
              </a:prstGeom>
              <a:noFill/>
            </p:spPr>
            <p:txBody>
              <a:bodyPr wrap="square" anchor="ctr">
                <a:spAutoFit/>
              </a:bodyPr>
              <a:lstStyle/>
              <a:p>
                <a:pPr algn="ctr" fontAlgn="b"/>
                <a:r>
                  <a:rPr lang="pt-BR" sz="800" u="none" strike="noStrike" dirty="0">
                    <a:effectLst/>
                  </a:rPr>
                  <a:t>e-Poster</a:t>
                </a:r>
              </a:p>
            </p:txBody>
          </p:sp>
          <p:sp>
            <p:nvSpPr>
              <p:cNvPr id="125" name="CaixaDeTexto 124">
                <a:extLst>
                  <a:ext uri="{FF2B5EF4-FFF2-40B4-BE49-F238E27FC236}">
                    <a16:creationId xmlns:a16="http://schemas.microsoft.com/office/drawing/2014/main" id="{59070158-8A1A-4C28-9E9A-518EC7CF47CF}"/>
                  </a:ext>
                </a:extLst>
              </p:cNvPr>
              <p:cNvSpPr txBox="1"/>
              <p:nvPr/>
            </p:nvSpPr>
            <p:spPr>
              <a:xfrm>
                <a:off x="9999230" y="5003035"/>
                <a:ext cx="903231" cy="215444"/>
              </a:xfrm>
              <a:prstGeom prst="rect">
                <a:avLst/>
              </a:prstGeom>
              <a:noFill/>
            </p:spPr>
            <p:txBody>
              <a:bodyPr wrap="square" anchor="ctr">
                <a:spAutoFit/>
              </a:bodyPr>
              <a:lstStyle/>
              <a:p>
                <a:pPr algn="ctr" fontAlgn="b"/>
                <a:r>
                  <a:rPr lang="pt-BR" sz="800" u="none" strike="noStrike" dirty="0">
                    <a:effectLst/>
                  </a:rPr>
                  <a:t>PEC305</a:t>
                </a:r>
              </a:p>
            </p:txBody>
          </p:sp>
          <p:sp>
            <p:nvSpPr>
              <p:cNvPr id="135" name="CaixaDeTexto 134">
                <a:extLst>
                  <a:ext uri="{FF2B5EF4-FFF2-40B4-BE49-F238E27FC236}">
                    <a16:creationId xmlns:a16="http://schemas.microsoft.com/office/drawing/2014/main" id="{1C00C640-9A7B-4198-95D3-BE5719BA72BF}"/>
                  </a:ext>
                </a:extLst>
              </p:cNvPr>
              <p:cNvSpPr txBox="1"/>
              <p:nvPr/>
            </p:nvSpPr>
            <p:spPr>
              <a:xfrm>
                <a:off x="5370443" y="4818370"/>
                <a:ext cx="3579134" cy="584775"/>
              </a:xfrm>
              <a:prstGeom prst="rect">
                <a:avLst/>
              </a:prstGeom>
              <a:noFill/>
            </p:spPr>
            <p:txBody>
              <a:bodyPr wrap="square" anchor="ctr">
                <a:spAutoFit/>
              </a:bodyPr>
              <a:lstStyle/>
              <a:p>
                <a:pPr fontAlgn="b"/>
                <a:r>
                  <a:rPr lang="en-US" sz="800" u="none" strike="noStrike" dirty="0">
                    <a:effectLst/>
                  </a:rPr>
                  <a:t>Importance of accounting for ART costs saved in the long term when estimating HIV pre-exposure prophylaxis (</a:t>
                </a:r>
                <a:r>
                  <a:rPr lang="en-US" sz="800" u="none" strike="noStrike" dirty="0" err="1">
                    <a:effectLst/>
                  </a:rPr>
                  <a:t>PrEP</a:t>
                </a:r>
                <a:r>
                  <a:rPr lang="en-US" sz="800" u="none" strike="noStrike" dirty="0">
                    <a:effectLst/>
                  </a:rPr>
                  <a:t>) cost-effectiveness: a modeling study informed by the ImPrEP demonstration project.</a:t>
                </a:r>
              </a:p>
            </p:txBody>
          </p:sp>
        </p:grpSp>
        <p:grpSp>
          <p:nvGrpSpPr>
            <p:cNvPr id="139" name="Agrupar 138">
              <a:extLst>
                <a:ext uri="{FF2B5EF4-FFF2-40B4-BE49-F238E27FC236}">
                  <a16:creationId xmlns:a16="http://schemas.microsoft.com/office/drawing/2014/main" id="{352EC1A6-F2B7-4035-A5B2-A37ED718BEEC}"/>
                </a:ext>
              </a:extLst>
            </p:cNvPr>
            <p:cNvGrpSpPr/>
            <p:nvPr/>
          </p:nvGrpSpPr>
          <p:grpSpPr>
            <a:xfrm>
              <a:off x="735507" y="5260348"/>
              <a:ext cx="10166955" cy="516442"/>
              <a:chOff x="735507" y="5443683"/>
              <a:chExt cx="10166955" cy="516442"/>
            </a:xfrm>
          </p:grpSpPr>
          <p:sp>
            <p:nvSpPr>
              <p:cNvPr id="84" name="Retângulo: Cantos Arredondados 83">
                <a:extLst>
                  <a:ext uri="{FF2B5EF4-FFF2-40B4-BE49-F238E27FC236}">
                    <a16:creationId xmlns:a16="http://schemas.microsoft.com/office/drawing/2014/main" id="{53761E31-2912-4571-A39B-C31AA26A06D5}"/>
                  </a:ext>
                </a:extLst>
              </p:cNvPr>
              <p:cNvSpPr/>
              <p:nvPr/>
            </p:nvSpPr>
            <p:spPr>
              <a:xfrm>
                <a:off x="735509" y="5443683"/>
                <a:ext cx="4554884" cy="516442"/>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pt-BR" dirty="0" err="1"/>
              </a:p>
            </p:txBody>
          </p:sp>
          <p:sp>
            <p:nvSpPr>
              <p:cNvPr id="85" name="Retângulo: Cantos Arredondados 84">
                <a:extLst>
                  <a:ext uri="{FF2B5EF4-FFF2-40B4-BE49-F238E27FC236}">
                    <a16:creationId xmlns:a16="http://schemas.microsoft.com/office/drawing/2014/main" id="{D12CCE5A-B73E-4CCE-AF06-9CC2D16A6DDA}"/>
                  </a:ext>
                </a:extLst>
              </p:cNvPr>
              <p:cNvSpPr/>
              <p:nvPr/>
            </p:nvSpPr>
            <p:spPr>
              <a:xfrm>
                <a:off x="5370444" y="5443683"/>
                <a:ext cx="3579132" cy="51644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err="1"/>
              </a:p>
            </p:txBody>
          </p:sp>
          <p:sp>
            <p:nvSpPr>
              <p:cNvPr id="86" name="Retângulo: Cantos Arredondados 85">
                <a:extLst>
                  <a:ext uri="{FF2B5EF4-FFF2-40B4-BE49-F238E27FC236}">
                    <a16:creationId xmlns:a16="http://schemas.microsoft.com/office/drawing/2014/main" id="{B28FA717-7621-4A46-B650-4FEDFA052760}"/>
                  </a:ext>
                </a:extLst>
              </p:cNvPr>
              <p:cNvSpPr/>
              <p:nvPr/>
            </p:nvSpPr>
            <p:spPr>
              <a:xfrm>
                <a:off x="8996577" y="5443683"/>
                <a:ext cx="955652" cy="516442"/>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err="1"/>
              </a:p>
            </p:txBody>
          </p:sp>
          <p:sp>
            <p:nvSpPr>
              <p:cNvPr id="83" name="Retângulo: Cantos Arredondados 82">
                <a:extLst>
                  <a:ext uri="{FF2B5EF4-FFF2-40B4-BE49-F238E27FC236}">
                    <a16:creationId xmlns:a16="http://schemas.microsoft.com/office/drawing/2014/main" id="{0EED4E39-DBCB-46D9-AC2D-0FFF513D35C1}"/>
                  </a:ext>
                </a:extLst>
              </p:cNvPr>
              <p:cNvSpPr/>
              <p:nvPr/>
            </p:nvSpPr>
            <p:spPr>
              <a:xfrm>
                <a:off x="9999230" y="5443683"/>
                <a:ext cx="903232" cy="516442"/>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err="1"/>
              </a:p>
            </p:txBody>
          </p:sp>
          <p:sp>
            <p:nvSpPr>
              <p:cNvPr id="110" name="CaixaDeTexto 109">
                <a:extLst>
                  <a:ext uri="{FF2B5EF4-FFF2-40B4-BE49-F238E27FC236}">
                    <a16:creationId xmlns:a16="http://schemas.microsoft.com/office/drawing/2014/main" id="{A807EA08-8C60-487A-87BD-43062FEC5695}"/>
                  </a:ext>
                </a:extLst>
              </p:cNvPr>
              <p:cNvSpPr txBox="1"/>
              <p:nvPr/>
            </p:nvSpPr>
            <p:spPr>
              <a:xfrm>
                <a:off x="735507" y="5594182"/>
                <a:ext cx="4554886" cy="215444"/>
              </a:xfrm>
              <a:prstGeom prst="rect">
                <a:avLst/>
              </a:prstGeom>
              <a:noFill/>
            </p:spPr>
            <p:txBody>
              <a:bodyPr wrap="square" anchor="ctr">
                <a:spAutoFit/>
              </a:bodyPr>
              <a:lstStyle/>
              <a:p>
                <a:pPr fontAlgn="b"/>
                <a:r>
                  <a:rPr lang="en-US" sz="800" u="none" strike="noStrike" dirty="0">
                    <a:effectLst/>
                  </a:rPr>
                  <a:t>J.P. </a:t>
                </a:r>
                <a:r>
                  <a:rPr lang="en-US" sz="800" u="none" strike="noStrike" dirty="0" err="1">
                    <a:effectLst/>
                  </a:rPr>
                  <a:t>Girón</a:t>
                </a:r>
                <a:r>
                  <a:rPr lang="en-US" sz="800" u="none" strike="noStrike" dirty="0">
                    <a:effectLst/>
                  </a:rPr>
                  <a:t>, K. Konda, C. Sandoval, G. Calvo, C. Caceres and the ImPrEP Study Group</a:t>
                </a:r>
              </a:p>
            </p:txBody>
          </p:sp>
          <p:sp>
            <p:nvSpPr>
              <p:cNvPr id="118" name="CaixaDeTexto 117">
                <a:extLst>
                  <a:ext uri="{FF2B5EF4-FFF2-40B4-BE49-F238E27FC236}">
                    <a16:creationId xmlns:a16="http://schemas.microsoft.com/office/drawing/2014/main" id="{08CE0839-FD93-4042-91B8-A6D4FA83494D}"/>
                  </a:ext>
                </a:extLst>
              </p:cNvPr>
              <p:cNvSpPr txBox="1"/>
              <p:nvPr/>
            </p:nvSpPr>
            <p:spPr>
              <a:xfrm>
                <a:off x="9003692" y="5594182"/>
                <a:ext cx="941421" cy="215444"/>
              </a:xfrm>
              <a:prstGeom prst="rect">
                <a:avLst/>
              </a:prstGeom>
              <a:noFill/>
            </p:spPr>
            <p:txBody>
              <a:bodyPr wrap="square" anchor="ctr">
                <a:spAutoFit/>
              </a:bodyPr>
              <a:lstStyle/>
              <a:p>
                <a:pPr algn="ctr" fontAlgn="b"/>
                <a:r>
                  <a:rPr lang="pt-BR" sz="800" u="none" strike="noStrike" dirty="0">
                    <a:effectLst/>
                  </a:rPr>
                  <a:t>e-Poster</a:t>
                </a:r>
              </a:p>
            </p:txBody>
          </p:sp>
          <p:sp>
            <p:nvSpPr>
              <p:cNvPr id="126" name="CaixaDeTexto 125">
                <a:extLst>
                  <a:ext uri="{FF2B5EF4-FFF2-40B4-BE49-F238E27FC236}">
                    <a16:creationId xmlns:a16="http://schemas.microsoft.com/office/drawing/2014/main" id="{08B28C34-5D7F-41E7-BF16-A10F11781B2E}"/>
                  </a:ext>
                </a:extLst>
              </p:cNvPr>
              <p:cNvSpPr txBox="1"/>
              <p:nvPr/>
            </p:nvSpPr>
            <p:spPr>
              <a:xfrm>
                <a:off x="9999230" y="5594182"/>
                <a:ext cx="903231" cy="215444"/>
              </a:xfrm>
              <a:prstGeom prst="rect">
                <a:avLst/>
              </a:prstGeom>
              <a:noFill/>
            </p:spPr>
            <p:txBody>
              <a:bodyPr wrap="square" anchor="ctr">
                <a:spAutoFit/>
              </a:bodyPr>
              <a:lstStyle/>
              <a:p>
                <a:pPr algn="ctr" fontAlgn="b"/>
                <a:r>
                  <a:rPr lang="pt-BR" sz="800" u="none" strike="noStrike" dirty="0">
                    <a:effectLst/>
                  </a:rPr>
                  <a:t>PED652</a:t>
                </a:r>
              </a:p>
            </p:txBody>
          </p:sp>
          <p:sp>
            <p:nvSpPr>
              <p:cNvPr id="136" name="CaixaDeTexto 135">
                <a:extLst>
                  <a:ext uri="{FF2B5EF4-FFF2-40B4-BE49-F238E27FC236}">
                    <a16:creationId xmlns:a16="http://schemas.microsoft.com/office/drawing/2014/main" id="{71861E33-4A0B-4575-8485-28401A2B590F}"/>
                  </a:ext>
                </a:extLst>
              </p:cNvPr>
              <p:cNvSpPr txBox="1"/>
              <p:nvPr/>
            </p:nvSpPr>
            <p:spPr>
              <a:xfrm>
                <a:off x="5370443" y="5471071"/>
                <a:ext cx="3579134" cy="461665"/>
              </a:xfrm>
              <a:prstGeom prst="rect">
                <a:avLst/>
              </a:prstGeom>
              <a:noFill/>
            </p:spPr>
            <p:txBody>
              <a:bodyPr wrap="square" anchor="ctr">
                <a:spAutoFit/>
              </a:bodyPr>
              <a:lstStyle/>
              <a:p>
                <a:pPr fontAlgn="b"/>
                <a:r>
                  <a:rPr lang="en-US" sz="800" u="none" strike="noStrike" dirty="0">
                    <a:effectLst/>
                  </a:rPr>
                  <a:t>Understanding barriers and challenges to </a:t>
                </a:r>
                <a:r>
                  <a:rPr lang="en-US" sz="800" u="none" strike="noStrike" dirty="0" err="1">
                    <a:effectLst/>
                  </a:rPr>
                  <a:t>PrEP</a:t>
                </a:r>
                <a:r>
                  <a:rPr lang="en-US" sz="800" u="none" strike="noStrike" dirty="0">
                    <a:effectLst/>
                  </a:rPr>
                  <a:t> adherence: experiences of </a:t>
                </a:r>
                <a:r>
                  <a:rPr lang="en-US" sz="800" u="none" strike="noStrike" dirty="0" err="1">
                    <a:effectLst/>
                  </a:rPr>
                  <a:t>PrEP</a:t>
                </a:r>
                <a:r>
                  <a:rPr lang="en-US" sz="800" u="none" strike="noStrike" dirty="0">
                    <a:effectLst/>
                  </a:rPr>
                  <a:t> discontinuation among MSM and transwomen in Peru - The ImPrEP Demonstration Study</a:t>
                </a:r>
              </a:p>
            </p:txBody>
          </p:sp>
        </p:grpSp>
        <p:sp>
          <p:nvSpPr>
            <p:cNvPr id="146" name="Elipse 145">
              <a:extLst>
                <a:ext uri="{FF2B5EF4-FFF2-40B4-BE49-F238E27FC236}">
                  <a16:creationId xmlns:a16="http://schemas.microsoft.com/office/drawing/2014/main" id="{D9286429-A1D8-4221-A689-090D03F26C2F}"/>
                </a:ext>
              </a:extLst>
            </p:cNvPr>
            <p:cNvSpPr/>
            <p:nvPr/>
          </p:nvSpPr>
          <p:spPr>
            <a:xfrm>
              <a:off x="350618" y="1595673"/>
              <a:ext cx="304838" cy="304836"/>
            </a:xfrm>
            <a:prstGeom prst="ellipse">
              <a:avLst/>
            </a:prstGeom>
            <a:solidFill>
              <a:srgbClr val="462D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err="1"/>
            </a:p>
          </p:txBody>
        </p:sp>
        <p:sp>
          <p:nvSpPr>
            <p:cNvPr id="147" name="Elipse 146">
              <a:extLst>
                <a:ext uri="{FF2B5EF4-FFF2-40B4-BE49-F238E27FC236}">
                  <a16:creationId xmlns:a16="http://schemas.microsoft.com/office/drawing/2014/main" id="{785A7CAB-7C20-4321-857E-D65565A46DC7}"/>
                </a:ext>
              </a:extLst>
            </p:cNvPr>
            <p:cNvSpPr/>
            <p:nvPr/>
          </p:nvSpPr>
          <p:spPr>
            <a:xfrm>
              <a:off x="350618" y="2026744"/>
              <a:ext cx="304838" cy="304836"/>
            </a:xfrm>
            <a:prstGeom prst="ellipse">
              <a:avLst/>
            </a:prstGeom>
            <a:solidFill>
              <a:srgbClr val="462D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err="1"/>
            </a:p>
          </p:txBody>
        </p:sp>
        <p:sp>
          <p:nvSpPr>
            <p:cNvPr id="148" name="Elipse 147">
              <a:extLst>
                <a:ext uri="{FF2B5EF4-FFF2-40B4-BE49-F238E27FC236}">
                  <a16:creationId xmlns:a16="http://schemas.microsoft.com/office/drawing/2014/main" id="{2C3D835F-78E1-4CA2-BF57-4F7AE0BABA98}"/>
                </a:ext>
              </a:extLst>
            </p:cNvPr>
            <p:cNvSpPr/>
            <p:nvPr/>
          </p:nvSpPr>
          <p:spPr>
            <a:xfrm>
              <a:off x="350618" y="2526936"/>
              <a:ext cx="304838" cy="304836"/>
            </a:xfrm>
            <a:prstGeom prst="ellipse">
              <a:avLst/>
            </a:prstGeom>
            <a:solidFill>
              <a:srgbClr val="462D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err="1"/>
            </a:p>
          </p:txBody>
        </p:sp>
        <p:sp>
          <p:nvSpPr>
            <p:cNvPr id="149" name="Elipse 148">
              <a:extLst>
                <a:ext uri="{FF2B5EF4-FFF2-40B4-BE49-F238E27FC236}">
                  <a16:creationId xmlns:a16="http://schemas.microsoft.com/office/drawing/2014/main" id="{F7900713-AFDD-424E-AB9E-6D7BEA69F83D}"/>
                </a:ext>
              </a:extLst>
            </p:cNvPr>
            <p:cNvSpPr/>
            <p:nvPr/>
          </p:nvSpPr>
          <p:spPr>
            <a:xfrm>
              <a:off x="350618" y="3092521"/>
              <a:ext cx="304838" cy="304836"/>
            </a:xfrm>
            <a:prstGeom prst="ellipse">
              <a:avLst/>
            </a:prstGeom>
            <a:solidFill>
              <a:srgbClr val="462D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err="1"/>
            </a:p>
          </p:txBody>
        </p:sp>
        <p:sp>
          <p:nvSpPr>
            <p:cNvPr id="150" name="Elipse 149">
              <a:extLst>
                <a:ext uri="{FF2B5EF4-FFF2-40B4-BE49-F238E27FC236}">
                  <a16:creationId xmlns:a16="http://schemas.microsoft.com/office/drawing/2014/main" id="{574179A6-CCDC-4C68-8473-1376F7BC44B3}"/>
                </a:ext>
              </a:extLst>
            </p:cNvPr>
            <p:cNvSpPr/>
            <p:nvPr/>
          </p:nvSpPr>
          <p:spPr>
            <a:xfrm>
              <a:off x="350618" y="3612651"/>
              <a:ext cx="304838" cy="304836"/>
            </a:xfrm>
            <a:prstGeom prst="ellipse">
              <a:avLst/>
            </a:prstGeom>
            <a:solidFill>
              <a:srgbClr val="462D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err="1"/>
            </a:p>
          </p:txBody>
        </p:sp>
        <p:sp>
          <p:nvSpPr>
            <p:cNvPr id="151" name="Elipse 150">
              <a:extLst>
                <a:ext uri="{FF2B5EF4-FFF2-40B4-BE49-F238E27FC236}">
                  <a16:creationId xmlns:a16="http://schemas.microsoft.com/office/drawing/2014/main" id="{DC476A57-7F57-452F-A52A-AEE29B73CC1B}"/>
                </a:ext>
              </a:extLst>
            </p:cNvPr>
            <p:cNvSpPr/>
            <p:nvPr/>
          </p:nvSpPr>
          <p:spPr>
            <a:xfrm>
              <a:off x="350618" y="4172104"/>
              <a:ext cx="304838" cy="304836"/>
            </a:xfrm>
            <a:prstGeom prst="ellipse">
              <a:avLst/>
            </a:prstGeom>
            <a:solidFill>
              <a:srgbClr val="462D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err="1"/>
            </a:p>
          </p:txBody>
        </p:sp>
        <p:sp>
          <p:nvSpPr>
            <p:cNvPr id="152" name="Elipse 151">
              <a:extLst>
                <a:ext uri="{FF2B5EF4-FFF2-40B4-BE49-F238E27FC236}">
                  <a16:creationId xmlns:a16="http://schemas.microsoft.com/office/drawing/2014/main" id="{97B01A87-F72A-4D21-A4BC-C930A8F95AEB}"/>
                </a:ext>
              </a:extLst>
            </p:cNvPr>
            <p:cNvSpPr/>
            <p:nvPr/>
          </p:nvSpPr>
          <p:spPr>
            <a:xfrm>
              <a:off x="350618" y="4777013"/>
              <a:ext cx="304838" cy="304836"/>
            </a:xfrm>
            <a:prstGeom prst="ellipse">
              <a:avLst/>
            </a:prstGeom>
            <a:solidFill>
              <a:srgbClr val="462D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err="1"/>
            </a:p>
          </p:txBody>
        </p:sp>
        <p:sp>
          <p:nvSpPr>
            <p:cNvPr id="153" name="Elipse 152">
              <a:extLst>
                <a:ext uri="{FF2B5EF4-FFF2-40B4-BE49-F238E27FC236}">
                  <a16:creationId xmlns:a16="http://schemas.microsoft.com/office/drawing/2014/main" id="{5BF4A561-DE44-4648-9755-61936726A371}"/>
                </a:ext>
              </a:extLst>
            </p:cNvPr>
            <p:cNvSpPr/>
            <p:nvPr/>
          </p:nvSpPr>
          <p:spPr>
            <a:xfrm>
              <a:off x="350618" y="5366150"/>
              <a:ext cx="304838" cy="304836"/>
            </a:xfrm>
            <a:prstGeom prst="ellipse">
              <a:avLst/>
            </a:prstGeom>
            <a:solidFill>
              <a:srgbClr val="462D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err="1"/>
            </a:p>
          </p:txBody>
        </p:sp>
        <p:sp>
          <p:nvSpPr>
            <p:cNvPr id="154" name="CaixaDeTexto 153">
              <a:extLst>
                <a:ext uri="{FF2B5EF4-FFF2-40B4-BE49-F238E27FC236}">
                  <a16:creationId xmlns:a16="http://schemas.microsoft.com/office/drawing/2014/main" id="{E0CBADCF-6F92-46F3-B81C-D9A0CBDCF31F}"/>
                </a:ext>
              </a:extLst>
            </p:cNvPr>
            <p:cNvSpPr txBox="1"/>
            <p:nvPr/>
          </p:nvSpPr>
          <p:spPr>
            <a:xfrm>
              <a:off x="350619" y="1629677"/>
              <a:ext cx="304838" cy="246221"/>
            </a:xfrm>
            <a:prstGeom prst="rect">
              <a:avLst/>
            </a:prstGeom>
            <a:noFill/>
          </p:spPr>
          <p:txBody>
            <a:bodyPr wrap="square" anchor="ctr">
              <a:spAutoFit/>
            </a:bodyPr>
            <a:lstStyle/>
            <a:p>
              <a:pPr algn="ctr" fontAlgn="b"/>
              <a:r>
                <a:rPr lang="pt-BR" sz="1000" b="1" u="none" strike="noStrike" dirty="0">
                  <a:solidFill>
                    <a:schemeClr val="bg1"/>
                  </a:solidFill>
                  <a:effectLst/>
                </a:rPr>
                <a:t>1</a:t>
              </a:r>
              <a:endParaRPr lang="pt-BR" sz="1000" b="1" i="0" u="none" strike="noStrike" dirty="0">
                <a:solidFill>
                  <a:schemeClr val="bg1"/>
                </a:solidFill>
                <a:effectLst/>
                <a:latin typeface="Calibri" panose="020F0502020204030204" pitchFamily="34" charset="0"/>
              </a:endParaRPr>
            </a:p>
          </p:txBody>
        </p:sp>
        <p:sp>
          <p:nvSpPr>
            <p:cNvPr id="155" name="CaixaDeTexto 154">
              <a:extLst>
                <a:ext uri="{FF2B5EF4-FFF2-40B4-BE49-F238E27FC236}">
                  <a16:creationId xmlns:a16="http://schemas.microsoft.com/office/drawing/2014/main" id="{91D367F8-6F45-4B80-B842-556A31CF14C3}"/>
                </a:ext>
              </a:extLst>
            </p:cNvPr>
            <p:cNvSpPr txBox="1"/>
            <p:nvPr/>
          </p:nvSpPr>
          <p:spPr>
            <a:xfrm>
              <a:off x="350619" y="2056051"/>
              <a:ext cx="304838" cy="246221"/>
            </a:xfrm>
            <a:prstGeom prst="rect">
              <a:avLst/>
            </a:prstGeom>
            <a:noFill/>
          </p:spPr>
          <p:txBody>
            <a:bodyPr wrap="square" anchor="ctr">
              <a:spAutoFit/>
            </a:bodyPr>
            <a:lstStyle/>
            <a:p>
              <a:pPr algn="ctr" fontAlgn="b"/>
              <a:r>
                <a:rPr lang="pt-BR" sz="1000" b="1" u="none" strike="noStrike" dirty="0">
                  <a:solidFill>
                    <a:schemeClr val="bg1"/>
                  </a:solidFill>
                  <a:effectLst/>
                </a:rPr>
                <a:t>2</a:t>
              </a:r>
              <a:endParaRPr lang="pt-BR" sz="1000" b="1" i="0" u="none" strike="noStrike" dirty="0">
                <a:solidFill>
                  <a:schemeClr val="bg1"/>
                </a:solidFill>
                <a:effectLst/>
                <a:latin typeface="Calibri" panose="020F0502020204030204" pitchFamily="34" charset="0"/>
              </a:endParaRPr>
            </a:p>
          </p:txBody>
        </p:sp>
        <p:sp>
          <p:nvSpPr>
            <p:cNvPr id="156" name="CaixaDeTexto 155">
              <a:extLst>
                <a:ext uri="{FF2B5EF4-FFF2-40B4-BE49-F238E27FC236}">
                  <a16:creationId xmlns:a16="http://schemas.microsoft.com/office/drawing/2014/main" id="{06D48F93-916A-4997-ACA8-4E9D3F88067B}"/>
                </a:ext>
              </a:extLst>
            </p:cNvPr>
            <p:cNvSpPr txBox="1"/>
            <p:nvPr/>
          </p:nvSpPr>
          <p:spPr>
            <a:xfrm>
              <a:off x="350619" y="2551597"/>
              <a:ext cx="304838" cy="246221"/>
            </a:xfrm>
            <a:prstGeom prst="rect">
              <a:avLst/>
            </a:prstGeom>
            <a:noFill/>
          </p:spPr>
          <p:txBody>
            <a:bodyPr wrap="square" anchor="ctr">
              <a:spAutoFit/>
            </a:bodyPr>
            <a:lstStyle/>
            <a:p>
              <a:pPr algn="ctr" fontAlgn="b"/>
              <a:r>
                <a:rPr lang="pt-BR" sz="1000" b="1" u="none" strike="noStrike" dirty="0">
                  <a:solidFill>
                    <a:schemeClr val="bg1"/>
                  </a:solidFill>
                  <a:effectLst/>
                </a:rPr>
                <a:t>3</a:t>
              </a:r>
              <a:endParaRPr lang="pt-BR" sz="1000" b="1" i="0" u="none" strike="noStrike" dirty="0">
                <a:solidFill>
                  <a:schemeClr val="bg1"/>
                </a:solidFill>
                <a:effectLst/>
                <a:latin typeface="Calibri" panose="020F0502020204030204" pitchFamily="34" charset="0"/>
              </a:endParaRPr>
            </a:p>
          </p:txBody>
        </p:sp>
        <p:sp>
          <p:nvSpPr>
            <p:cNvPr id="157" name="CaixaDeTexto 156">
              <a:extLst>
                <a:ext uri="{FF2B5EF4-FFF2-40B4-BE49-F238E27FC236}">
                  <a16:creationId xmlns:a16="http://schemas.microsoft.com/office/drawing/2014/main" id="{73EC2A4C-5FD5-4FCD-B939-4CA6D36C4F05}"/>
                </a:ext>
              </a:extLst>
            </p:cNvPr>
            <p:cNvSpPr txBox="1"/>
            <p:nvPr/>
          </p:nvSpPr>
          <p:spPr>
            <a:xfrm>
              <a:off x="350619" y="3121804"/>
              <a:ext cx="304838" cy="246221"/>
            </a:xfrm>
            <a:prstGeom prst="rect">
              <a:avLst/>
            </a:prstGeom>
            <a:noFill/>
          </p:spPr>
          <p:txBody>
            <a:bodyPr wrap="square" anchor="ctr">
              <a:spAutoFit/>
            </a:bodyPr>
            <a:lstStyle/>
            <a:p>
              <a:pPr algn="ctr" fontAlgn="b"/>
              <a:r>
                <a:rPr lang="pt-BR" sz="1000" b="1" u="none" strike="noStrike" dirty="0">
                  <a:solidFill>
                    <a:schemeClr val="bg1"/>
                  </a:solidFill>
                  <a:effectLst/>
                </a:rPr>
                <a:t>4</a:t>
              </a:r>
              <a:endParaRPr lang="pt-BR" sz="1000" b="1" i="0" u="none" strike="noStrike" dirty="0">
                <a:solidFill>
                  <a:schemeClr val="bg1"/>
                </a:solidFill>
                <a:effectLst/>
                <a:latin typeface="Calibri" panose="020F0502020204030204" pitchFamily="34" charset="0"/>
              </a:endParaRPr>
            </a:p>
          </p:txBody>
        </p:sp>
        <p:sp>
          <p:nvSpPr>
            <p:cNvPr id="158" name="CaixaDeTexto 157">
              <a:extLst>
                <a:ext uri="{FF2B5EF4-FFF2-40B4-BE49-F238E27FC236}">
                  <a16:creationId xmlns:a16="http://schemas.microsoft.com/office/drawing/2014/main" id="{C8F7289B-6FF7-452D-A777-8D0AEB3803BC}"/>
                </a:ext>
              </a:extLst>
            </p:cNvPr>
            <p:cNvSpPr txBox="1"/>
            <p:nvPr/>
          </p:nvSpPr>
          <p:spPr>
            <a:xfrm>
              <a:off x="350619" y="3636735"/>
              <a:ext cx="304838" cy="246221"/>
            </a:xfrm>
            <a:prstGeom prst="rect">
              <a:avLst/>
            </a:prstGeom>
            <a:noFill/>
          </p:spPr>
          <p:txBody>
            <a:bodyPr wrap="square" anchor="ctr">
              <a:spAutoFit/>
            </a:bodyPr>
            <a:lstStyle/>
            <a:p>
              <a:pPr algn="ctr" fontAlgn="b"/>
              <a:r>
                <a:rPr lang="pt-BR" sz="1000" b="1" u="none" strike="noStrike" dirty="0">
                  <a:solidFill>
                    <a:schemeClr val="bg1"/>
                  </a:solidFill>
                  <a:effectLst/>
                </a:rPr>
                <a:t>5</a:t>
              </a:r>
              <a:endParaRPr lang="pt-BR" sz="1000" b="1" i="0" u="none" strike="noStrike" dirty="0">
                <a:solidFill>
                  <a:schemeClr val="bg1"/>
                </a:solidFill>
                <a:effectLst/>
                <a:latin typeface="Calibri" panose="020F0502020204030204" pitchFamily="34" charset="0"/>
              </a:endParaRPr>
            </a:p>
          </p:txBody>
        </p:sp>
        <p:sp>
          <p:nvSpPr>
            <p:cNvPr id="159" name="CaixaDeTexto 158">
              <a:extLst>
                <a:ext uri="{FF2B5EF4-FFF2-40B4-BE49-F238E27FC236}">
                  <a16:creationId xmlns:a16="http://schemas.microsoft.com/office/drawing/2014/main" id="{AC1184CC-C135-439B-84FE-E25D18A2159A}"/>
                </a:ext>
              </a:extLst>
            </p:cNvPr>
            <p:cNvSpPr txBox="1"/>
            <p:nvPr/>
          </p:nvSpPr>
          <p:spPr>
            <a:xfrm>
              <a:off x="350619" y="4201411"/>
              <a:ext cx="304838" cy="246221"/>
            </a:xfrm>
            <a:prstGeom prst="rect">
              <a:avLst/>
            </a:prstGeom>
            <a:noFill/>
          </p:spPr>
          <p:txBody>
            <a:bodyPr wrap="square" anchor="ctr">
              <a:spAutoFit/>
            </a:bodyPr>
            <a:lstStyle/>
            <a:p>
              <a:pPr algn="ctr" fontAlgn="b"/>
              <a:r>
                <a:rPr lang="pt-BR" sz="1000" b="1" u="none" strike="noStrike" dirty="0">
                  <a:solidFill>
                    <a:schemeClr val="bg1"/>
                  </a:solidFill>
                  <a:effectLst/>
                </a:rPr>
                <a:t>6</a:t>
              </a:r>
              <a:endParaRPr lang="pt-BR" sz="1000" b="1" i="0" u="none" strike="noStrike" dirty="0">
                <a:solidFill>
                  <a:schemeClr val="bg1"/>
                </a:solidFill>
                <a:effectLst/>
                <a:latin typeface="Calibri" panose="020F0502020204030204" pitchFamily="34" charset="0"/>
              </a:endParaRPr>
            </a:p>
          </p:txBody>
        </p:sp>
        <p:sp>
          <p:nvSpPr>
            <p:cNvPr id="160" name="CaixaDeTexto 159">
              <a:extLst>
                <a:ext uri="{FF2B5EF4-FFF2-40B4-BE49-F238E27FC236}">
                  <a16:creationId xmlns:a16="http://schemas.microsoft.com/office/drawing/2014/main" id="{6DA6128B-21E8-4940-94E3-5440DD8852AA}"/>
                </a:ext>
              </a:extLst>
            </p:cNvPr>
            <p:cNvSpPr txBox="1"/>
            <p:nvPr/>
          </p:nvSpPr>
          <p:spPr>
            <a:xfrm>
              <a:off x="350619" y="4806320"/>
              <a:ext cx="304838" cy="246221"/>
            </a:xfrm>
            <a:prstGeom prst="rect">
              <a:avLst/>
            </a:prstGeom>
            <a:noFill/>
          </p:spPr>
          <p:txBody>
            <a:bodyPr wrap="square" anchor="ctr">
              <a:spAutoFit/>
            </a:bodyPr>
            <a:lstStyle/>
            <a:p>
              <a:pPr algn="ctr" fontAlgn="b"/>
              <a:r>
                <a:rPr lang="pt-BR" sz="1000" b="1" u="none" strike="noStrike" dirty="0">
                  <a:solidFill>
                    <a:schemeClr val="bg1"/>
                  </a:solidFill>
                  <a:effectLst/>
                </a:rPr>
                <a:t>7</a:t>
              </a:r>
              <a:endParaRPr lang="pt-BR" sz="1000" b="1" i="0" u="none" strike="noStrike" dirty="0">
                <a:solidFill>
                  <a:schemeClr val="bg1"/>
                </a:solidFill>
                <a:effectLst/>
                <a:latin typeface="Calibri" panose="020F0502020204030204" pitchFamily="34" charset="0"/>
              </a:endParaRPr>
            </a:p>
          </p:txBody>
        </p:sp>
        <p:sp>
          <p:nvSpPr>
            <p:cNvPr id="161" name="CaixaDeTexto 160">
              <a:extLst>
                <a:ext uri="{FF2B5EF4-FFF2-40B4-BE49-F238E27FC236}">
                  <a16:creationId xmlns:a16="http://schemas.microsoft.com/office/drawing/2014/main" id="{5800EEC2-6C8A-4172-8F6A-55D308408775}"/>
                </a:ext>
              </a:extLst>
            </p:cNvPr>
            <p:cNvSpPr txBox="1"/>
            <p:nvPr/>
          </p:nvSpPr>
          <p:spPr>
            <a:xfrm>
              <a:off x="350619" y="5395457"/>
              <a:ext cx="304838" cy="246221"/>
            </a:xfrm>
            <a:prstGeom prst="rect">
              <a:avLst/>
            </a:prstGeom>
            <a:noFill/>
          </p:spPr>
          <p:txBody>
            <a:bodyPr wrap="square" anchor="ctr">
              <a:spAutoFit/>
            </a:bodyPr>
            <a:lstStyle/>
            <a:p>
              <a:pPr algn="ctr" fontAlgn="b"/>
              <a:r>
                <a:rPr lang="pt-BR" sz="1000" b="1" u="none" strike="noStrike" dirty="0">
                  <a:solidFill>
                    <a:schemeClr val="bg1"/>
                  </a:solidFill>
                  <a:effectLst/>
                </a:rPr>
                <a:t>8</a:t>
              </a:r>
              <a:endParaRPr lang="pt-BR" sz="1000" b="1" i="0" u="none" strike="noStrike" dirty="0">
                <a:solidFill>
                  <a:schemeClr val="bg1"/>
                </a:solidFill>
                <a:effectLst/>
                <a:latin typeface="Calibri" panose="020F0502020204030204" pitchFamily="34" charset="0"/>
              </a:endParaRPr>
            </a:p>
          </p:txBody>
        </p:sp>
      </p:grpSp>
    </p:spTree>
    <p:extLst>
      <p:ext uri="{BB962C8B-B14F-4D97-AF65-F5344CB8AC3E}">
        <p14:creationId xmlns:p14="http://schemas.microsoft.com/office/powerpoint/2010/main" val="4201088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5515"/>
          <a:stretch/>
        </p:blipFill>
        <p:spPr>
          <a:xfrm>
            <a:off x="338507" y="1359885"/>
            <a:ext cx="3087146" cy="1915257"/>
          </a:xfrm>
          <a:prstGeom prst="rect">
            <a:avLst/>
          </a:prstGeom>
        </p:spPr>
      </p:pic>
      <p:pic>
        <p:nvPicPr>
          <p:cNvPr id="5" name="Picture 4"/>
          <p:cNvPicPr>
            <a:picLocks noChangeAspect="1"/>
          </p:cNvPicPr>
          <p:nvPr/>
        </p:nvPicPr>
        <p:blipFill rotWithShape="1">
          <a:blip r:embed="rId3"/>
          <a:srcRect b="6057"/>
          <a:stretch/>
        </p:blipFill>
        <p:spPr>
          <a:xfrm>
            <a:off x="3670702" y="1359883"/>
            <a:ext cx="4047106" cy="2185377"/>
          </a:xfrm>
          <a:prstGeom prst="rect">
            <a:avLst/>
          </a:prstGeom>
        </p:spPr>
      </p:pic>
      <p:pic>
        <p:nvPicPr>
          <p:cNvPr id="4" name="Picture 3"/>
          <p:cNvPicPr>
            <a:picLocks noChangeAspect="1"/>
          </p:cNvPicPr>
          <p:nvPr/>
        </p:nvPicPr>
        <p:blipFill rotWithShape="1">
          <a:blip r:embed="rId4"/>
          <a:srcRect b="3959"/>
          <a:stretch/>
        </p:blipFill>
        <p:spPr>
          <a:xfrm>
            <a:off x="8140148" y="3537675"/>
            <a:ext cx="2896839" cy="2227730"/>
          </a:xfrm>
          <a:prstGeom prst="rect">
            <a:avLst/>
          </a:prstGeom>
        </p:spPr>
      </p:pic>
      <p:pic>
        <p:nvPicPr>
          <p:cNvPr id="6" name="Picture 5"/>
          <p:cNvPicPr>
            <a:picLocks noChangeAspect="1"/>
          </p:cNvPicPr>
          <p:nvPr/>
        </p:nvPicPr>
        <p:blipFill rotWithShape="1">
          <a:blip r:embed="rId5"/>
          <a:srcRect b="3658"/>
          <a:stretch/>
        </p:blipFill>
        <p:spPr>
          <a:xfrm>
            <a:off x="334963" y="3424062"/>
            <a:ext cx="3087146" cy="2538263"/>
          </a:xfrm>
          <a:prstGeom prst="rect">
            <a:avLst/>
          </a:prstGeom>
        </p:spPr>
      </p:pic>
      <p:pic>
        <p:nvPicPr>
          <p:cNvPr id="7" name="Picture 6"/>
          <p:cNvPicPr>
            <a:picLocks noChangeAspect="1"/>
          </p:cNvPicPr>
          <p:nvPr/>
        </p:nvPicPr>
        <p:blipFill>
          <a:blip r:embed="rId6"/>
          <a:stretch>
            <a:fillRect/>
          </a:stretch>
        </p:blipFill>
        <p:spPr>
          <a:xfrm>
            <a:off x="7944898" y="1359883"/>
            <a:ext cx="3139937" cy="2027048"/>
          </a:xfrm>
          <a:prstGeom prst="rect">
            <a:avLst/>
          </a:prstGeom>
        </p:spPr>
      </p:pic>
      <p:pic>
        <p:nvPicPr>
          <p:cNvPr id="8" name="Picture 7"/>
          <p:cNvPicPr>
            <a:picLocks noChangeAspect="1"/>
          </p:cNvPicPr>
          <p:nvPr/>
        </p:nvPicPr>
        <p:blipFill>
          <a:blip r:embed="rId7"/>
          <a:stretch>
            <a:fillRect/>
          </a:stretch>
        </p:blipFill>
        <p:spPr>
          <a:xfrm>
            <a:off x="3620903" y="3668574"/>
            <a:ext cx="4323995" cy="2912165"/>
          </a:xfrm>
          <a:prstGeom prst="rect">
            <a:avLst/>
          </a:prstGeom>
        </p:spPr>
      </p:pic>
      <p:sp>
        <p:nvSpPr>
          <p:cNvPr id="9" name="Title 1">
            <a:extLst>
              <a:ext uri="{FF2B5EF4-FFF2-40B4-BE49-F238E27FC236}">
                <a16:creationId xmlns:a16="http://schemas.microsoft.com/office/drawing/2014/main" id="{BEBE9CC3-AB48-49C5-BCF5-CB1B7A251E77}"/>
              </a:ext>
            </a:extLst>
          </p:cNvPr>
          <p:cNvSpPr txBox="1">
            <a:spLocks/>
          </p:cNvSpPr>
          <p:nvPr/>
        </p:nvSpPr>
        <p:spPr bwMode="gray">
          <a:xfrm>
            <a:off x="334964" y="317723"/>
            <a:ext cx="10160758" cy="841375"/>
          </a:xfrm>
          <a:prstGeom prst="rect">
            <a:avLst/>
          </a:prstGeom>
        </p:spPr>
        <p:txBody>
          <a:bodyPr vert="horz" lIns="0" tIns="0" rIns="0" bIns="0" rtlCol="0" anchor="ctr" anchorCtr="0">
            <a:noAutofit/>
          </a:bodyPr>
          <a:lstStyle>
            <a:lvl1pPr algn="l" defTabSz="914377" rtl="0" eaLnBrk="1" latinLnBrk="0" hangingPunct="1">
              <a:lnSpc>
                <a:spcPct val="90000"/>
              </a:lnSpc>
              <a:spcBef>
                <a:spcPct val="0"/>
              </a:spcBef>
              <a:buNone/>
              <a:tabLst/>
              <a:defRPr sz="4400" b="0" kern="1200">
                <a:solidFill>
                  <a:schemeClr val="tx1"/>
                </a:solidFill>
                <a:latin typeface="+mn-lt"/>
                <a:ea typeface="+mj-ea"/>
                <a:cs typeface="+mj-cs"/>
              </a:defRPr>
            </a:lvl1pPr>
          </a:lstStyle>
          <a:p>
            <a:pPr>
              <a:lnSpc>
                <a:spcPct val="100000"/>
              </a:lnSpc>
              <a:defRPr/>
            </a:pPr>
            <a:r>
              <a:rPr lang="en-US" sz="3200" b="1" dirty="0"/>
              <a:t>Project Website to disseminate evidence to a broader audience</a:t>
            </a:r>
          </a:p>
        </p:txBody>
      </p:sp>
    </p:spTree>
    <p:extLst>
      <p:ext uri="{BB962C8B-B14F-4D97-AF65-F5344CB8AC3E}">
        <p14:creationId xmlns:p14="http://schemas.microsoft.com/office/powerpoint/2010/main" val="11235129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1"/>
          <p:cNvSpPr txBox="1">
            <a:spLocks/>
          </p:cNvSpPr>
          <p:nvPr/>
        </p:nvSpPr>
        <p:spPr>
          <a:xfrm>
            <a:off x="334963" y="1389988"/>
            <a:ext cx="4440237" cy="4476825"/>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rgbClr val="383333"/>
                </a:solidFill>
                <a:latin typeface="Franklin Gothic Book" panose="020B0503020102020204"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rgbClr val="383333"/>
                </a:solidFill>
                <a:latin typeface="Franklin Gothic Book" panose="020B0503020102020204"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rgbClr val="383333"/>
                </a:solidFill>
                <a:latin typeface="Franklin Gothic Book" panose="020B0503020102020204"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7800" indent="-177800">
              <a:buFont typeface="Courier New" panose="02070309020205020404" pitchFamily="49" charset="0"/>
              <a:buChar char="o"/>
            </a:pPr>
            <a:r>
              <a:rPr lang="pt-BR" sz="1100" dirty="0">
                <a:latin typeface="+mn-lt"/>
              </a:rPr>
              <a:t>Valdiléa G. Veloso (PI)</a:t>
            </a:r>
          </a:p>
          <a:p>
            <a:pPr marL="177800" indent="-177800">
              <a:buFont typeface="Courier New" panose="02070309020205020404" pitchFamily="49" charset="0"/>
              <a:buChar char="o"/>
            </a:pPr>
            <a:r>
              <a:rPr lang="pt-BR" sz="1100" dirty="0">
                <a:latin typeface="+mn-lt"/>
              </a:rPr>
              <a:t>Beatriz Grinsztejn (PI)</a:t>
            </a:r>
          </a:p>
          <a:p>
            <a:pPr marL="177800" indent="-177800">
              <a:buFont typeface="Courier New" panose="02070309020205020404" pitchFamily="49" charset="0"/>
              <a:buChar char="o"/>
            </a:pPr>
            <a:r>
              <a:rPr lang="pt-BR" sz="1100" dirty="0">
                <a:latin typeface="+mn-lt"/>
              </a:rPr>
              <a:t>Brenda Hoagland</a:t>
            </a:r>
          </a:p>
          <a:p>
            <a:pPr marL="177800" indent="-177800">
              <a:buFont typeface="Courier New" panose="02070309020205020404" pitchFamily="49" charset="0"/>
              <a:buChar char="o"/>
            </a:pPr>
            <a:r>
              <a:rPr lang="pt-BR" sz="1100" dirty="0">
                <a:latin typeface="+mn-lt"/>
              </a:rPr>
              <a:t>M. Cristina Pimenta</a:t>
            </a:r>
          </a:p>
          <a:p>
            <a:pPr marL="177800" indent="-177800">
              <a:buFont typeface="Courier New" panose="02070309020205020404" pitchFamily="49" charset="0"/>
              <a:buChar char="o"/>
            </a:pPr>
            <a:r>
              <a:rPr lang="pt-BR" sz="1100" dirty="0">
                <a:latin typeface="+mn-lt"/>
              </a:rPr>
              <a:t>Thiago S. Torres</a:t>
            </a:r>
          </a:p>
          <a:p>
            <a:pPr marL="177800" indent="-177800">
              <a:buFont typeface="Courier New" panose="02070309020205020404" pitchFamily="49" charset="0"/>
              <a:buChar char="o"/>
            </a:pPr>
            <a:r>
              <a:rPr lang="pt-BR" sz="1100" dirty="0">
                <a:latin typeface="+mn-lt"/>
              </a:rPr>
              <a:t>Sandro </a:t>
            </a:r>
            <a:r>
              <a:rPr lang="pt-BR" sz="1100" dirty="0" err="1">
                <a:latin typeface="+mn-lt"/>
              </a:rPr>
              <a:t>Nazer</a:t>
            </a:r>
            <a:endParaRPr lang="pt-BR" sz="1100" dirty="0">
              <a:latin typeface="+mn-lt"/>
            </a:endParaRPr>
          </a:p>
          <a:p>
            <a:pPr marL="177800" indent="-177800">
              <a:buFont typeface="Courier New" panose="02070309020205020404" pitchFamily="49" charset="0"/>
              <a:buChar char="o"/>
            </a:pPr>
            <a:r>
              <a:rPr lang="pt-BR" sz="1100" dirty="0">
                <a:latin typeface="+mn-lt"/>
              </a:rPr>
              <a:t>Pedro Leite</a:t>
            </a:r>
          </a:p>
          <a:p>
            <a:pPr marL="177800" indent="-177800">
              <a:buFont typeface="Courier New" panose="02070309020205020404" pitchFamily="49" charset="0"/>
              <a:buChar char="o"/>
            </a:pPr>
            <a:r>
              <a:rPr lang="pt-BR" sz="1100" dirty="0">
                <a:latin typeface="+mn-lt"/>
              </a:rPr>
              <a:t>Ronaldo I. Moreira</a:t>
            </a:r>
          </a:p>
          <a:p>
            <a:pPr marL="177800" indent="-177800">
              <a:buFont typeface="Courier New" panose="02070309020205020404" pitchFamily="49" charset="0"/>
              <a:buChar char="o"/>
            </a:pPr>
            <a:r>
              <a:rPr lang="pt-BR" sz="1100" dirty="0">
                <a:latin typeface="+mn-lt"/>
              </a:rPr>
              <a:t>Iuri Leite</a:t>
            </a:r>
          </a:p>
          <a:p>
            <a:pPr marL="177800" indent="-177800">
              <a:buFont typeface="Courier New" panose="02070309020205020404" pitchFamily="49" charset="0"/>
              <a:buChar char="o"/>
            </a:pPr>
            <a:r>
              <a:rPr lang="pt-BR" sz="1100" dirty="0">
                <a:latin typeface="+mn-lt"/>
              </a:rPr>
              <a:t>Geraldo Marcelo da Cunha</a:t>
            </a:r>
          </a:p>
          <a:p>
            <a:pPr marL="177800" indent="-177800">
              <a:buFont typeface="Courier New" panose="02070309020205020404" pitchFamily="49" charset="0"/>
              <a:buChar char="o"/>
            </a:pPr>
            <a:r>
              <a:rPr lang="pt-BR" sz="1100" dirty="0">
                <a:latin typeface="+mn-lt"/>
              </a:rPr>
              <a:t>Monica Derrico</a:t>
            </a:r>
          </a:p>
          <a:p>
            <a:pPr marL="177800" indent="-177800">
              <a:buFont typeface="Courier New" panose="02070309020205020404" pitchFamily="49" charset="0"/>
              <a:buChar char="o"/>
            </a:pPr>
            <a:r>
              <a:rPr lang="pt-BR" sz="1100" dirty="0">
                <a:latin typeface="+mn-lt"/>
              </a:rPr>
              <a:t>Marcio Lessa</a:t>
            </a:r>
          </a:p>
          <a:p>
            <a:pPr marL="177800" indent="-177800">
              <a:buFont typeface="Courier New" panose="02070309020205020404" pitchFamily="49" charset="0"/>
              <a:buChar char="o"/>
            </a:pPr>
            <a:r>
              <a:rPr lang="pt-BR" sz="1100" dirty="0">
                <a:latin typeface="+mn-lt"/>
              </a:rPr>
              <a:t>Carla Rocha</a:t>
            </a:r>
          </a:p>
          <a:p>
            <a:pPr marL="177800" indent="-177800">
              <a:buFont typeface="Courier New" panose="02070309020205020404" pitchFamily="49" charset="0"/>
              <a:buChar char="o"/>
            </a:pPr>
            <a:r>
              <a:rPr lang="pt-BR" sz="1100" dirty="0">
                <a:latin typeface="+mn-lt"/>
              </a:rPr>
              <a:t>Lucilene Freitas</a:t>
            </a:r>
          </a:p>
          <a:p>
            <a:pPr marL="177800" indent="-177800">
              <a:buFont typeface="Courier New" panose="02070309020205020404" pitchFamily="49" charset="0"/>
              <a:buChar char="o"/>
            </a:pPr>
            <a:r>
              <a:rPr lang="pt-BR" sz="1100" dirty="0">
                <a:latin typeface="+mn-lt"/>
              </a:rPr>
              <a:t>Paula Luz</a:t>
            </a:r>
          </a:p>
          <a:p>
            <a:pPr marL="177800" indent="-177800">
              <a:buFont typeface="Courier New" panose="02070309020205020404" pitchFamily="49" charset="0"/>
              <a:buChar char="o"/>
            </a:pPr>
            <a:r>
              <a:rPr lang="pt-BR" sz="1100" dirty="0">
                <a:latin typeface="+mn-lt"/>
              </a:rPr>
              <a:t>Tania Krstic</a:t>
            </a:r>
          </a:p>
          <a:p>
            <a:pPr marL="177800" indent="-177800">
              <a:buFont typeface="Courier New" panose="02070309020205020404" pitchFamily="49" charset="0"/>
              <a:buChar char="o"/>
            </a:pPr>
            <a:r>
              <a:rPr lang="pt-BR" sz="1100" dirty="0">
                <a:latin typeface="+mn-lt"/>
              </a:rPr>
              <a:t>Marília Santini</a:t>
            </a:r>
          </a:p>
          <a:p>
            <a:pPr marL="177800" indent="-177800">
              <a:buFont typeface="Courier New" panose="02070309020205020404" pitchFamily="49" charset="0"/>
              <a:buChar char="o"/>
            </a:pPr>
            <a:r>
              <a:rPr lang="pt-BR" sz="1100" dirty="0">
                <a:latin typeface="+mn-lt"/>
              </a:rPr>
              <a:t>Renato Girade Correa          (</a:t>
            </a:r>
            <a:r>
              <a:rPr lang="pt-BR" sz="1100" i="1" dirty="0">
                <a:latin typeface="+mn-lt"/>
              </a:rPr>
              <a:t>in </a:t>
            </a:r>
            <a:r>
              <a:rPr lang="pt-BR" sz="1100" i="1" dirty="0" err="1">
                <a:latin typeface="+mn-lt"/>
              </a:rPr>
              <a:t>memorian</a:t>
            </a:r>
            <a:r>
              <a:rPr lang="pt-BR" sz="1100" dirty="0">
                <a:latin typeface="+mn-lt"/>
              </a:rPr>
              <a:t>)</a:t>
            </a:r>
          </a:p>
          <a:p>
            <a:pPr marL="177800" indent="-177800">
              <a:buFont typeface="Courier New" panose="02070309020205020404" pitchFamily="49" charset="0"/>
              <a:buChar char="o"/>
            </a:pPr>
            <a:r>
              <a:rPr lang="pt-BR" sz="1100" dirty="0">
                <a:latin typeface="+mn-lt"/>
              </a:rPr>
              <a:t>Renato Lima</a:t>
            </a:r>
          </a:p>
          <a:p>
            <a:pPr marL="177800" indent="-177800">
              <a:buFont typeface="Courier New" panose="02070309020205020404" pitchFamily="49" charset="0"/>
              <a:buChar char="o"/>
            </a:pPr>
            <a:r>
              <a:rPr lang="pt-BR" sz="1100" dirty="0">
                <a:latin typeface="+mn-lt"/>
              </a:rPr>
              <a:t>Antônio R. de Carvalho</a:t>
            </a:r>
          </a:p>
          <a:p>
            <a:pPr marL="177800" indent="-177800">
              <a:buFont typeface="Courier New" panose="02070309020205020404" pitchFamily="49" charset="0"/>
              <a:buChar char="o"/>
            </a:pPr>
            <a:r>
              <a:rPr lang="pt-BR" sz="1100" dirty="0">
                <a:latin typeface="+mn-lt"/>
              </a:rPr>
              <a:t>Cláudia Pereira</a:t>
            </a:r>
          </a:p>
          <a:p>
            <a:pPr marL="177800" indent="-177800">
              <a:buFont typeface="Courier New" panose="02070309020205020404" pitchFamily="49" charset="0"/>
              <a:buChar char="o"/>
            </a:pPr>
            <a:r>
              <a:rPr lang="pt-BR" sz="1100" dirty="0">
                <a:latin typeface="+mn-lt"/>
              </a:rPr>
              <a:t>Alessandra Ramos</a:t>
            </a:r>
          </a:p>
          <a:p>
            <a:pPr marL="177800" indent="-177800">
              <a:buFont typeface="Courier New" panose="02070309020205020404" pitchFamily="49" charset="0"/>
              <a:buChar char="o"/>
            </a:pPr>
            <a:r>
              <a:rPr lang="pt-BR" sz="1100" dirty="0">
                <a:latin typeface="+mn-lt"/>
              </a:rPr>
              <a:t>Júlio Moreira</a:t>
            </a:r>
          </a:p>
          <a:p>
            <a:pPr marL="177800" indent="-177800">
              <a:buFont typeface="Courier New" panose="02070309020205020404" pitchFamily="49" charset="0"/>
              <a:buChar char="o"/>
            </a:pPr>
            <a:r>
              <a:rPr lang="pt-BR" sz="1100" dirty="0">
                <a:latin typeface="+mn-lt"/>
              </a:rPr>
              <a:t>Jacinto Corrêa</a:t>
            </a:r>
          </a:p>
          <a:p>
            <a:pPr marL="177800" indent="-177800">
              <a:buFont typeface="Courier New" panose="02070309020205020404" pitchFamily="49" charset="0"/>
              <a:buChar char="o"/>
            </a:pPr>
            <a:r>
              <a:rPr lang="pt-BR" sz="1100" dirty="0">
                <a:latin typeface="+mn-lt"/>
              </a:rPr>
              <a:t>Daniel Bezerra</a:t>
            </a:r>
          </a:p>
          <a:p>
            <a:pPr marL="177800" indent="-177800">
              <a:buFont typeface="Courier New" panose="02070309020205020404" pitchFamily="49" charset="0"/>
              <a:buChar char="o"/>
            </a:pPr>
            <a:r>
              <a:rPr lang="pt-BR" sz="1100" dirty="0">
                <a:latin typeface="+mn-lt"/>
              </a:rPr>
              <a:t>Marcos R. Benedetti</a:t>
            </a:r>
          </a:p>
          <a:p>
            <a:pPr marL="177800" indent="-177800">
              <a:buFont typeface="Courier New" panose="02070309020205020404" pitchFamily="49" charset="0"/>
              <a:buChar char="o"/>
            </a:pPr>
            <a:r>
              <a:rPr lang="pt-BR" sz="1100" dirty="0" err="1">
                <a:latin typeface="+mn-lt"/>
              </a:rPr>
              <a:t>Camillla</a:t>
            </a:r>
            <a:r>
              <a:rPr lang="pt-BR" sz="1100" dirty="0">
                <a:latin typeface="+mn-lt"/>
              </a:rPr>
              <a:t> Portugal</a:t>
            </a:r>
          </a:p>
          <a:p>
            <a:pPr marL="177800" indent="-177800">
              <a:buFont typeface="Courier New" panose="02070309020205020404" pitchFamily="49" charset="0"/>
              <a:buChar char="o"/>
            </a:pPr>
            <a:r>
              <a:rPr lang="pt-BR" sz="1100" dirty="0">
                <a:latin typeface="+mn-lt"/>
              </a:rPr>
              <a:t>Marcus V. de Lacerda</a:t>
            </a:r>
          </a:p>
          <a:p>
            <a:pPr marL="177800" indent="-177800">
              <a:buFont typeface="Courier New" panose="02070309020205020404" pitchFamily="49" charset="0"/>
              <a:buChar char="o"/>
            </a:pPr>
            <a:r>
              <a:rPr lang="pt-BR" sz="1100" dirty="0">
                <a:latin typeface="+mn-lt"/>
              </a:rPr>
              <a:t>Alessandro Farias</a:t>
            </a:r>
          </a:p>
          <a:p>
            <a:pPr marL="177800" indent="-177800">
              <a:buFont typeface="Courier New" panose="02070309020205020404" pitchFamily="49" charset="0"/>
              <a:buChar char="o"/>
            </a:pPr>
            <a:r>
              <a:rPr lang="pt-BR" sz="1100" dirty="0">
                <a:latin typeface="+mn-lt"/>
              </a:rPr>
              <a:t>J. David Urbaez-Brito</a:t>
            </a:r>
          </a:p>
          <a:p>
            <a:pPr marL="177800" indent="-177800">
              <a:buFont typeface="Courier New" panose="02070309020205020404" pitchFamily="49" charset="0"/>
              <a:buChar char="o"/>
            </a:pPr>
            <a:r>
              <a:rPr lang="pt-BR" sz="1100" dirty="0">
                <a:latin typeface="+mn-lt"/>
              </a:rPr>
              <a:t>Polyana d’Albuquerque</a:t>
            </a:r>
          </a:p>
          <a:p>
            <a:pPr marL="177800" indent="-177800">
              <a:buFont typeface="Courier New" panose="02070309020205020404" pitchFamily="49" charset="0"/>
              <a:buChar char="o"/>
            </a:pPr>
            <a:r>
              <a:rPr lang="pt-BR" sz="1100" dirty="0">
                <a:latin typeface="+mn-lt"/>
              </a:rPr>
              <a:t>Claudio Palombo</a:t>
            </a:r>
          </a:p>
          <a:p>
            <a:pPr marL="177800" indent="-177800">
              <a:buFont typeface="Courier New" panose="02070309020205020404" pitchFamily="49" charset="0"/>
              <a:buChar char="o"/>
            </a:pPr>
            <a:r>
              <a:rPr lang="pt-BR" sz="1100" dirty="0">
                <a:latin typeface="+mn-lt"/>
              </a:rPr>
              <a:t>Lilian Lauria</a:t>
            </a:r>
          </a:p>
          <a:p>
            <a:pPr marL="177800" indent="-177800">
              <a:buFont typeface="Courier New" panose="02070309020205020404" pitchFamily="49" charset="0"/>
              <a:buChar char="o"/>
            </a:pPr>
            <a:r>
              <a:rPr lang="pt-BR" sz="1100" dirty="0">
                <a:latin typeface="+mn-lt"/>
              </a:rPr>
              <a:t>Josué Lima</a:t>
            </a:r>
          </a:p>
          <a:p>
            <a:pPr marL="177800" indent="-177800">
              <a:buFont typeface="Courier New" panose="02070309020205020404" pitchFamily="49" charset="0"/>
              <a:buChar char="o"/>
            </a:pPr>
            <a:r>
              <a:rPr lang="pt-BR" sz="1100" dirty="0">
                <a:latin typeface="+mn-lt"/>
              </a:rPr>
              <a:t>Paulo de Alencastro</a:t>
            </a:r>
          </a:p>
          <a:p>
            <a:pPr marL="177800" indent="-177800">
              <a:buFont typeface="Courier New" panose="02070309020205020404" pitchFamily="49" charset="0"/>
              <a:buChar char="o"/>
            </a:pPr>
            <a:r>
              <a:rPr lang="pt-BR" sz="1100" dirty="0">
                <a:latin typeface="+mn-lt"/>
              </a:rPr>
              <a:t>Ronaldo Zonta</a:t>
            </a:r>
          </a:p>
          <a:p>
            <a:pPr marL="177800" indent="-177800">
              <a:buFont typeface="Courier New" panose="02070309020205020404" pitchFamily="49" charset="0"/>
              <a:buChar char="o"/>
            </a:pPr>
            <a:r>
              <a:rPr lang="pt-BR" sz="1100" dirty="0">
                <a:latin typeface="+mn-lt"/>
              </a:rPr>
              <a:t>Raquel K. Ito</a:t>
            </a:r>
          </a:p>
          <a:p>
            <a:pPr marL="177800" indent="-177800">
              <a:buFont typeface="Courier New" panose="02070309020205020404" pitchFamily="49" charset="0"/>
              <a:buChar char="o"/>
            </a:pPr>
            <a:r>
              <a:rPr lang="pt-BR" sz="1100" dirty="0">
                <a:latin typeface="+mn-lt"/>
              </a:rPr>
              <a:t>José Valdez Madruga</a:t>
            </a:r>
          </a:p>
          <a:p>
            <a:pPr marL="177800" indent="-177800">
              <a:buFont typeface="Courier New" panose="02070309020205020404" pitchFamily="49" charset="0"/>
              <a:buChar char="o"/>
            </a:pPr>
            <a:r>
              <a:rPr lang="pt-BR" sz="1100" dirty="0">
                <a:latin typeface="+mn-lt"/>
              </a:rPr>
              <a:t>João L. de Benedetti</a:t>
            </a:r>
          </a:p>
          <a:p>
            <a:pPr marL="177800" indent="-177800">
              <a:buFont typeface="Courier New" panose="02070309020205020404" pitchFamily="49" charset="0"/>
              <a:buChar char="o"/>
            </a:pPr>
            <a:r>
              <a:rPr lang="pt-BR" sz="1100" dirty="0">
                <a:latin typeface="+mn-lt"/>
              </a:rPr>
              <a:t>Fabio V. Maria</a:t>
            </a:r>
          </a:p>
          <a:p>
            <a:pPr marL="177800" indent="-177800">
              <a:buFont typeface="Courier New" panose="02070309020205020404" pitchFamily="49" charset="0"/>
              <a:buChar char="o"/>
            </a:pPr>
            <a:r>
              <a:rPr lang="pt-BR" sz="1100" dirty="0" err="1">
                <a:latin typeface="+mn-lt"/>
              </a:rPr>
              <a:t>Alcinda</a:t>
            </a:r>
            <a:r>
              <a:rPr lang="pt-BR" sz="1100" dirty="0">
                <a:latin typeface="+mn-lt"/>
              </a:rPr>
              <a:t> M. Godoi</a:t>
            </a:r>
          </a:p>
          <a:p>
            <a:pPr marL="177800" indent="-177800">
              <a:buFont typeface="Courier New" panose="02070309020205020404" pitchFamily="49" charset="0"/>
              <a:buChar char="o"/>
            </a:pPr>
            <a:r>
              <a:rPr lang="pt-BR" sz="1100" dirty="0" err="1">
                <a:latin typeface="+mn-lt"/>
              </a:rPr>
              <a:t>Ivia</a:t>
            </a:r>
            <a:r>
              <a:rPr lang="pt-BR" sz="1100" dirty="0">
                <a:latin typeface="+mn-lt"/>
              </a:rPr>
              <a:t> </a:t>
            </a:r>
            <a:r>
              <a:rPr lang="pt-BR" sz="1100" dirty="0" err="1">
                <a:latin typeface="+mn-lt"/>
              </a:rPr>
              <a:t>Maksud</a:t>
            </a:r>
            <a:endParaRPr lang="pt-BR" sz="1100" dirty="0">
              <a:latin typeface="+mn-lt"/>
            </a:endParaRPr>
          </a:p>
          <a:p>
            <a:pPr marL="177800" indent="-177800">
              <a:buFont typeface="Courier New" panose="02070309020205020404" pitchFamily="49" charset="0"/>
              <a:buChar char="o"/>
            </a:pPr>
            <a:endParaRPr lang="pt-BR" sz="1100" dirty="0">
              <a:latin typeface="+mn-lt"/>
            </a:endParaRPr>
          </a:p>
        </p:txBody>
      </p:sp>
      <p:sp>
        <p:nvSpPr>
          <p:cNvPr id="8" name="Título 1">
            <a:extLst>
              <a:ext uri="{FF2B5EF4-FFF2-40B4-BE49-F238E27FC236}">
                <a16:creationId xmlns:a16="http://schemas.microsoft.com/office/drawing/2014/main" id="{5B3E467D-B977-4937-A0DF-A7D3F141E0C2}"/>
              </a:ext>
            </a:extLst>
          </p:cNvPr>
          <p:cNvSpPr txBox="1">
            <a:spLocks/>
          </p:cNvSpPr>
          <p:nvPr/>
        </p:nvSpPr>
        <p:spPr>
          <a:xfrm>
            <a:off x="334963" y="430213"/>
            <a:ext cx="10597733" cy="304179"/>
          </a:xfrm>
          <a:prstGeom prst="rect">
            <a:avLst/>
          </a:prstGeom>
        </p:spPr>
        <p:txBody>
          <a:bodyPr anchor="ctr"/>
          <a:lstStyle>
            <a:lvl1pPr algn="l" defTabSz="914377" rtl="0" eaLnBrk="1" latinLnBrk="0" hangingPunct="1">
              <a:lnSpc>
                <a:spcPct val="90000"/>
              </a:lnSpc>
              <a:spcBef>
                <a:spcPct val="0"/>
              </a:spcBef>
              <a:buNone/>
              <a:defRPr sz="4400" b="0" kern="1200">
                <a:solidFill>
                  <a:schemeClr val="tx1"/>
                </a:solidFill>
                <a:latin typeface="+mn-lt"/>
                <a:ea typeface="+mj-ea"/>
                <a:cs typeface="+mj-cs"/>
              </a:defRPr>
            </a:lvl1pPr>
          </a:lstStyle>
          <a:p>
            <a:r>
              <a:rPr lang="en-US" sz="3200" b="1" dirty="0"/>
              <a:t>ImPrEP Study Group</a:t>
            </a:r>
          </a:p>
        </p:txBody>
      </p:sp>
      <p:sp>
        <p:nvSpPr>
          <p:cNvPr id="9" name="CaixaDeTexto 8">
            <a:extLst>
              <a:ext uri="{FF2B5EF4-FFF2-40B4-BE49-F238E27FC236}">
                <a16:creationId xmlns:a16="http://schemas.microsoft.com/office/drawing/2014/main" id="{B0D83048-C519-494B-9E7F-D070626934FD}"/>
              </a:ext>
            </a:extLst>
          </p:cNvPr>
          <p:cNvSpPr txBox="1"/>
          <p:nvPr/>
        </p:nvSpPr>
        <p:spPr>
          <a:xfrm>
            <a:off x="4953000" y="3137927"/>
            <a:ext cx="5575300" cy="338554"/>
          </a:xfrm>
          <a:prstGeom prst="rect">
            <a:avLst/>
          </a:prstGeom>
          <a:solidFill>
            <a:srgbClr val="462D81"/>
          </a:solidFill>
        </p:spPr>
        <p:txBody>
          <a:bodyPr wrap="square">
            <a:spAutoFit/>
          </a:bodyPr>
          <a:lstStyle/>
          <a:p>
            <a:pPr marL="0" indent="0">
              <a:buFont typeface="Arial"/>
              <a:buNone/>
            </a:pPr>
            <a:r>
              <a:rPr lang="pt-BR" sz="1600" b="1" dirty="0">
                <a:solidFill>
                  <a:schemeClr val="bg1"/>
                </a:solidFill>
                <a:latin typeface="+mn-lt"/>
              </a:rPr>
              <a:t>ImPrEP México</a:t>
            </a:r>
          </a:p>
        </p:txBody>
      </p:sp>
      <p:sp>
        <p:nvSpPr>
          <p:cNvPr id="11" name="CaixaDeTexto 10">
            <a:extLst>
              <a:ext uri="{FF2B5EF4-FFF2-40B4-BE49-F238E27FC236}">
                <a16:creationId xmlns:a16="http://schemas.microsoft.com/office/drawing/2014/main" id="{489AB6FC-59B7-4F39-8A05-247D257BA706}"/>
              </a:ext>
            </a:extLst>
          </p:cNvPr>
          <p:cNvSpPr txBox="1"/>
          <p:nvPr/>
        </p:nvSpPr>
        <p:spPr>
          <a:xfrm>
            <a:off x="4953000" y="991186"/>
            <a:ext cx="5575300" cy="338554"/>
          </a:xfrm>
          <a:prstGeom prst="rect">
            <a:avLst/>
          </a:prstGeom>
          <a:solidFill>
            <a:srgbClr val="8DCDCD"/>
          </a:solidFill>
        </p:spPr>
        <p:txBody>
          <a:bodyPr wrap="square">
            <a:spAutoFit/>
          </a:bodyPr>
          <a:lstStyle/>
          <a:p>
            <a:pPr algn="l"/>
            <a:r>
              <a:rPr lang="pt-BR" sz="1600" b="1" dirty="0"/>
              <a:t>ImPrEP Peru</a:t>
            </a:r>
          </a:p>
        </p:txBody>
      </p:sp>
      <p:sp>
        <p:nvSpPr>
          <p:cNvPr id="12" name="CaixaDeTexto 11">
            <a:extLst>
              <a:ext uri="{FF2B5EF4-FFF2-40B4-BE49-F238E27FC236}">
                <a16:creationId xmlns:a16="http://schemas.microsoft.com/office/drawing/2014/main" id="{DD2127C5-A81E-4C25-A9DE-5A3949141A98}"/>
              </a:ext>
            </a:extLst>
          </p:cNvPr>
          <p:cNvSpPr txBox="1"/>
          <p:nvPr/>
        </p:nvSpPr>
        <p:spPr>
          <a:xfrm>
            <a:off x="334963" y="991186"/>
            <a:ext cx="4097337" cy="338554"/>
          </a:xfrm>
          <a:prstGeom prst="rect">
            <a:avLst/>
          </a:prstGeom>
          <a:solidFill>
            <a:srgbClr val="C7F04A"/>
          </a:solidFill>
        </p:spPr>
        <p:txBody>
          <a:bodyPr wrap="square" anchor="ctr">
            <a:spAutoFit/>
          </a:bodyPr>
          <a:lstStyle/>
          <a:p>
            <a:pPr algn="l"/>
            <a:r>
              <a:rPr lang="pt-BR" sz="1600" b="1" dirty="0"/>
              <a:t>ImPrEP </a:t>
            </a:r>
            <a:r>
              <a:rPr lang="pt-BR" sz="1600" b="1" dirty="0" err="1"/>
              <a:t>Brazil</a:t>
            </a:r>
            <a:endParaRPr lang="pt-BR" sz="1600" b="1" dirty="0"/>
          </a:p>
        </p:txBody>
      </p:sp>
      <p:sp>
        <p:nvSpPr>
          <p:cNvPr id="13" name="Content Placeholder 21">
            <a:extLst>
              <a:ext uri="{FF2B5EF4-FFF2-40B4-BE49-F238E27FC236}">
                <a16:creationId xmlns:a16="http://schemas.microsoft.com/office/drawing/2014/main" id="{C210465F-D640-415D-9FB2-A47077C5248B}"/>
              </a:ext>
            </a:extLst>
          </p:cNvPr>
          <p:cNvSpPr txBox="1">
            <a:spLocks/>
          </p:cNvSpPr>
          <p:nvPr/>
        </p:nvSpPr>
        <p:spPr>
          <a:xfrm>
            <a:off x="4953000" y="1389988"/>
            <a:ext cx="5979696" cy="1553639"/>
          </a:xfrm>
          <a:prstGeom prst="rect">
            <a:avLst/>
          </a:prstGeom>
        </p:spPr>
        <p:txBody>
          <a:bodyPr vert="horz" lIns="91440" tIns="45720" rIns="91440" bIns="45720" numCol="3" rtlCol="0">
            <a:noAutofit/>
          </a:bodyPr>
          <a:lstStyle>
            <a:lvl1pPr marL="342900" indent="-342900" algn="l" defTabSz="457200" rtl="0" eaLnBrk="1" latinLnBrk="0" hangingPunct="1">
              <a:spcBef>
                <a:spcPct val="20000"/>
              </a:spcBef>
              <a:buFont typeface="Arial"/>
              <a:buChar char="•"/>
              <a:defRPr sz="3200" kern="1200">
                <a:solidFill>
                  <a:srgbClr val="383333"/>
                </a:solidFill>
                <a:latin typeface="Franklin Gothic Book" panose="020B0503020102020204"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rgbClr val="383333"/>
                </a:solidFill>
                <a:latin typeface="Franklin Gothic Book" panose="020B0503020102020204"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rgbClr val="383333"/>
                </a:solidFill>
                <a:latin typeface="Franklin Gothic Book" panose="020B0503020102020204"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7800" indent="-177800">
              <a:buFont typeface="Courier New" panose="02070309020205020404" pitchFamily="49" charset="0"/>
              <a:buChar char="o"/>
            </a:pPr>
            <a:r>
              <a:rPr lang="pt-BR" sz="1100" dirty="0">
                <a:latin typeface="+mn-lt"/>
              </a:rPr>
              <a:t>Carlos Cáceres (PI)</a:t>
            </a:r>
          </a:p>
          <a:p>
            <a:pPr marL="177800" indent="-177800">
              <a:buFont typeface="Courier New" panose="02070309020205020404" pitchFamily="49" charset="0"/>
              <a:buChar char="o"/>
            </a:pPr>
            <a:r>
              <a:rPr lang="pt-BR" sz="1100" dirty="0" err="1">
                <a:latin typeface="+mn-lt"/>
              </a:rPr>
              <a:t>Kelika</a:t>
            </a:r>
            <a:r>
              <a:rPr lang="pt-BR" sz="1100" dirty="0">
                <a:latin typeface="+mn-lt"/>
              </a:rPr>
              <a:t> </a:t>
            </a:r>
            <a:r>
              <a:rPr lang="pt-BR" sz="1100" dirty="0" err="1">
                <a:latin typeface="+mn-lt"/>
              </a:rPr>
              <a:t>Konda</a:t>
            </a:r>
            <a:endParaRPr lang="pt-BR" sz="1100" dirty="0">
              <a:latin typeface="+mn-lt"/>
            </a:endParaRPr>
          </a:p>
          <a:p>
            <a:pPr marL="177800" indent="-177800">
              <a:buFont typeface="Courier New" panose="02070309020205020404" pitchFamily="49" charset="0"/>
              <a:buChar char="o"/>
            </a:pPr>
            <a:r>
              <a:rPr lang="pt-BR" sz="1100" dirty="0">
                <a:latin typeface="+mn-lt"/>
              </a:rPr>
              <a:t>Gino Calvo</a:t>
            </a:r>
          </a:p>
          <a:p>
            <a:pPr marL="177800" indent="-177800">
              <a:buFont typeface="Courier New" panose="02070309020205020404" pitchFamily="49" charset="0"/>
              <a:buChar char="o"/>
            </a:pPr>
            <a:r>
              <a:rPr lang="pt-BR" sz="1100" dirty="0">
                <a:latin typeface="+mn-lt"/>
              </a:rPr>
              <a:t>Silver Vargas</a:t>
            </a:r>
          </a:p>
          <a:p>
            <a:pPr marL="177800" indent="-177800">
              <a:buFont typeface="Courier New" panose="02070309020205020404" pitchFamily="49" charset="0"/>
              <a:buChar char="o"/>
            </a:pPr>
            <a:r>
              <a:rPr lang="pt-BR" sz="1100" dirty="0">
                <a:latin typeface="+mn-lt"/>
              </a:rPr>
              <a:t>Juan Vicente </a:t>
            </a:r>
            <a:r>
              <a:rPr lang="pt-BR" sz="1100" dirty="0" err="1">
                <a:latin typeface="+mn-lt"/>
              </a:rPr>
              <a:t>Guanira</a:t>
            </a:r>
            <a:endParaRPr lang="pt-BR" sz="1100" dirty="0">
              <a:latin typeface="+mn-lt"/>
            </a:endParaRPr>
          </a:p>
          <a:p>
            <a:pPr marL="177800" indent="-177800">
              <a:buFont typeface="Courier New" panose="02070309020205020404" pitchFamily="49" charset="0"/>
              <a:buChar char="o"/>
            </a:pPr>
            <a:r>
              <a:rPr lang="pt-BR" sz="1100" dirty="0">
                <a:latin typeface="+mn-lt"/>
              </a:rPr>
              <a:t>Oliver </a:t>
            </a:r>
            <a:r>
              <a:rPr lang="pt-BR" sz="1100" dirty="0" err="1">
                <a:latin typeface="+mn-lt"/>
              </a:rPr>
              <a:t>Elorreaga</a:t>
            </a:r>
            <a:endParaRPr lang="pt-BR" sz="1100" dirty="0">
              <a:latin typeface="+mn-lt"/>
            </a:endParaRPr>
          </a:p>
          <a:p>
            <a:pPr marL="177800" indent="-177800">
              <a:buFont typeface="Courier New" panose="02070309020205020404" pitchFamily="49" charset="0"/>
              <a:buChar char="o"/>
            </a:pPr>
            <a:r>
              <a:rPr lang="pt-BR" sz="1100" dirty="0">
                <a:latin typeface="+mn-lt"/>
              </a:rPr>
              <a:t>Ximena Gutierrez</a:t>
            </a:r>
          </a:p>
          <a:p>
            <a:pPr marL="177800" indent="-177800">
              <a:buFont typeface="Courier New" panose="02070309020205020404" pitchFamily="49" charset="0"/>
              <a:buChar char="o"/>
            </a:pPr>
            <a:r>
              <a:rPr lang="pt-BR" sz="1100" dirty="0">
                <a:latin typeface="+mn-lt"/>
              </a:rPr>
              <a:t>Fernando Olivos</a:t>
            </a:r>
          </a:p>
          <a:p>
            <a:pPr marL="177800" indent="-177800">
              <a:buFont typeface="Courier New" panose="02070309020205020404" pitchFamily="49" charset="0"/>
              <a:buChar char="o"/>
            </a:pPr>
            <a:r>
              <a:rPr lang="pt-BR" sz="1100" dirty="0">
                <a:latin typeface="+mn-lt"/>
              </a:rPr>
              <a:t>Damaris </a:t>
            </a:r>
            <a:r>
              <a:rPr lang="pt-BR" sz="1100" dirty="0" err="1">
                <a:latin typeface="+mn-lt"/>
              </a:rPr>
              <a:t>Caviedes</a:t>
            </a:r>
            <a:r>
              <a:rPr lang="pt-BR" sz="1100" dirty="0">
                <a:latin typeface="+mn-lt"/>
              </a:rPr>
              <a:t> </a:t>
            </a:r>
          </a:p>
          <a:p>
            <a:pPr marL="177800" indent="-177800">
              <a:buFont typeface="Courier New" panose="02070309020205020404" pitchFamily="49" charset="0"/>
              <a:buChar char="o"/>
            </a:pPr>
            <a:r>
              <a:rPr lang="pt-BR" sz="1100" dirty="0">
                <a:latin typeface="+mn-lt"/>
              </a:rPr>
              <a:t>Daniella </a:t>
            </a:r>
            <a:r>
              <a:rPr lang="pt-BR" sz="1100" dirty="0" err="1">
                <a:latin typeface="+mn-lt"/>
              </a:rPr>
              <a:t>Oquendo</a:t>
            </a:r>
            <a:endParaRPr lang="pt-BR" sz="1100" dirty="0">
              <a:latin typeface="+mn-lt"/>
            </a:endParaRPr>
          </a:p>
          <a:p>
            <a:pPr marL="177800" indent="-177800">
              <a:buFont typeface="Courier New" panose="02070309020205020404" pitchFamily="49" charset="0"/>
              <a:buChar char="o"/>
            </a:pPr>
            <a:r>
              <a:rPr lang="pt-BR" sz="1100" dirty="0">
                <a:latin typeface="+mn-lt"/>
              </a:rPr>
              <a:t>Eduardo Juárez </a:t>
            </a:r>
          </a:p>
          <a:p>
            <a:pPr marL="177800" indent="-177800">
              <a:buFont typeface="Courier New" panose="02070309020205020404" pitchFamily="49" charset="0"/>
              <a:buChar char="o"/>
            </a:pPr>
            <a:r>
              <a:rPr lang="pt-BR" sz="1100" dirty="0">
                <a:latin typeface="+mn-lt"/>
              </a:rPr>
              <a:t>Gaby </a:t>
            </a:r>
            <a:r>
              <a:rPr lang="pt-BR" sz="1100" dirty="0" err="1">
                <a:latin typeface="+mn-lt"/>
              </a:rPr>
              <a:t>Mariño</a:t>
            </a:r>
            <a:endParaRPr lang="pt-BR" sz="1100" dirty="0">
              <a:latin typeface="+mn-lt"/>
            </a:endParaRPr>
          </a:p>
          <a:p>
            <a:pPr marL="177800" indent="-177800">
              <a:buFont typeface="Courier New" panose="02070309020205020404" pitchFamily="49" charset="0"/>
              <a:buChar char="o"/>
            </a:pPr>
            <a:r>
              <a:rPr lang="pt-BR" sz="1100" dirty="0">
                <a:latin typeface="+mn-lt"/>
              </a:rPr>
              <a:t>Elizabeth Lugo</a:t>
            </a:r>
          </a:p>
          <a:p>
            <a:pPr marL="177800" indent="-177800">
              <a:buFont typeface="Courier New" panose="02070309020205020404" pitchFamily="49" charset="0"/>
              <a:buChar char="o"/>
            </a:pPr>
            <a:r>
              <a:rPr lang="pt-BR" sz="1100" dirty="0" err="1">
                <a:latin typeface="+mn-lt"/>
              </a:rPr>
              <a:t>Jazmin</a:t>
            </a:r>
            <a:r>
              <a:rPr lang="pt-BR" sz="1100" dirty="0">
                <a:latin typeface="+mn-lt"/>
              </a:rPr>
              <a:t> </a:t>
            </a:r>
            <a:r>
              <a:rPr lang="pt-BR" sz="1100" dirty="0" err="1">
                <a:latin typeface="+mn-lt"/>
              </a:rPr>
              <a:t>Qquellon</a:t>
            </a:r>
            <a:r>
              <a:rPr lang="pt-BR" sz="1100" dirty="0">
                <a:latin typeface="+mn-lt"/>
              </a:rPr>
              <a:t> </a:t>
            </a:r>
          </a:p>
          <a:p>
            <a:pPr marL="177800" indent="-177800">
              <a:buFont typeface="Courier New" panose="02070309020205020404" pitchFamily="49" charset="0"/>
              <a:buChar char="o"/>
            </a:pPr>
            <a:r>
              <a:rPr lang="pt-BR" sz="1100" dirty="0">
                <a:latin typeface="+mn-lt"/>
              </a:rPr>
              <a:t>Francesca Vasquez </a:t>
            </a:r>
          </a:p>
          <a:p>
            <a:pPr marL="177800" indent="-177800">
              <a:buFont typeface="Courier New" panose="02070309020205020404" pitchFamily="49" charset="0"/>
              <a:buChar char="o"/>
            </a:pPr>
            <a:r>
              <a:rPr lang="pt-BR" sz="1100" dirty="0">
                <a:latin typeface="+mn-lt"/>
              </a:rPr>
              <a:t>Jean Pierre </a:t>
            </a:r>
            <a:r>
              <a:rPr lang="pt-BR" sz="1100" dirty="0" err="1">
                <a:latin typeface="+mn-lt"/>
              </a:rPr>
              <a:t>Jiron</a:t>
            </a:r>
            <a:r>
              <a:rPr lang="pt-BR" sz="1100" dirty="0">
                <a:latin typeface="+mn-lt"/>
              </a:rPr>
              <a:t> </a:t>
            </a:r>
          </a:p>
          <a:p>
            <a:pPr marL="177800" indent="-177800">
              <a:buFont typeface="Courier New" panose="02070309020205020404" pitchFamily="49" charset="0"/>
              <a:buChar char="o"/>
            </a:pPr>
            <a:r>
              <a:rPr lang="pt-BR" sz="1100" dirty="0">
                <a:latin typeface="+mn-lt"/>
              </a:rPr>
              <a:t>Sonia Flores </a:t>
            </a:r>
          </a:p>
          <a:p>
            <a:pPr marL="177800" indent="-177800">
              <a:buFont typeface="Courier New" panose="02070309020205020404" pitchFamily="49" charset="0"/>
              <a:buChar char="o"/>
            </a:pPr>
            <a:r>
              <a:rPr lang="pt-BR" sz="1100" dirty="0">
                <a:latin typeface="+mn-lt"/>
              </a:rPr>
              <a:t>Karen Campos</a:t>
            </a:r>
            <a:endParaRPr lang="pt-BR" sz="1200" dirty="0">
              <a:latin typeface="+mn-lt"/>
            </a:endParaRPr>
          </a:p>
          <a:p>
            <a:pPr>
              <a:buFont typeface="Courier New" panose="02070309020205020404" pitchFamily="49" charset="0"/>
              <a:buChar char="o"/>
            </a:pPr>
            <a:endParaRPr lang="pt-BR" sz="1200" dirty="0">
              <a:latin typeface="+mn-lt"/>
            </a:endParaRPr>
          </a:p>
        </p:txBody>
      </p:sp>
      <p:sp>
        <p:nvSpPr>
          <p:cNvPr id="15" name="Content Placeholder 21">
            <a:extLst>
              <a:ext uri="{FF2B5EF4-FFF2-40B4-BE49-F238E27FC236}">
                <a16:creationId xmlns:a16="http://schemas.microsoft.com/office/drawing/2014/main" id="{8E382803-AAD7-4E98-9154-FBE282A69934}"/>
              </a:ext>
            </a:extLst>
          </p:cNvPr>
          <p:cNvSpPr txBox="1">
            <a:spLocks/>
          </p:cNvSpPr>
          <p:nvPr/>
        </p:nvSpPr>
        <p:spPr>
          <a:xfrm>
            <a:off x="4953000" y="3557057"/>
            <a:ext cx="5575300" cy="1890678"/>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rgbClr val="383333"/>
                </a:solidFill>
                <a:latin typeface="Franklin Gothic Book" panose="020B0503020102020204"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rgbClr val="383333"/>
                </a:solidFill>
                <a:latin typeface="Franklin Gothic Book" panose="020B0503020102020204"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rgbClr val="383333"/>
                </a:solidFill>
                <a:latin typeface="Franklin Gothic Book" panose="020B0503020102020204"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7800" indent="-177800">
              <a:buFont typeface="Courier New" panose="02070309020205020404" pitchFamily="49" charset="0"/>
              <a:buChar char="o"/>
            </a:pPr>
            <a:r>
              <a:rPr lang="pt-BR" sz="1100" dirty="0">
                <a:latin typeface="+mn-lt"/>
              </a:rPr>
              <a:t>Hamid Vega-Ramírez (PI)</a:t>
            </a:r>
          </a:p>
          <a:p>
            <a:pPr marL="177800" indent="-177800">
              <a:buFont typeface="Courier New" panose="02070309020205020404" pitchFamily="49" charset="0"/>
              <a:buChar char="o"/>
            </a:pPr>
            <a:r>
              <a:rPr lang="pt-BR" sz="1100" dirty="0">
                <a:latin typeface="+mn-lt"/>
              </a:rPr>
              <a:t>Sérgio Bautista (PI)</a:t>
            </a:r>
          </a:p>
          <a:p>
            <a:pPr marL="177800" indent="-177800">
              <a:buFont typeface="Courier New" panose="02070309020205020404" pitchFamily="49" charset="0"/>
              <a:buChar char="o"/>
            </a:pPr>
            <a:r>
              <a:rPr lang="pt-BR" sz="1100" dirty="0" err="1">
                <a:latin typeface="+mn-lt"/>
              </a:rPr>
              <a:t>Heleen</a:t>
            </a:r>
            <a:r>
              <a:rPr lang="pt-BR" sz="1100" dirty="0">
                <a:latin typeface="+mn-lt"/>
              </a:rPr>
              <a:t> M. </a:t>
            </a:r>
            <a:r>
              <a:rPr lang="pt-BR" sz="1100" dirty="0" err="1">
                <a:latin typeface="+mn-lt"/>
              </a:rPr>
              <a:t>Vermandere</a:t>
            </a:r>
            <a:endParaRPr lang="pt-BR" sz="1100" dirty="0">
              <a:latin typeface="+mn-lt"/>
            </a:endParaRPr>
          </a:p>
          <a:p>
            <a:pPr marL="177800" indent="-177800">
              <a:buFont typeface="Courier New" panose="02070309020205020404" pitchFamily="49" charset="0"/>
              <a:buChar char="o"/>
            </a:pPr>
            <a:r>
              <a:rPr lang="pt-BR" sz="1100" dirty="0">
                <a:latin typeface="+mn-lt"/>
              </a:rPr>
              <a:t>Steven Díaz</a:t>
            </a:r>
          </a:p>
          <a:p>
            <a:pPr marL="177800" indent="-177800">
              <a:buFont typeface="Courier New" panose="02070309020205020404" pitchFamily="49" charset="0"/>
              <a:buChar char="o"/>
            </a:pPr>
            <a:r>
              <a:rPr lang="pt-BR" sz="1100" dirty="0">
                <a:latin typeface="+mn-lt"/>
              </a:rPr>
              <a:t>Dulce Díaz</a:t>
            </a:r>
          </a:p>
          <a:p>
            <a:pPr marL="177800" indent="-177800">
              <a:buFont typeface="Courier New" panose="02070309020205020404" pitchFamily="49" charset="0"/>
              <a:buChar char="o"/>
            </a:pPr>
            <a:r>
              <a:rPr lang="pt-BR" sz="1100" dirty="0" err="1">
                <a:latin typeface="+mn-lt"/>
              </a:rPr>
              <a:t>Centli</a:t>
            </a:r>
            <a:r>
              <a:rPr lang="pt-BR" sz="1100" dirty="0">
                <a:latin typeface="+mn-lt"/>
              </a:rPr>
              <a:t> Guillén</a:t>
            </a:r>
          </a:p>
          <a:p>
            <a:pPr marL="177800" indent="-177800">
              <a:buFont typeface="Courier New" panose="02070309020205020404" pitchFamily="49" charset="0"/>
              <a:buChar char="o"/>
            </a:pPr>
            <a:r>
              <a:rPr lang="pt-BR" sz="1100" dirty="0">
                <a:latin typeface="+mn-lt"/>
              </a:rPr>
              <a:t>Lorena Hernández</a:t>
            </a:r>
          </a:p>
          <a:p>
            <a:pPr marL="177800" indent="-177800">
              <a:buFont typeface="Courier New" panose="02070309020205020404" pitchFamily="49" charset="0"/>
              <a:buChar char="o"/>
            </a:pPr>
            <a:r>
              <a:rPr lang="pt-BR" sz="1100" dirty="0">
                <a:latin typeface="+mn-lt"/>
              </a:rPr>
              <a:t>Rebeca Robles</a:t>
            </a:r>
          </a:p>
          <a:p>
            <a:pPr marL="177800" indent="-177800">
              <a:buFont typeface="Courier New" panose="02070309020205020404" pitchFamily="49" charset="0"/>
              <a:buChar char="o"/>
            </a:pPr>
            <a:r>
              <a:rPr lang="pt-BR" sz="1100" dirty="0">
                <a:latin typeface="+mn-lt"/>
              </a:rPr>
              <a:t>Ma. Elena Medina-Mora </a:t>
            </a:r>
          </a:p>
          <a:p>
            <a:pPr marL="177800" indent="-177800">
              <a:buFont typeface="Courier New" panose="02070309020205020404" pitchFamily="49" charset="0"/>
              <a:buChar char="o"/>
            </a:pPr>
            <a:r>
              <a:rPr lang="pt-BR" sz="1100" dirty="0">
                <a:latin typeface="+mn-lt"/>
              </a:rPr>
              <a:t>Marcela González</a:t>
            </a:r>
          </a:p>
          <a:p>
            <a:pPr marL="177800" indent="-177800">
              <a:buFont typeface="Courier New" panose="02070309020205020404" pitchFamily="49" charset="0"/>
              <a:buChar char="o"/>
            </a:pPr>
            <a:r>
              <a:rPr lang="pt-BR" sz="1100" dirty="0" err="1">
                <a:latin typeface="+mn-lt"/>
              </a:rPr>
              <a:t>Ivonne</a:t>
            </a:r>
            <a:r>
              <a:rPr lang="pt-BR" sz="1100" dirty="0">
                <a:latin typeface="+mn-lt"/>
              </a:rPr>
              <a:t> </a:t>
            </a:r>
            <a:r>
              <a:rPr lang="pt-BR" sz="1100" dirty="0" err="1">
                <a:latin typeface="+mn-lt"/>
              </a:rPr>
              <a:t>Huerta</a:t>
            </a:r>
            <a:r>
              <a:rPr lang="pt-BR" sz="1100" dirty="0">
                <a:latin typeface="+mn-lt"/>
              </a:rPr>
              <a:t> </a:t>
            </a:r>
            <a:r>
              <a:rPr lang="pt-BR" sz="1100" dirty="0" err="1">
                <a:latin typeface="+mn-lt"/>
              </a:rPr>
              <a:t>Icelo</a:t>
            </a:r>
            <a:endParaRPr lang="pt-BR" sz="1100" dirty="0">
              <a:latin typeface="+mn-lt"/>
            </a:endParaRPr>
          </a:p>
          <a:p>
            <a:pPr marL="177800" indent="-177800">
              <a:buFont typeface="Courier New" panose="02070309020205020404" pitchFamily="49" charset="0"/>
              <a:buChar char="o"/>
            </a:pPr>
            <a:r>
              <a:rPr lang="pt-BR" sz="1100" dirty="0" err="1">
                <a:latin typeface="+mn-lt"/>
              </a:rPr>
              <a:t>Araczy</a:t>
            </a:r>
            <a:r>
              <a:rPr lang="pt-BR" sz="1100" dirty="0">
                <a:latin typeface="+mn-lt"/>
              </a:rPr>
              <a:t> Martinez Davalos</a:t>
            </a:r>
          </a:p>
          <a:p>
            <a:pPr marL="177800" indent="-177800">
              <a:buFont typeface="Courier New" panose="02070309020205020404" pitchFamily="49" charset="0"/>
              <a:buChar char="o"/>
            </a:pPr>
            <a:r>
              <a:rPr lang="pt-BR" sz="1100" dirty="0">
                <a:latin typeface="+mn-lt"/>
              </a:rPr>
              <a:t>Diego </a:t>
            </a:r>
            <a:r>
              <a:rPr lang="pt-BR" sz="1100" dirty="0" err="1">
                <a:latin typeface="+mn-lt"/>
              </a:rPr>
              <a:t>Cerecero</a:t>
            </a:r>
            <a:r>
              <a:rPr lang="pt-BR" sz="1100" dirty="0">
                <a:latin typeface="+mn-lt"/>
              </a:rPr>
              <a:t> Garcia</a:t>
            </a:r>
          </a:p>
          <a:p>
            <a:pPr marL="177800" indent="-177800">
              <a:buFont typeface="Courier New" panose="02070309020205020404" pitchFamily="49" charset="0"/>
              <a:buChar char="o"/>
            </a:pPr>
            <a:r>
              <a:rPr lang="pt-BR" sz="1100" dirty="0">
                <a:latin typeface="+mn-lt"/>
              </a:rPr>
              <a:t>José Gomez Castro</a:t>
            </a:r>
          </a:p>
          <a:p>
            <a:pPr marL="177800" indent="-177800">
              <a:buFont typeface="Courier New" panose="02070309020205020404" pitchFamily="49" charset="0"/>
              <a:buChar char="o"/>
            </a:pPr>
            <a:r>
              <a:rPr lang="pt-BR" sz="1100" dirty="0">
                <a:latin typeface="+mn-lt"/>
              </a:rPr>
              <a:t>Santiago Aguilera Mijares</a:t>
            </a:r>
          </a:p>
          <a:p>
            <a:pPr marL="177800" indent="-177800">
              <a:buFont typeface="Courier New" panose="02070309020205020404" pitchFamily="49" charset="0"/>
              <a:buChar char="o"/>
            </a:pPr>
            <a:r>
              <a:rPr lang="pt-BR" sz="1100" dirty="0" err="1">
                <a:latin typeface="+mn-lt"/>
              </a:rPr>
              <a:t>Luis</a:t>
            </a:r>
            <a:r>
              <a:rPr lang="pt-BR" sz="1100" dirty="0">
                <a:latin typeface="+mn-lt"/>
              </a:rPr>
              <a:t> </a:t>
            </a:r>
            <a:r>
              <a:rPr lang="pt-BR" sz="1100" dirty="0" err="1">
                <a:latin typeface="+mn-lt"/>
              </a:rPr>
              <a:t>Obed</a:t>
            </a:r>
            <a:r>
              <a:rPr lang="pt-BR" sz="1100" dirty="0">
                <a:latin typeface="+mn-lt"/>
              </a:rPr>
              <a:t> </a:t>
            </a:r>
            <a:r>
              <a:rPr lang="pt-BR" sz="1100" dirty="0" err="1">
                <a:latin typeface="+mn-lt"/>
              </a:rPr>
              <a:t>Ocampo</a:t>
            </a:r>
            <a:r>
              <a:rPr lang="pt-BR" sz="1100" dirty="0">
                <a:latin typeface="+mn-lt"/>
              </a:rPr>
              <a:t> Valdez</a:t>
            </a:r>
          </a:p>
          <a:p>
            <a:pPr marL="177800" indent="-177800">
              <a:buFont typeface="Courier New" panose="02070309020205020404" pitchFamily="49" charset="0"/>
              <a:buChar char="o"/>
            </a:pPr>
            <a:r>
              <a:rPr lang="pt-BR" sz="1100" dirty="0">
                <a:latin typeface="+mn-lt"/>
              </a:rPr>
              <a:t>Alma Cruz</a:t>
            </a:r>
          </a:p>
          <a:p>
            <a:pPr marL="177800" indent="-177800">
              <a:buFont typeface="Courier New" panose="02070309020205020404" pitchFamily="49" charset="0"/>
              <a:buChar char="o"/>
            </a:pPr>
            <a:r>
              <a:rPr lang="pt-BR" sz="1100" dirty="0" err="1">
                <a:latin typeface="+mn-lt"/>
              </a:rPr>
              <a:t>Arantxa</a:t>
            </a:r>
            <a:r>
              <a:rPr lang="pt-BR" sz="1100" dirty="0">
                <a:latin typeface="+mn-lt"/>
              </a:rPr>
              <a:t> </a:t>
            </a:r>
            <a:r>
              <a:rPr lang="pt-BR" sz="1100" dirty="0" err="1">
                <a:latin typeface="+mn-lt"/>
              </a:rPr>
              <a:t>Colchero</a:t>
            </a:r>
            <a:r>
              <a:rPr lang="pt-BR" sz="1100" dirty="0">
                <a:latin typeface="+mn-lt"/>
              </a:rPr>
              <a:t> </a:t>
            </a:r>
            <a:r>
              <a:rPr lang="pt-BR" sz="1100" dirty="0" err="1">
                <a:latin typeface="+mn-lt"/>
              </a:rPr>
              <a:t>Aragones</a:t>
            </a:r>
            <a:endParaRPr lang="pt-BR" sz="1100" dirty="0">
              <a:latin typeface="+mn-lt"/>
            </a:endParaRPr>
          </a:p>
        </p:txBody>
      </p:sp>
      <p:sp>
        <p:nvSpPr>
          <p:cNvPr id="17" name="CaixaDeTexto 16">
            <a:extLst>
              <a:ext uri="{FF2B5EF4-FFF2-40B4-BE49-F238E27FC236}">
                <a16:creationId xmlns:a16="http://schemas.microsoft.com/office/drawing/2014/main" id="{181A9E91-3084-4FF5-89F8-7A18D755ED41}"/>
              </a:ext>
            </a:extLst>
          </p:cNvPr>
          <p:cNvSpPr txBox="1"/>
          <p:nvPr/>
        </p:nvSpPr>
        <p:spPr>
          <a:xfrm>
            <a:off x="4953000" y="5723582"/>
            <a:ext cx="3594101" cy="338554"/>
          </a:xfrm>
          <a:prstGeom prst="rect">
            <a:avLst/>
          </a:prstGeom>
          <a:solidFill>
            <a:srgbClr val="B4BEA5"/>
          </a:solidFill>
        </p:spPr>
        <p:txBody>
          <a:bodyPr wrap="square">
            <a:spAutoFit/>
          </a:bodyPr>
          <a:lstStyle/>
          <a:p>
            <a:r>
              <a:rPr lang="pt-BR" sz="1600" b="1" dirty="0"/>
              <a:t>ImPrEP </a:t>
            </a:r>
            <a:r>
              <a:rPr lang="pt-BR" sz="1600" b="1" dirty="0" err="1"/>
              <a:t>Program</a:t>
            </a:r>
            <a:r>
              <a:rPr lang="pt-BR" sz="1600" b="1" dirty="0"/>
              <a:t> </a:t>
            </a:r>
            <a:r>
              <a:rPr lang="pt-BR" sz="1600" b="1" dirty="0" err="1"/>
              <a:t>Officers</a:t>
            </a:r>
            <a:endParaRPr lang="pt-BR" sz="1600" b="1" dirty="0"/>
          </a:p>
        </p:txBody>
      </p:sp>
      <p:sp>
        <p:nvSpPr>
          <p:cNvPr id="18" name="Content Placeholder 21">
            <a:extLst>
              <a:ext uri="{FF2B5EF4-FFF2-40B4-BE49-F238E27FC236}">
                <a16:creationId xmlns:a16="http://schemas.microsoft.com/office/drawing/2014/main" id="{55FD8236-B90C-4C3B-A394-CECFDD28A811}"/>
              </a:ext>
            </a:extLst>
          </p:cNvPr>
          <p:cNvSpPr txBox="1">
            <a:spLocks/>
          </p:cNvSpPr>
          <p:nvPr/>
        </p:nvSpPr>
        <p:spPr>
          <a:xfrm>
            <a:off x="4953000" y="6078120"/>
            <a:ext cx="4635501" cy="563979"/>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rgbClr val="383333"/>
                </a:solidFill>
                <a:latin typeface="Franklin Gothic Book" panose="020B0503020102020204"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rgbClr val="383333"/>
                </a:solidFill>
                <a:latin typeface="Franklin Gothic Book" panose="020B0503020102020204"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rgbClr val="383333"/>
                </a:solidFill>
                <a:latin typeface="Franklin Gothic Book" panose="020B0503020102020204"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7800" indent="-177800">
              <a:buFont typeface="Courier New" panose="02070309020205020404" pitchFamily="49" charset="0"/>
              <a:buChar char="o"/>
            </a:pPr>
            <a:r>
              <a:rPr lang="pt-BR" sz="1100" dirty="0">
                <a:latin typeface="+mn-lt"/>
              </a:rPr>
              <a:t>Heather L. </a:t>
            </a:r>
            <a:r>
              <a:rPr lang="pt-BR" sz="1100" dirty="0" err="1">
                <a:latin typeface="+mn-lt"/>
              </a:rPr>
              <a:t>Ingold</a:t>
            </a:r>
            <a:endParaRPr lang="pt-BR" sz="1100" dirty="0">
              <a:latin typeface="+mn-lt"/>
            </a:endParaRPr>
          </a:p>
          <a:p>
            <a:pPr marL="177800" indent="-177800">
              <a:buFont typeface="Courier New" panose="02070309020205020404" pitchFamily="49" charset="0"/>
              <a:buChar char="o"/>
            </a:pPr>
            <a:r>
              <a:rPr lang="pt-BR" sz="1100" dirty="0">
                <a:latin typeface="+mn-lt"/>
              </a:rPr>
              <a:t>Anna </a:t>
            </a:r>
            <a:r>
              <a:rPr lang="pt-BR" sz="1100" dirty="0" err="1">
                <a:latin typeface="+mn-lt"/>
              </a:rPr>
              <a:t>Hellstrom</a:t>
            </a:r>
            <a:endParaRPr lang="pt-BR" sz="1100" dirty="0">
              <a:latin typeface="+mn-lt"/>
            </a:endParaRPr>
          </a:p>
        </p:txBody>
      </p:sp>
    </p:spTree>
    <p:extLst>
      <p:ext uri="{BB962C8B-B14F-4D97-AF65-F5344CB8AC3E}">
        <p14:creationId xmlns:p14="http://schemas.microsoft.com/office/powerpoint/2010/main" val="26123452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2B79F336-7AC3-42FC-A1F6-4C066CCB393E}"/>
              </a:ext>
            </a:extLst>
          </p:cNvPr>
          <p:cNvSpPr txBox="1">
            <a:spLocks/>
          </p:cNvSpPr>
          <p:nvPr/>
        </p:nvSpPr>
        <p:spPr>
          <a:xfrm>
            <a:off x="334963" y="455613"/>
            <a:ext cx="5672137" cy="730250"/>
          </a:xfrm>
          <a:prstGeom prst="rect">
            <a:avLst/>
          </a:prstGeom>
        </p:spPr>
        <p:txBody>
          <a:bodyPr anchor="ctr"/>
          <a:lstStyle>
            <a:lvl1pPr algn="l" defTabSz="914377" rtl="0" eaLnBrk="1" latinLnBrk="0" hangingPunct="1">
              <a:lnSpc>
                <a:spcPct val="90000"/>
              </a:lnSpc>
              <a:spcBef>
                <a:spcPct val="0"/>
              </a:spcBef>
              <a:buNone/>
              <a:defRPr sz="4400" b="0" kern="1200">
                <a:solidFill>
                  <a:schemeClr val="tx1"/>
                </a:solidFill>
                <a:latin typeface="+mn-lt"/>
                <a:ea typeface="+mj-ea"/>
                <a:cs typeface="+mj-cs"/>
              </a:defRPr>
            </a:lvl1pPr>
          </a:lstStyle>
          <a:p>
            <a:r>
              <a:rPr lang="en-US" sz="3200" b="1" dirty="0"/>
              <a:t>ImPrEP External Advisory Board</a:t>
            </a:r>
          </a:p>
        </p:txBody>
      </p:sp>
      <p:sp>
        <p:nvSpPr>
          <p:cNvPr id="7" name="Content Placeholder 21">
            <a:extLst>
              <a:ext uri="{FF2B5EF4-FFF2-40B4-BE49-F238E27FC236}">
                <a16:creationId xmlns:a16="http://schemas.microsoft.com/office/drawing/2014/main" id="{82667EDF-7422-4D2B-9E4B-EE84EE441D88}"/>
              </a:ext>
            </a:extLst>
          </p:cNvPr>
          <p:cNvSpPr txBox="1">
            <a:spLocks/>
          </p:cNvSpPr>
          <p:nvPr/>
        </p:nvSpPr>
        <p:spPr>
          <a:xfrm>
            <a:off x="334964" y="1160463"/>
            <a:ext cx="5672136" cy="4510763"/>
          </a:xfrm>
          <a:prstGeom prst="rect">
            <a:avLst/>
          </a:prstGeom>
        </p:spPr>
        <p:txBody>
          <a:bodyPr vert="horz" lIns="91440" tIns="45720" rIns="91440" bIns="45720" numCol="1" rtlCol="0" anchor="ctr">
            <a:noAutofit/>
          </a:bodyPr>
          <a:lstStyle>
            <a:lvl1pPr marL="342900" indent="-342900" algn="l" defTabSz="457200" rtl="0" eaLnBrk="1" latinLnBrk="0" hangingPunct="1">
              <a:spcBef>
                <a:spcPct val="20000"/>
              </a:spcBef>
              <a:buFont typeface="Arial"/>
              <a:buChar char="•"/>
              <a:defRPr sz="3200" kern="1200">
                <a:solidFill>
                  <a:srgbClr val="383333"/>
                </a:solidFill>
                <a:latin typeface="Franklin Gothic Book" panose="020B0503020102020204"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rgbClr val="383333"/>
                </a:solidFill>
                <a:latin typeface="Franklin Gothic Book" panose="020B0503020102020204"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rgbClr val="383333"/>
                </a:solidFill>
                <a:latin typeface="Franklin Gothic Book" panose="020B0503020102020204"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7800" indent="-177800">
              <a:spcBef>
                <a:spcPts val="600"/>
              </a:spcBef>
              <a:buFont typeface="Courier New" panose="02070309020205020404" pitchFamily="49" charset="0"/>
              <a:buChar char="o"/>
            </a:pPr>
            <a:r>
              <a:rPr lang="pt-BR" sz="1600" dirty="0">
                <a:latin typeface="+mn-lt"/>
              </a:rPr>
              <a:t>Alejandra </a:t>
            </a:r>
            <a:r>
              <a:rPr lang="pt-BR" sz="1600" dirty="0" err="1">
                <a:latin typeface="+mn-lt"/>
              </a:rPr>
              <a:t>Trossero</a:t>
            </a:r>
            <a:r>
              <a:rPr lang="pt-BR" sz="1600" dirty="0">
                <a:latin typeface="+mn-lt"/>
              </a:rPr>
              <a:t> (UNAIDS)</a:t>
            </a:r>
          </a:p>
          <a:p>
            <a:pPr marL="177800" indent="-177800">
              <a:spcBef>
                <a:spcPts val="600"/>
              </a:spcBef>
              <a:buFont typeface="Courier New" panose="02070309020205020404" pitchFamily="49" charset="0"/>
              <a:buChar char="o"/>
            </a:pPr>
            <a:r>
              <a:rPr lang="pt-BR" sz="1600" dirty="0">
                <a:latin typeface="+mn-lt"/>
              </a:rPr>
              <a:t>Asa </a:t>
            </a:r>
            <a:r>
              <a:rPr lang="pt-BR" sz="1600" dirty="0" err="1">
                <a:latin typeface="+mn-lt"/>
              </a:rPr>
              <a:t>Radix</a:t>
            </a:r>
            <a:r>
              <a:rPr lang="pt-BR" sz="1600" dirty="0">
                <a:latin typeface="+mn-lt"/>
              </a:rPr>
              <a:t> (</a:t>
            </a:r>
            <a:r>
              <a:rPr lang="pt-BR" sz="1600" dirty="0" err="1">
                <a:latin typeface="+mn-lt"/>
              </a:rPr>
              <a:t>Callen</a:t>
            </a:r>
            <a:r>
              <a:rPr lang="pt-BR" sz="1600" dirty="0">
                <a:latin typeface="+mn-lt"/>
              </a:rPr>
              <a:t>-Lorde Community Health Center)</a:t>
            </a:r>
          </a:p>
          <a:p>
            <a:pPr marL="177800" indent="-177800">
              <a:spcBef>
                <a:spcPts val="600"/>
              </a:spcBef>
              <a:buFont typeface="Courier New" panose="02070309020205020404" pitchFamily="49" charset="0"/>
              <a:buChar char="o"/>
            </a:pPr>
            <a:r>
              <a:rPr lang="pt-BR" sz="1600" dirty="0">
                <a:latin typeface="+mn-lt"/>
              </a:rPr>
              <a:t>Carlos </a:t>
            </a:r>
            <a:r>
              <a:rPr lang="pt-BR" sz="1600" dirty="0" err="1">
                <a:latin typeface="+mn-lt"/>
              </a:rPr>
              <a:t>Benítes</a:t>
            </a:r>
            <a:r>
              <a:rPr lang="pt-BR" sz="1600" dirty="0">
                <a:latin typeface="+mn-lt"/>
              </a:rPr>
              <a:t> (</a:t>
            </a:r>
            <a:r>
              <a:rPr lang="pt-BR" sz="1600" dirty="0" err="1">
                <a:latin typeface="+mn-lt"/>
              </a:rPr>
              <a:t>National</a:t>
            </a:r>
            <a:r>
              <a:rPr lang="pt-BR" sz="1600" dirty="0">
                <a:latin typeface="+mn-lt"/>
              </a:rPr>
              <a:t> HIV </a:t>
            </a:r>
            <a:r>
              <a:rPr lang="pt-BR" sz="1600" dirty="0" err="1">
                <a:latin typeface="+mn-lt"/>
              </a:rPr>
              <a:t>and</a:t>
            </a:r>
            <a:r>
              <a:rPr lang="pt-BR" sz="1600" dirty="0">
                <a:latin typeface="+mn-lt"/>
              </a:rPr>
              <a:t> AIDS </a:t>
            </a:r>
            <a:r>
              <a:rPr lang="pt-BR" sz="1600" dirty="0" err="1">
                <a:latin typeface="+mn-lt"/>
              </a:rPr>
              <a:t>Program</a:t>
            </a:r>
            <a:r>
              <a:rPr lang="pt-BR" sz="1600" dirty="0">
                <a:latin typeface="+mn-lt"/>
              </a:rPr>
              <a:t> – Peru)</a:t>
            </a:r>
          </a:p>
          <a:p>
            <a:pPr marL="177800" indent="-177800">
              <a:spcBef>
                <a:spcPts val="600"/>
              </a:spcBef>
              <a:buFont typeface="Courier New" panose="02070309020205020404" pitchFamily="49" charset="0"/>
              <a:buChar char="o"/>
            </a:pPr>
            <a:r>
              <a:rPr lang="pt-BR" sz="1600" dirty="0">
                <a:latin typeface="+mn-lt"/>
              </a:rPr>
              <a:t>Gerson Pereira (DCCI/</a:t>
            </a:r>
            <a:r>
              <a:rPr lang="pt-BR" sz="1600" dirty="0" err="1">
                <a:latin typeface="+mn-lt"/>
              </a:rPr>
              <a:t>Ministry</a:t>
            </a:r>
            <a:r>
              <a:rPr lang="pt-BR" sz="1600" dirty="0">
                <a:latin typeface="+mn-lt"/>
              </a:rPr>
              <a:t> </a:t>
            </a:r>
            <a:r>
              <a:rPr lang="pt-BR" sz="1600" dirty="0" err="1">
                <a:latin typeface="+mn-lt"/>
              </a:rPr>
              <a:t>of</a:t>
            </a:r>
            <a:r>
              <a:rPr lang="pt-BR" sz="1600" dirty="0">
                <a:latin typeface="+mn-lt"/>
              </a:rPr>
              <a:t> Health – </a:t>
            </a:r>
            <a:r>
              <a:rPr lang="pt-BR" sz="1600" dirty="0" err="1">
                <a:latin typeface="+mn-lt"/>
              </a:rPr>
              <a:t>Brazil</a:t>
            </a:r>
            <a:r>
              <a:rPr lang="pt-BR" sz="1600" dirty="0">
                <a:latin typeface="+mn-lt"/>
              </a:rPr>
              <a:t>)</a:t>
            </a:r>
          </a:p>
          <a:p>
            <a:pPr marL="177800" indent="-177800">
              <a:spcBef>
                <a:spcPts val="600"/>
              </a:spcBef>
              <a:buFont typeface="Courier New" panose="02070309020205020404" pitchFamily="49" charset="0"/>
              <a:buChar char="o"/>
            </a:pPr>
            <a:r>
              <a:rPr lang="pt-BR" sz="1600" dirty="0">
                <a:latin typeface="+mn-lt"/>
              </a:rPr>
              <a:t>Giovanni </a:t>
            </a:r>
            <a:r>
              <a:rPr lang="pt-BR" sz="1600" dirty="0" err="1">
                <a:latin typeface="+mn-lt"/>
              </a:rPr>
              <a:t>Ravasi</a:t>
            </a:r>
            <a:r>
              <a:rPr lang="pt-BR" sz="1600" dirty="0">
                <a:latin typeface="+mn-lt"/>
              </a:rPr>
              <a:t> (PAHO)</a:t>
            </a:r>
          </a:p>
          <a:p>
            <a:pPr marL="177800" indent="-177800">
              <a:spcBef>
                <a:spcPts val="600"/>
              </a:spcBef>
              <a:buFont typeface="Courier New" panose="02070309020205020404" pitchFamily="49" charset="0"/>
              <a:buChar char="o"/>
            </a:pPr>
            <a:r>
              <a:rPr lang="pt-BR" sz="1600" dirty="0">
                <a:latin typeface="+mn-lt"/>
              </a:rPr>
              <a:t>Jean-Michel Molina (</a:t>
            </a:r>
            <a:r>
              <a:rPr lang="pt-BR" sz="1600" dirty="0" err="1">
                <a:latin typeface="+mn-lt"/>
              </a:rPr>
              <a:t>University</a:t>
            </a:r>
            <a:r>
              <a:rPr lang="pt-BR" sz="1600" dirty="0">
                <a:latin typeface="+mn-lt"/>
              </a:rPr>
              <a:t> </a:t>
            </a:r>
            <a:r>
              <a:rPr lang="pt-BR" sz="1600" dirty="0" err="1">
                <a:latin typeface="+mn-lt"/>
              </a:rPr>
              <a:t>of</a:t>
            </a:r>
            <a:r>
              <a:rPr lang="pt-BR" sz="1600" dirty="0">
                <a:latin typeface="+mn-lt"/>
              </a:rPr>
              <a:t> Paris Diderot)</a:t>
            </a:r>
          </a:p>
          <a:p>
            <a:pPr marL="177800" indent="-177800">
              <a:spcBef>
                <a:spcPts val="600"/>
              </a:spcBef>
              <a:buFont typeface="Courier New" panose="02070309020205020404" pitchFamily="49" charset="0"/>
              <a:buChar char="o"/>
            </a:pPr>
            <a:r>
              <a:rPr lang="pt-BR" sz="1600" dirty="0">
                <a:latin typeface="+mn-lt"/>
              </a:rPr>
              <a:t>Patrícia Uribe (CENSIDA – Mexico)</a:t>
            </a:r>
          </a:p>
          <a:p>
            <a:pPr marL="177800" indent="-177800">
              <a:spcBef>
                <a:spcPts val="600"/>
              </a:spcBef>
              <a:buFont typeface="Courier New" panose="02070309020205020404" pitchFamily="49" charset="0"/>
              <a:buChar char="o"/>
            </a:pPr>
            <a:r>
              <a:rPr lang="pt-BR" sz="1600" dirty="0">
                <a:latin typeface="+mn-lt"/>
              </a:rPr>
              <a:t>Rachel </a:t>
            </a:r>
            <a:r>
              <a:rPr lang="pt-BR" sz="1600" dirty="0" err="1">
                <a:latin typeface="+mn-lt"/>
              </a:rPr>
              <a:t>Baggaley</a:t>
            </a:r>
            <a:r>
              <a:rPr lang="pt-BR" sz="1600" dirty="0">
                <a:latin typeface="+mn-lt"/>
              </a:rPr>
              <a:t> (WHO)</a:t>
            </a:r>
          </a:p>
          <a:p>
            <a:pPr marL="177800" indent="-177800">
              <a:spcBef>
                <a:spcPts val="600"/>
              </a:spcBef>
              <a:buFont typeface="Courier New" panose="02070309020205020404" pitchFamily="49" charset="0"/>
              <a:buChar char="o"/>
            </a:pPr>
            <a:r>
              <a:rPr lang="pt-BR" sz="1600" dirty="0" err="1">
                <a:latin typeface="+mn-lt"/>
              </a:rPr>
              <a:t>Rosalind</a:t>
            </a:r>
            <a:r>
              <a:rPr lang="pt-BR" sz="1600" dirty="0">
                <a:latin typeface="+mn-lt"/>
              </a:rPr>
              <a:t> Coleman (UNAIDS) </a:t>
            </a:r>
          </a:p>
          <a:p>
            <a:pPr marL="177800" indent="-177800">
              <a:spcBef>
                <a:spcPts val="600"/>
              </a:spcBef>
              <a:buFont typeface="Courier New" panose="02070309020205020404" pitchFamily="49" charset="0"/>
              <a:buChar char="o"/>
            </a:pPr>
            <a:r>
              <a:rPr lang="pt-BR" sz="1600" dirty="0">
                <a:latin typeface="+mn-lt"/>
              </a:rPr>
              <a:t>Simón Perez (</a:t>
            </a:r>
            <a:r>
              <a:rPr lang="pt-BR" sz="1600" dirty="0" err="1">
                <a:latin typeface="+mn-lt"/>
              </a:rPr>
              <a:t>Somosgay</a:t>
            </a:r>
            <a:r>
              <a:rPr lang="pt-BR" sz="1600" dirty="0">
                <a:latin typeface="+mn-lt"/>
              </a:rPr>
              <a:t>)</a:t>
            </a:r>
          </a:p>
          <a:p>
            <a:pPr marL="177800" indent="-177800">
              <a:spcBef>
                <a:spcPts val="600"/>
              </a:spcBef>
              <a:buFont typeface="Courier New" panose="02070309020205020404" pitchFamily="49" charset="0"/>
              <a:buChar char="o"/>
            </a:pPr>
            <a:r>
              <a:rPr lang="pt-BR" sz="1600" dirty="0" err="1">
                <a:latin typeface="+mn-lt"/>
              </a:rPr>
              <a:t>Virginie</a:t>
            </a:r>
            <a:r>
              <a:rPr lang="pt-BR" sz="1600" dirty="0">
                <a:latin typeface="+mn-lt"/>
              </a:rPr>
              <a:t> </a:t>
            </a:r>
            <a:r>
              <a:rPr lang="pt-BR" sz="1600" dirty="0" err="1">
                <a:latin typeface="+mn-lt"/>
              </a:rPr>
              <a:t>Supervie</a:t>
            </a:r>
            <a:r>
              <a:rPr lang="pt-BR" sz="1600" dirty="0">
                <a:latin typeface="+mn-lt"/>
              </a:rPr>
              <a:t> (</a:t>
            </a:r>
            <a:r>
              <a:rPr lang="pt-BR" sz="1600" dirty="0" err="1">
                <a:latin typeface="+mn-lt"/>
              </a:rPr>
              <a:t>French</a:t>
            </a:r>
            <a:r>
              <a:rPr lang="pt-BR" sz="1600" dirty="0">
                <a:latin typeface="+mn-lt"/>
              </a:rPr>
              <a:t> </a:t>
            </a:r>
            <a:r>
              <a:rPr lang="pt-BR" sz="1600" dirty="0" err="1">
                <a:latin typeface="+mn-lt"/>
              </a:rPr>
              <a:t>Institute</a:t>
            </a:r>
            <a:r>
              <a:rPr lang="pt-BR" sz="1600" dirty="0">
                <a:latin typeface="+mn-lt"/>
              </a:rPr>
              <a:t> </a:t>
            </a:r>
            <a:r>
              <a:rPr lang="pt-BR" sz="1600" dirty="0" err="1">
                <a:latin typeface="+mn-lt"/>
              </a:rPr>
              <a:t>of</a:t>
            </a:r>
            <a:r>
              <a:rPr lang="pt-BR" sz="1600" dirty="0">
                <a:latin typeface="+mn-lt"/>
              </a:rPr>
              <a:t> Health </a:t>
            </a:r>
            <a:r>
              <a:rPr lang="pt-BR" sz="1600" dirty="0" err="1">
                <a:latin typeface="+mn-lt"/>
              </a:rPr>
              <a:t>and</a:t>
            </a:r>
            <a:r>
              <a:rPr lang="pt-BR" sz="1600" dirty="0">
                <a:latin typeface="+mn-lt"/>
              </a:rPr>
              <a:t> Medical </a:t>
            </a:r>
            <a:r>
              <a:rPr lang="pt-BR" sz="1600" dirty="0" err="1">
                <a:latin typeface="+mn-lt"/>
              </a:rPr>
              <a:t>Research</a:t>
            </a:r>
            <a:r>
              <a:rPr lang="pt-BR" sz="1600" dirty="0">
                <a:latin typeface="+mn-lt"/>
              </a:rPr>
              <a:t>)</a:t>
            </a:r>
          </a:p>
        </p:txBody>
      </p:sp>
      <p:sp>
        <p:nvSpPr>
          <p:cNvPr id="8" name="Título 1">
            <a:extLst>
              <a:ext uri="{FF2B5EF4-FFF2-40B4-BE49-F238E27FC236}">
                <a16:creationId xmlns:a16="http://schemas.microsoft.com/office/drawing/2014/main" id="{C58C2B8A-9B0B-48A4-90F1-22FD967EF484}"/>
              </a:ext>
            </a:extLst>
          </p:cNvPr>
          <p:cNvSpPr txBox="1">
            <a:spLocks/>
          </p:cNvSpPr>
          <p:nvPr/>
        </p:nvSpPr>
        <p:spPr>
          <a:xfrm>
            <a:off x="6184902" y="341313"/>
            <a:ext cx="4711700" cy="1271588"/>
          </a:xfrm>
          <a:prstGeom prst="rect">
            <a:avLst/>
          </a:prstGeom>
        </p:spPr>
        <p:txBody>
          <a:bodyPr anchor="t"/>
          <a:lstStyle>
            <a:lvl1pPr algn="l" defTabSz="914377" rtl="0" eaLnBrk="1" latinLnBrk="0" hangingPunct="1">
              <a:lnSpc>
                <a:spcPct val="90000"/>
              </a:lnSpc>
              <a:spcBef>
                <a:spcPct val="0"/>
              </a:spcBef>
              <a:buNone/>
              <a:defRPr sz="4400" b="0" kern="1200">
                <a:solidFill>
                  <a:schemeClr val="tx1"/>
                </a:solidFill>
                <a:latin typeface="+mn-lt"/>
                <a:ea typeface="+mj-ea"/>
                <a:cs typeface="+mj-cs"/>
              </a:defRPr>
            </a:lvl1pPr>
          </a:lstStyle>
          <a:p>
            <a:r>
              <a:rPr lang="en-US" sz="3200" b="1" dirty="0"/>
              <a:t>ImPrEP Community Advisory Board - Brazil</a:t>
            </a:r>
          </a:p>
        </p:txBody>
      </p:sp>
      <p:sp>
        <p:nvSpPr>
          <p:cNvPr id="9" name="Content Placeholder 21">
            <a:extLst>
              <a:ext uri="{FF2B5EF4-FFF2-40B4-BE49-F238E27FC236}">
                <a16:creationId xmlns:a16="http://schemas.microsoft.com/office/drawing/2014/main" id="{08515B09-0A06-40C6-972F-4CB56DCE849E}"/>
              </a:ext>
            </a:extLst>
          </p:cNvPr>
          <p:cNvSpPr txBox="1">
            <a:spLocks/>
          </p:cNvSpPr>
          <p:nvPr/>
        </p:nvSpPr>
        <p:spPr>
          <a:xfrm>
            <a:off x="6184902" y="1612901"/>
            <a:ext cx="4917600" cy="2453261"/>
          </a:xfrm>
          <a:prstGeom prst="rect">
            <a:avLst/>
          </a:prstGeom>
        </p:spPr>
        <p:txBody>
          <a:bodyPr vert="horz" lIns="91440" tIns="45720" rIns="91440" bIns="45720" numCol="1" rtlCol="0" anchor="ctr">
            <a:noAutofit/>
          </a:bodyPr>
          <a:lstStyle>
            <a:lvl1pPr marL="342900" indent="-342900" algn="l" defTabSz="457200" rtl="0" eaLnBrk="1" latinLnBrk="0" hangingPunct="1">
              <a:spcBef>
                <a:spcPct val="20000"/>
              </a:spcBef>
              <a:buFont typeface="Arial"/>
              <a:buChar char="•"/>
              <a:defRPr sz="3200" kern="1200">
                <a:solidFill>
                  <a:srgbClr val="383333"/>
                </a:solidFill>
                <a:latin typeface="Franklin Gothic Book" panose="020B0503020102020204"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rgbClr val="383333"/>
                </a:solidFill>
                <a:latin typeface="Franklin Gothic Book" panose="020B0503020102020204"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rgbClr val="383333"/>
                </a:solidFill>
                <a:latin typeface="Franklin Gothic Book" panose="020B0503020102020204"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7800" indent="-177800">
              <a:spcBef>
                <a:spcPts val="600"/>
              </a:spcBef>
              <a:buFont typeface="Courier New" panose="02070309020205020404" pitchFamily="49" charset="0"/>
              <a:buChar char="o"/>
            </a:pPr>
            <a:r>
              <a:rPr lang="pt-BR" sz="1600" dirty="0">
                <a:latin typeface="+mn-lt"/>
              </a:rPr>
              <a:t>Célio </a:t>
            </a:r>
            <a:r>
              <a:rPr lang="pt-BR" sz="1600" dirty="0" err="1">
                <a:latin typeface="+mn-lt"/>
              </a:rPr>
              <a:t>Golin</a:t>
            </a:r>
            <a:r>
              <a:rPr lang="pt-BR" sz="1600" dirty="0">
                <a:latin typeface="+mn-lt"/>
              </a:rPr>
              <a:t> (Grupo Nuances)</a:t>
            </a:r>
          </a:p>
          <a:p>
            <a:pPr marL="177800" indent="-177800">
              <a:spcBef>
                <a:spcPts val="600"/>
              </a:spcBef>
              <a:buFont typeface="Courier New" panose="02070309020205020404" pitchFamily="49" charset="0"/>
              <a:buChar char="o"/>
            </a:pPr>
            <a:r>
              <a:rPr lang="pt-BR" sz="1600" dirty="0">
                <a:latin typeface="+mn-lt"/>
              </a:rPr>
              <a:t>Kelly Vieira Meira (Associação Estrela Guia)</a:t>
            </a:r>
          </a:p>
          <a:p>
            <a:pPr marL="177800" indent="-177800">
              <a:spcBef>
                <a:spcPts val="600"/>
              </a:spcBef>
              <a:buFont typeface="Courier New" panose="02070309020205020404" pitchFamily="49" charset="0"/>
              <a:buChar char="o"/>
            </a:pPr>
            <a:r>
              <a:rPr lang="pt-BR" sz="1600" dirty="0" err="1">
                <a:latin typeface="+mn-lt"/>
              </a:rPr>
              <a:t>Ludymilla</a:t>
            </a:r>
            <a:r>
              <a:rPr lang="pt-BR" sz="1600" dirty="0">
                <a:latin typeface="+mn-lt"/>
              </a:rPr>
              <a:t> Santiago Dias (ANAVTRANS – DF)</a:t>
            </a:r>
          </a:p>
          <a:p>
            <a:pPr marL="177800" indent="-177800">
              <a:spcBef>
                <a:spcPts val="600"/>
              </a:spcBef>
              <a:buFont typeface="Courier New" panose="02070309020205020404" pitchFamily="49" charset="0"/>
              <a:buChar char="o"/>
            </a:pPr>
            <a:r>
              <a:rPr lang="pt-BR" sz="1600" dirty="0">
                <a:latin typeface="+mn-lt"/>
              </a:rPr>
              <a:t>Paulo Oliveira (Fórum de ONGs/AM)</a:t>
            </a:r>
          </a:p>
          <a:p>
            <a:pPr marL="177800" indent="-177800">
              <a:spcBef>
                <a:spcPts val="600"/>
              </a:spcBef>
              <a:buFont typeface="Courier New" panose="02070309020205020404" pitchFamily="49" charset="0"/>
              <a:buChar char="o"/>
            </a:pPr>
            <a:r>
              <a:rPr lang="pt-BR" sz="1600" dirty="0">
                <a:latin typeface="+mn-lt"/>
              </a:rPr>
              <a:t>Ricardo </a:t>
            </a:r>
            <a:r>
              <a:rPr lang="pt-BR" sz="1600" dirty="0" err="1">
                <a:latin typeface="+mn-lt"/>
              </a:rPr>
              <a:t>Malacarne</a:t>
            </a:r>
            <a:r>
              <a:rPr lang="pt-BR" sz="1600" dirty="0">
                <a:latin typeface="+mn-lt"/>
              </a:rPr>
              <a:t> (Fórum de ONGs/SC)</a:t>
            </a:r>
          </a:p>
          <a:p>
            <a:pPr marL="177800" indent="-177800">
              <a:spcBef>
                <a:spcPts val="600"/>
              </a:spcBef>
              <a:buFont typeface="Courier New" panose="02070309020205020404" pitchFamily="49" charset="0"/>
              <a:buChar char="o"/>
            </a:pPr>
            <a:r>
              <a:rPr lang="pt-BR" sz="1600" dirty="0">
                <a:latin typeface="+mn-lt"/>
              </a:rPr>
              <a:t>Wladimir Reis (GTP+)</a:t>
            </a:r>
          </a:p>
        </p:txBody>
      </p:sp>
    </p:spTree>
    <p:extLst>
      <p:ext uri="{BB962C8B-B14F-4D97-AF65-F5344CB8AC3E}">
        <p14:creationId xmlns:p14="http://schemas.microsoft.com/office/powerpoint/2010/main" val="42736647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2">
            <a:extLst>
              <a:ext uri="{FF2B5EF4-FFF2-40B4-BE49-F238E27FC236}">
                <a16:creationId xmlns:a16="http://schemas.microsoft.com/office/drawing/2014/main" id="{EAB2FA07-DC91-4A3A-9687-083A8AE00A00}"/>
              </a:ext>
            </a:extLst>
          </p:cNvPr>
          <p:cNvSpPr txBox="1">
            <a:spLocks/>
          </p:cNvSpPr>
          <p:nvPr/>
        </p:nvSpPr>
        <p:spPr>
          <a:xfrm>
            <a:off x="334963" y="728663"/>
            <a:ext cx="6099312" cy="5292726"/>
          </a:xfrm>
          <a:prstGeom prst="rect">
            <a:avLst/>
          </a:prstGeom>
        </p:spPr>
        <p:txBody>
          <a:bodyPr anchor="ctr">
            <a:noAutofit/>
          </a:bodyPr>
          <a:lstStyle>
            <a:lvl1pPr marL="182558" indent="-182558" algn="l" defTabSz="914377" rtl="0" eaLnBrk="1" latinLnBrk="0" hangingPunct="1">
              <a:lnSpc>
                <a:spcPct val="94000"/>
              </a:lnSpc>
              <a:spcBef>
                <a:spcPts val="0"/>
              </a:spcBef>
              <a:buFont typeface="Arial" panose="020B0604020202020204" pitchFamily="34" charset="0"/>
              <a:buChar char="◦"/>
              <a:defRPr sz="2000" kern="1200">
                <a:solidFill>
                  <a:schemeClr val="tx1"/>
                </a:solidFill>
                <a:latin typeface="+mn-lt"/>
                <a:ea typeface="+mn-ea"/>
                <a:cs typeface="+mn-cs"/>
              </a:defRPr>
            </a:lvl1pPr>
            <a:lvl2pPr marL="358766" indent="-176209" algn="l" defTabSz="914377" rtl="0" eaLnBrk="1" latinLnBrk="0" hangingPunct="1">
              <a:lnSpc>
                <a:spcPct val="94000"/>
              </a:lnSpc>
              <a:spcBef>
                <a:spcPts val="0"/>
              </a:spcBef>
              <a:buFont typeface="Arial" panose="020B0604020202020204" pitchFamily="34" charset="0"/>
              <a:buChar char="◦"/>
              <a:defRPr sz="2000" kern="1200">
                <a:solidFill>
                  <a:schemeClr val="tx1"/>
                </a:solidFill>
                <a:latin typeface="+mn-lt"/>
                <a:ea typeface="+mn-ea"/>
                <a:cs typeface="+mn-cs"/>
              </a:defRPr>
            </a:lvl2pPr>
            <a:lvl3pPr marL="541325" indent="-182558" algn="l" defTabSz="914377" rtl="0" eaLnBrk="1" latinLnBrk="0" hangingPunct="1">
              <a:lnSpc>
                <a:spcPct val="94000"/>
              </a:lnSpc>
              <a:spcBef>
                <a:spcPts val="0"/>
              </a:spcBef>
              <a:buFont typeface="Arial" panose="020B0604020202020204" pitchFamily="34" charset="0"/>
              <a:buChar char="◦"/>
              <a:defRPr sz="2000" kern="1200">
                <a:solidFill>
                  <a:schemeClr val="tx1"/>
                </a:solidFill>
                <a:latin typeface="+mn-lt"/>
                <a:ea typeface="+mn-ea"/>
                <a:cs typeface="+mn-cs"/>
              </a:defRPr>
            </a:lvl3pPr>
            <a:lvl4pPr marL="715945" indent="-174621" algn="l" defTabSz="914377" rtl="0" eaLnBrk="1" latinLnBrk="0" hangingPunct="1">
              <a:lnSpc>
                <a:spcPct val="94000"/>
              </a:lnSpc>
              <a:spcBef>
                <a:spcPts val="0"/>
              </a:spcBef>
              <a:buFont typeface="Arial" panose="020B0604020202020204" pitchFamily="34" charset="0"/>
              <a:buChar char="◦"/>
              <a:defRPr sz="2000" kern="1200">
                <a:solidFill>
                  <a:schemeClr val="tx1"/>
                </a:solidFill>
                <a:latin typeface="+mn-lt"/>
                <a:ea typeface="+mn-ea"/>
                <a:cs typeface="+mn-cs"/>
              </a:defRPr>
            </a:lvl4pPr>
            <a:lvl5pPr marL="898503" indent="-182558" algn="l" defTabSz="914377" rtl="0" eaLnBrk="1" latinLnBrk="0" hangingPunct="1">
              <a:lnSpc>
                <a:spcPct val="94000"/>
              </a:lnSpc>
              <a:spcBef>
                <a:spcPts val="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indent="-355600">
              <a:lnSpc>
                <a:spcPct val="100000"/>
              </a:lnSpc>
              <a:spcBef>
                <a:spcPts val="1800"/>
              </a:spcBef>
              <a:spcAft>
                <a:spcPts val="600"/>
              </a:spcAft>
            </a:pPr>
            <a:r>
              <a:rPr lang="en-US" dirty="0"/>
              <a:t>Study participants</a:t>
            </a:r>
          </a:p>
          <a:p>
            <a:pPr marL="355600" indent="-355600">
              <a:lnSpc>
                <a:spcPct val="100000"/>
              </a:lnSpc>
              <a:spcBef>
                <a:spcPts val="1800"/>
              </a:spcBef>
              <a:spcAft>
                <a:spcPts val="600"/>
              </a:spcAft>
            </a:pPr>
            <a:r>
              <a:rPr lang="en-US" dirty="0"/>
              <a:t>UNITAID Team, especially our </a:t>
            </a:r>
            <a:r>
              <a:rPr lang="en-US" dirty="0" err="1"/>
              <a:t>Programa</a:t>
            </a:r>
            <a:r>
              <a:rPr lang="en-US" dirty="0"/>
              <a:t> </a:t>
            </a:r>
            <a:r>
              <a:rPr lang="en-US" dirty="0" err="1"/>
              <a:t>ms</a:t>
            </a:r>
            <a:r>
              <a:rPr lang="en-US" dirty="0"/>
              <a:t> Officers</a:t>
            </a:r>
          </a:p>
          <a:p>
            <a:pPr marL="533387" lvl="3" indent="0">
              <a:lnSpc>
                <a:spcPct val="100000"/>
              </a:lnSpc>
              <a:spcBef>
                <a:spcPts val="600"/>
              </a:spcBef>
              <a:spcAft>
                <a:spcPts val="600"/>
              </a:spcAft>
              <a:buNone/>
            </a:pPr>
            <a:r>
              <a:rPr lang="pt-BR" dirty="0">
                <a:latin typeface="+mn-lt"/>
              </a:rPr>
              <a:t>- Heather L. </a:t>
            </a:r>
            <a:r>
              <a:rPr lang="pt-BR" dirty="0" err="1">
                <a:latin typeface="+mn-lt"/>
              </a:rPr>
              <a:t>Ingold</a:t>
            </a:r>
            <a:endParaRPr lang="pt-BR" dirty="0">
              <a:latin typeface="+mn-lt"/>
            </a:endParaRPr>
          </a:p>
          <a:p>
            <a:pPr marL="533387" lvl="3" indent="0">
              <a:lnSpc>
                <a:spcPct val="100000"/>
              </a:lnSpc>
              <a:spcBef>
                <a:spcPts val="600"/>
              </a:spcBef>
              <a:spcAft>
                <a:spcPts val="600"/>
              </a:spcAft>
              <a:buNone/>
            </a:pPr>
            <a:r>
              <a:rPr lang="pt-BR" dirty="0">
                <a:latin typeface="+mn-lt"/>
              </a:rPr>
              <a:t>- Anna </a:t>
            </a:r>
            <a:r>
              <a:rPr lang="pt-BR" dirty="0" err="1">
                <a:latin typeface="+mn-lt"/>
              </a:rPr>
              <a:t>Hellstrom</a:t>
            </a:r>
            <a:endParaRPr lang="pt-BR" dirty="0">
              <a:latin typeface="+mn-lt"/>
            </a:endParaRPr>
          </a:p>
          <a:p>
            <a:pPr marL="355600" indent="-355600">
              <a:lnSpc>
                <a:spcPct val="100000"/>
              </a:lnSpc>
              <a:spcBef>
                <a:spcPts val="1800"/>
              </a:spcBef>
              <a:spcAft>
                <a:spcPts val="600"/>
              </a:spcAft>
            </a:pPr>
            <a:r>
              <a:rPr lang="en-US" dirty="0"/>
              <a:t>PAHO and WHO technical Teams</a:t>
            </a:r>
          </a:p>
        </p:txBody>
      </p:sp>
      <p:sp>
        <p:nvSpPr>
          <p:cNvPr id="8" name="Título 1">
            <a:extLst>
              <a:ext uri="{FF2B5EF4-FFF2-40B4-BE49-F238E27FC236}">
                <a16:creationId xmlns:a16="http://schemas.microsoft.com/office/drawing/2014/main" id="{C0D28498-0137-4B08-B381-66FDE25B8028}"/>
              </a:ext>
            </a:extLst>
          </p:cNvPr>
          <p:cNvSpPr txBox="1">
            <a:spLocks/>
          </p:cNvSpPr>
          <p:nvPr/>
        </p:nvSpPr>
        <p:spPr>
          <a:xfrm>
            <a:off x="334963" y="430213"/>
            <a:ext cx="10597733" cy="304179"/>
          </a:xfrm>
          <a:prstGeom prst="rect">
            <a:avLst/>
          </a:prstGeom>
        </p:spPr>
        <p:txBody>
          <a:bodyPr anchor="ctr"/>
          <a:lstStyle>
            <a:lvl1pPr algn="l" defTabSz="914377" rtl="0" eaLnBrk="1" latinLnBrk="0" hangingPunct="1">
              <a:lnSpc>
                <a:spcPct val="90000"/>
              </a:lnSpc>
              <a:spcBef>
                <a:spcPct val="0"/>
              </a:spcBef>
              <a:buNone/>
              <a:defRPr sz="4400" b="0" kern="1200">
                <a:solidFill>
                  <a:schemeClr val="tx1"/>
                </a:solidFill>
                <a:latin typeface="+mn-lt"/>
                <a:ea typeface="+mj-ea"/>
                <a:cs typeface="+mj-cs"/>
              </a:defRPr>
            </a:lvl1pPr>
          </a:lstStyle>
          <a:p>
            <a:r>
              <a:rPr lang="en-US" sz="3200" b="1" dirty="0"/>
              <a:t>Acknowledgments</a:t>
            </a:r>
          </a:p>
        </p:txBody>
      </p:sp>
      <p:pic>
        <p:nvPicPr>
          <p:cNvPr id="5" name="Imagem 4">
            <a:extLst>
              <a:ext uri="{FF2B5EF4-FFF2-40B4-BE49-F238E27FC236}">
                <a16:creationId xmlns:a16="http://schemas.microsoft.com/office/drawing/2014/main" id="{9CEBC2E8-55CC-476A-8BB1-DBC35D249470}"/>
              </a:ext>
            </a:extLst>
          </p:cNvPr>
          <p:cNvPicPr>
            <a:picLocks noChangeAspect="1"/>
          </p:cNvPicPr>
          <p:nvPr/>
        </p:nvPicPr>
        <p:blipFill>
          <a:blip r:embed="rId2"/>
          <a:stretch>
            <a:fillRect/>
          </a:stretch>
        </p:blipFill>
        <p:spPr>
          <a:xfrm>
            <a:off x="6434275" y="1965121"/>
            <a:ext cx="4412450" cy="2927758"/>
          </a:xfrm>
          <a:prstGeom prst="rect">
            <a:avLst/>
          </a:prstGeom>
        </p:spPr>
      </p:pic>
    </p:spTree>
    <p:extLst>
      <p:ext uri="{BB962C8B-B14F-4D97-AF65-F5344CB8AC3E}">
        <p14:creationId xmlns:p14="http://schemas.microsoft.com/office/powerpoint/2010/main" val="29909871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Você conhece o Museu da Vida no Rio de Janeiro? - Sou+Carioca">
            <a:extLst>
              <a:ext uri="{FF2B5EF4-FFF2-40B4-BE49-F238E27FC236}">
                <a16:creationId xmlns:a16="http://schemas.microsoft.com/office/drawing/2014/main" id="{1665ED21-52E1-7F40-9640-58561996DC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415" y="1198219"/>
            <a:ext cx="8878590" cy="5075020"/>
          </a:xfrm>
          <a:prstGeom prst="ellipse">
            <a:avLst/>
          </a:prstGeom>
          <a:ln>
            <a:noFill/>
          </a:ln>
          <a:effectLst>
            <a:softEdge rad="292100"/>
          </a:effectLst>
          <a:extLst>
            <a:ext uri="{909E8E84-426E-40dd-AFC4-6F175D3DCCD1}">
              <a14:hiddenFill xmlns=""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C22CA0AD-32AE-4E6B-B9DB-40956FCA9E82}"/>
              </a:ext>
            </a:extLst>
          </p:cNvPr>
          <p:cNvSpPr>
            <a:spLocks noGrp="1"/>
          </p:cNvSpPr>
          <p:nvPr>
            <p:ph type="title"/>
          </p:nvPr>
        </p:nvSpPr>
        <p:spPr/>
        <p:txBody>
          <a:bodyPr/>
          <a:lstStyle/>
          <a:p>
            <a:r>
              <a:rPr lang="pt-BR" sz="4800" dirty="0" err="1"/>
              <a:t>Thank</a:t>
            </a:r>
            <a:r>
              <a:rPr lang="pt-BR" sz="4800" dirty="0"/>
              <a:t> </a:t>
            </a:r>
            <a:r>
              <a:rPr lang="pt-BR" sz="4800" dirty="0" err="1"/>
              <a:t>you</a:t>
            </a:r>
            <a:r>
              <a:rPr lang="pt-BR" sz="4800" dirty="0"/>
              <a:t>!</a:t>
            </a:r>
          </a:p>
        </p:txBody>
      </p:sp>
      <p:sp>
        <p:nvSpPr>
          <p:cNvPr id="3" name="CaixaDeTexto 2">
            <a:extLst>
              <a:ext uri="{FF2B5EF4-FFF2-40B4-BE49-F238E27FC236}">
                <a16:creationId xmlns:a16="http://schemas.microsoft.com/office/drawing/2014/main" id="{C2ECE9D9-9D7A-4FAA-B267-3293B189138E}"/>
              </a:ext>
            </a:extLst>
          </p:cNvPr>
          <p:cNvSpPr txBox="1"/>
          <p:nvPr/>
        </p:nvSpPr>
        <p:spPr bwMode="auto">
          <a:xfrm>
            <a:off x="7244862" y="6273239"/>
            <a:ext cx="356760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pt-BR" b="0" dirty="0">
                <a:solidFill>
                  <a:schemeClr val="bg1"/>
                </a:solidFill>
                <a:latin typeface="Verdana" panose="020B0604030504040204" pitchFamily="34" charset="0"/>
                <a:ea typeface="Verdana" panose="020B0604030504040204" pitchFamily="34" charset="0"/>
              </a:rPr>
              <a:t>valdilea.veloso@ini.fiocruz.br</a:t>
            </a:r>
          </a:p>
        </p:txBody>
      </p:sp>
    </p:spTree>
    <p:extLst>
      <p:ext uri="{BB962C8B-B14F-4D97-AF65-F5344CB8AC3E}">
        <p14:creationId xmlns:p14="http://schemas.microsoft.com/office/powerpoint/2010/main" val="3919431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object 113"/>
          <p:cNvSpPr txBox="1"/>
          <p:nvPr/>
        </p:nvSpPr>
        <p:spPr>
          <a:xfrm>
            <a:off x="2432429" y="6239579"/>
            <a:ext cx="6680716" cy="363241"/>
          </a:xfrm>
          <a:prstGeom prst="rect">
            <a:avLst/>
          </a:prstGeom>
        </p:spPr>
        <p:txBody>
          <a:bodyPr vert="horz" wrap="square" lIns="0" tIns="0" rIns="0" bIns="0" rtlCol="0">
            <a:spAutoFit/>
          </a:bodyPr>
          <a:lstStyle/>
          <a:p>
            <a:pPr marL="12700" algn="r">
              <a:lnSpc>
                <a:spcPts val="1470"/>
              </a:lnSpc>
            </a:pPr>
            <a:r>
              <a:rPr sz="1000" b="1" spc="5" dirty="0">
                <a:latin typeface="Verdana" panose="020B0604030504040204" pitchFamily="34" charset="0"/>
                <a:cs typeface="Calibri"/>
              </a:rPr>
              <a:t>Source:</a:t>
            </a:r>
            <a:r>
              <a:rPr sz="1000" b="1" spc="-85" dirty="0">
                <a:latin typeface="Verdana" panose="020B0604030504040204" pitchFamily="34" charset="0"/>
                <a:cs typeface="Calibri"/>
              </a:rPr>
              <a:t> </a:t>
            </a:r>
            <a:r>
              <a:rPr sz="1000" spc="-40" dirty="0">
                <a:latin typeface="Verdana" panose="020B0604030504040204" pitchFamily="34" charset="0"/>
                <a:cs typeface="Calibri"/>
              </a:rPr>
              <a:t>PAHO,</a:t>
            </a:r>
            <a:r>
              <a:rPr sz="1000" spc="215" dirty="0">
                <a:latin typeface="Verdana" panose="020B0604030504040204" pitchFamily="34" charset="0"/>
                <a:cs typeface="Calibri"/>
              </a:rPr>
              <a:t> </a:t>
            </a:r>
            <a:r>
              <a:rPr sz="1000" spc="-15" dirty="0">
                <a:latin typeface="Verdana" panose="020B0604030504040204" pitchFamily="34" charset="0"/>
                <a:cs typeface="Calibri"/>
              </a:rPr>
              <a:t>2020.</a:t>
            </a:r>
            <a:r>
              <a:rPr sz="1000" spc="-40" dirty="0">
                <a:latin typeface="Verdana" panose="020B0604030504040204" pitchFamily="34" charset="0"/>
                <a:cs typeface="Calibri"/>
              </a:rPr>
              <a:t> </a:t>
            </a:r>
            <a:r>
              <a:rPr sz="1000" spc="-15" dirty="0">
                <a:latin typeface="Verdana" panose="020B0604030504040204" pitchFamily="34" charset="0"/>
                <a:cs typeface="Calibri"/>
              </a:rPr>
              <a:t>Obtained</a:t>
            </a:r>
            <a:r>
              <a:rPr sz="1000" spc="-120" dirty="0">
                <a:latin typeface="Verdana" panose="020B0604030504040204" pitchFamily="34" charset="0"/>
                <a:cs typeface="Calibri"/>
              </a:rPr>
              <a:t> </a:t>
            </a:r>
            <a:r>
              <a:rPr sz="1000" spc="-15" dirty="0">
                <a:latin typeface="Verdana" panose="020B0604030504040204" pitchFamily="34" charset="0"/>
                <a:cs typeface="Calibri"/>
              </a:rPr>
              <a:t>from</a:t>
            </a:r>
            <a:r>
              <a:rPr sz="1000" spc="-110" dirty="0">
                <a:latin typeface="Verdana" panose="020B0604030504040204" pitchFamily="34" charset="0"/>
                <a:cs typeface="Calibri"/>
              </a:rPr>
              <a:t> </a:t>
            </a:r>
            <a:r>
              <a:rPr sz="1000" spc="-20" dirty="0">
                <a:latin typeface="Verdana" panose="020B0604030504040204" pitchFamily="34" charset="0"/>
                <a:cs typeface="Calibri"/>
              </a:rPr>
              <a:t>Spectrum</a:t>
            </a:r>
            <a:r>
              <a:rPr sz="1000" spc="-114" dirty="0">
                <a:latin typeface="Verdana" panose="020B0604030504040204" pitchFamily="34" charset="0"/>
                <a:cs typeface="Calibri"/>
              </a:rPr>
              <a:t> </a:t>
            </a:r>
            <a:r>
              <a:rPr sz="1000" dirty="0">
                <a:latin typeface="Verdana" panose="020B0604030504040204" pitchFamily="34" charset="0"/>
                <a:cs typeface="Calibri"/>
              </a:rPr>
              <a:t>HIV</a:t>
            </a:r>
            <a:r>
              <a:rPr sz="1000" spc="-95" dirty="0">
                <a:latin typeface="Verdana" panose="020B0604030504040204" pitchFamily="34" charset="0"/>
                <a:cs typeface="Calibri"/>
              </a:rPr>
              <a:t> </a:t>
            </a:r>
            <a:r>
              <a:rPr sz="1000" spc="-10" dirty="0">
                <a:latin typeface="Verdana" panose="020B0604030504040204" pitchFamily="34" charset="0"/>
                <a:cs typeface="Calibri"/>
              </a:rPr>
              <a:t>estimates</a:t>
            </a:r>
            <a:r>
              <a:rPr sz="1000" spc="-85" dirty="0">
                <a:latin typeface="Verdana" panose="020B0604030504040204" pitchFamily="34" charset="0"/>
                <a:cs typeface="Calibri"/>
              </a:rPr>
              <a:t> </a:t>
            </a:r>
            <a:r>
              <a:rPr sz="1000" spc="-15" dirty="0">
                <a:latin typeface="Verdana" panose="020B0604030504040204" pitchFamily="34" charset="0"/>
                <a:cs typeface="Calibri"/>
              </a:rPr>
              <a:t>2019</a:t>
            </a:r>
            <a:r>
              <a:rPr sz="1000" spc="-95" dirty="0">
                <a:latin typeface="Verdana" panose="020B0604030504040204" pitchFamily="34" charset="0"/>
                <a:cs typeface="Calibri"/>
              </a:rPr>
              <a:t> </a:t>
            </a:r>
            <a:r>
              <a:rPr sz="1000" spc="-10" dirty="0">
                <a:latin typeface="Verdana" panose="020B0604030504040204" pitchFamily="34" charset="0"/>
                <a:cs typeface="Calibri"/>
              </a:rPr>
              <a:t>and</a:t>
            </a:r>
            <a:r>
              <a:rPr sz="1000" spc="-114" dirty="0">
                <a:latin typeface="Verdana" panose="020B0604030504040204" pitchFamily="34" charset="0"/>
                <a:cs typeface="Calibri"/>
              </a:rPr>
              <a:t> </a:t>
            </a:r>
            <a:r>
              <a:rPr sz="1000" spc="-20" dirty="0">
                <a:latin typeface="Verdana" panose="020B0604030504040204" pitchFamily="34" charset="0"/>
                <a:cs typeface="Calibri"/>
              </a:rPr>
              <a:t>UNAIDS/WHO.</a:t>
            </a:r>
            <a:r>
              <a:rPr sz="1000" spc="-45" dirty="0">
                <a:latin typeface="Verdana" panose="020B0604030504040204" pitchFamily="34" charset="0"/>
                <a:cs typeface="Calibri"/>
              </a:rPr>
              <a:t> </a:t>
            </a:r>
            <a:r>
              <a:rPr sz="1000" spc="-10" dirty="0">
                <a:latin typeface="Verdana" panose="020B0604030504040204" pitchFamily="34" charset="0"/>
                <a:cs typeface="Calibri"/>
              </a:rPr>
              <a:t>Global</a:t>
            </a:r>
            <a:r>
              <a:rPr sz="1000" spc="-95" dirty="0">
                <a:latin typeface="Verdana" panose="020B0604030504040204" pitchFamily="34" charset="0"/>
                <a:cs typeface="Calibri"/>
              </a:rPr>
              <a:t> </a:t>
            </a:r>
            <a:r>
              <a:rPr sz="1000" spc="-10" dirty="0">
                <a:latin typeface="Verdana" panose="020B0604030504040204" pitchFamily="34" charset="0"/>
                <a:cs typeface="Calibri"/>
              </a:rPr>
              <a:t>AIDS</a:t>
            </a:r>
            <a:r>
              <a:rPr sz="1000" spc="-100" dirty="0">
                <a:latin typeface="Verdana" panose="020B0604030504040204" pitchFamily="34" charset="0"/>
                <a:cs typeface="Calibri"/>
              </a:rPr>
              <a:t> </a:t>
            </a:r>
            <a:r>
              <a:rPr sz="1000" spc="-25" dirty="0">
                <a:latin typeface="Verdana" panose="020B0604030504040204" pitchFamily="34" charset="0"/>
                <a:cs typeface="Calibri"/>
              </a:rPr>
              <a:t>monitoring</a:t>
            </a:r>
            <a:r>
              <a:rPr sz="1000" spc="-125" dirty="0">
                <a:latin typeface="Verdana" panose="020B0604030504040204" pitchFamily="34" charset="0"/>
                <a:cs typeface="Calibri"/>
              </a:rPr>
              <a:t> </a:t>
            </a:r>
            <a:r>
              <a:rPr sz="1000" spc="-15" dirty="0">
                <a:latin typeface="Verdana" panose="020B0604030504040204" pitchFamily="34" charset="0"/>
                <a:cs typeface="Calibri"/>
              </a:rPr>
              <a:t>country</a:t>
            </a:r>
            <a:r>
              <a:rPr sz="1000" spc="-90" dirty="0">
                <a:latin typeface="Verdana" panose="020B0604030504040204" pitchFamily="34" charset="0"/>
                <a:cs typeface="Calibri"/>
              </a:rPr>
              <a:t> </a:t>
            </a:r>
            <a:r>
              <a:rPr sz="1000" spc="-15" dirty="0">
                <a:latin typeface="Verdana" panose="020B0604030504040204" pitchFamily="34" charset="0"/>
                <a:cs typeface="Calibri"/>
              </a:rPr>
              <a:t>responses,</a:t>
            </a:r>
            <a:r>
              <a:rPr sz="1000" spc="-120" dirty="0">
                <a:latin typeface="Verdana" panose="020B0604030504040204" pitchFamily="34" charset="0"/>
                <a:cs typeface="Calibri"/>
              </a:rPr>
              <a:t> </a:t>
            </a:r>
            <a:r>
              <a:rPr sz="1000" spc="-15" dirty="0">
                <a:latin typeface="Verdana" panose="020B0604030504040204" pitchFamily="34" charset="0"/>
                <a:cs typeface="Calibri"/>
              </a:rPr>
              <a:t>2020.</a:t>
            </a:r>
            <a:endParaRPr sz="1000" dirty="0">
              <a:latin typeface="Verdana" panose="020B0604030504040204" pitchFamily="34" charset="0"/>
              <a:cs typeface="Calibri"/>
            </a:endParaRPr>
          </a:p>
        </p:txBody>
      </p:sp>
      <p:sp>
        <p:nvSpPr>
          <p:cNvPr id="75" name="object 75"/>
          <p:cNvSpPr txBox="1"/>
          <p:nvPr/>
        </p:nvSpPr>
        <p:spPr>
          <a:xfrm>
            <a:off x="1302744" y="4392820"/>
            <a:ext cx="119618" cy="1997874"/>
          </a:xfrm>
          <a:prstGeom prst="rect">
            <a:avLst/>
          </a:prstGeom>
        </p:spPr>
        <p:txBody>
          <a:bodyPr vert="vert270" wrap="square" lIns="0" tIns="0" rIns="0" bIns="0" rtlCol="0">
            <a:spAutoFit/>
          </a:bodyPr>
          <a:lstStyle/>
          <a:p>
            <a:pPr marL="12700" algn="r">
              <a:lnSpc>
                <a:spcPts val="1160"/>
              </a:lnSpc>
            </a:pPr>
            <a:r>
              <a:rPr sz="800" b="1" spc="-10" dirty="0">
                <a:latin typeface="Verdana" panose="020B0604030504040204" pitchFamily="34" charset="0"/>
                <a:cs typeface="Calibri"/>
              </a:rPr>
              <a:t>St</a:t>
            </a:r>
            <a:r>
              <a:rPr sz="800" b="1" dirty="0">
                <a:latin typeface="Verdana" panose="020B0604030504040204" pitchFamily="34" charset="0"/>
                <a:cs typeface="Calibri"/>
              </a:rPr>
              <a:t> </a:t>
            </a:r>
            <a:r>
              <a:rPr sz="800" b="1" spc="-5" dirty="0">
                <a:latin typeface="Verdana" panose="020B0604030504040204" pitchFamily="34" charset="0"/>
                <a:cs typeface="Calibri"/>
              </a:rPr>
              <a:t>Vincent</a:t>
            </a:r>
            <a:r>
              <a:rPr sz="800" b="1" dirty="0">
                <a:latin typeface="Verdana" panose="020B0604030504040204" pitchFamily="34" charset="0"/>
                <a:cs typeface="Calibri"/>
              </a:rPr>
              <a:t> </a:t>
            </a:r>
            <a:r>
              <a:rPr sz="800" b="1" spc="5" dirty="0">
                <a:latin typeface="Verdana" panose="020B0604030504040204" pitchFamily="34" charset="0"/>
                <a:cs typeface="Calibri"/>
              </a:rPr>
              <a:t>and</a:t>
            </a:r>
            <a:r>
              <a:rPr sz="800" b="1" spc="-50" dirty="0">
                <a:latin typeface="Verdana" panose="020B0604030504040204" pitchFamily="34" charset="0"/>
                <a:cs typeface="Calibri"/>
              </a:rPr>
              <a:t> </a:t>
            </a:r>
            <a:r>
              <a:rPr sz="800" b="1" spc="5" dirty="0">
                <a:latin typeface="Verdana" panose="020B0604030504040204" pitchFamily="34" charset="0"/>
                <a:cs typeface="Calibri"/>
              </a:rPr>
              <a:t>the</a:t>
            </a:r>
            <a:r>
              <a:rPr sz="800" b="1" spc="-25" dirty="0">
                <a:latin typeface="Verdana" panose="020B0604030504040204" pitchFamily="34" charset="0"/>
                <a:cs typeface="Calibri"/>
              </a:rPr>
              <a:t> </a:t>
            </a:r>
            <a:r>
              <a:rPr sz="800" b="1" dirty="0">
                <a:latin typeface="Verdana" panose="020B0604030504040204" pitchFamily="34" charset="0"/>
                <a:cs typeface="Calibri"/>
              </a:rPr>
              <a:t>Gren…</a:t>
            </a:r>
          </a:p>
        </p:txBody>
      </p:sp>
      <p:sp>
        <p:nvSpPr>
          <p:cNvPr id="98" name="object 98"/>
          <p:cNvSpPr txBox="1"/>
          <p:nvPr/>
        </p:nvSpPr>
        <p:spPr>
          <a:xfrm>
            <a:off x="7400581" y="4417227"/>
            <a:ext cx="136704" cy="1949062"/>
          </a:xfrm>
          <a:prstGeom prst="rect">
            <a:avLst/>
          </a:prstGeom>
        </p:spPr>
        <p:txBody>
          <a:bodyPr vert="vert270" wrap="square" lIns="0" tIns="0" rIns="0" bIns="0" rtlCol="0">
            <a:spAutoFit/>
          </a:bodyPr>
          <a:lstStyle/>
          <a:p>
            <a:pPr marL="12700" algn="r">
              <a:lnSpc>
                <a:spcPts val="1160"/>
              </a:lnSpc>
            </a:pPr>
            <a:r>
              <a:rPr sz="800" b="1" dirty="0">
                <a:latin typeface="Verdana" panose="020B0604030504040204" pitchFamily="34" charset="0"/>
                <a:cs typeface="Calibri"/>
              </a:rPr>
              <a:t>United</a:t>
            </a:r>
            <a:r>
              <a:rPr sz="800" b="1" spc="-45" dirty="0">
                <a:latin typeface="Verdana" panose="020B0604030504040204" pitchFamily="34" charset="0"/>
                <a:cs typeface="Calibri"/>
              </a:rPr>
              <a:t> </a:t>
            </a:r>
            <a:r>
              <a:rPr sz="800" b="1" spc="-5" dirty="0">
                <a:latin typeface="Verdana" panose="020B0604030504040204" pitchFamily="34" charset="0"/>
                <a:cs typeface="Calibri"/>
              </a:rPr>
              <a:t>States</a:t>
            </a:r>
            <a:r>
              <a:rPr sz="800" b="1" spc="-55" dirty="0">
                <a:latin typeface="Verdana" panose="020B0604030504040204" pitchFamily="34" charset="0"/>
                <a:cs typeface="Calibri"/>
              </a:rPr>
              <a:t> </a:t>
            </a:r>
            <a:r>
              <a:rPr sz="800" b="1" spc="30" dirty="0">
                <a:latin typeface="Verdana" panose="020B0604030504040204" pitchFamily="34" charset="0"/>
                <a:cs typeface="Calibri"/>
              </a:rPr>
              <a:t>of</a:t>
            </a:r>
            <a:r>
              <a:rPr sz="800" b="1" spc="-40" dirty="0">
                <a:latin typeface="Verdana" panose="020B0604030504040204" pitchFamily="34" charset="0"/>
                <a:cs typeface="Calibri"/>
              </a:rPr>
              <a:t> </a:t>
            </a:r>
            <a:r>
              <a:rPr sz="800" b="1" dirty="0">
                <a:latin typeface="Verdana" panose="020B0604030504040204" pitchFamily="34" charset="0"/>
                <a:cs typeface="Calibri"/>
              </a:rPr>
              <a:t>America</a:t>
            </a:r>
          </a:p>
        </p:txBody>
      </p:sp>
      <p:grpSp>
        <p:nvGrpSpPr>
          <p:cNvPr id="165" name="Agrupar 164">
            <a:extLst>
              <a:ext uri="{FF2B5EF4-FFF2-40B4-BE49-F238E27FC236}">
                <a16:creationId xmlns:a16="http://schemas.microsoft.com/office/drawing/2014/main" id="{92664B79-CC16-44FE-A1E3-012921D6CDC6}"/>
              </a:ext>
            </a:extLst>
          </p:cNvPr>
          <p:cNvGrpSpPr/>
          <p:nvPr/>
        </p:nvGrpSpPr>
        <p:grpSpPr>
          <a:xfrm>
            <a:off x="671400" y="1477604"/>
            <a:ext cx="10919571" cy="4582109"/>
            <a:chOff x="671400" y="1477604"/>
            <a:chExt cx="10919571" cy="4582109"/>
          </a:xfrm>
        </p:grpSpPr>
        <p:sp>
          <p:nvSpPr>
            <p:cNvPr id="2" name="object 2"/>
            <p:cNvSpPr/>
            <p:nvPr/>
          </p:nvSpPr>
          <p:spPr>
            <a:xfrm>
              <a:off x="1237803" y="3951995"/>
              <a:ext cx="2413676" cy="0"/>
            </a:xfrm>
            <a:custGeom>
              <a:avLst/>
              <a:gdLst/>
              <a:ahLst/>
              <a:cxnLst/>
              <a:rect l="l" t="t" r="r" b="b"/>
              <a:pathLst>
                <a:path w="2758440">
                  <a:moveTo>
                    <a:pt x="0" y="0"/>
                  </a:moveTo>
                  <a:lnTo>
                    <a:pt x="2758440" y="0"/>
                  </a:lnTo>
                </a:path>
              </a:pathLst>
            </a:custGeom>
            <a:ln w="9525">
              <a:solidFill>
                <a:srgbClr val="D9D9D9"/>
              </a:solidFill>
            </a:ln>
          </p:spPr>
          <p:txBody>
            <a:bodyPr wrap="square" lIns="0" tIns="0" rIns="0" bIns="0" rtlCol="0"/>
            <a:lstStyle/>
            <a:p>
              <a:endParaRPr/>
            </a:p>
          </p:txBody>
        </p:sp>
        <p:sp>
          <p:nvSpPr>
            <p:cNvPr id="3" name="object 3"/>
            <p:cNvSpPr/>
            <p:nvPr/>
          </p:nvSpPr>
          <p:spPr>
            <a:xfrm>
              <a:off x="3847063" y="3951995"/>
              <a:ext cx="71121" cy="0"/>
            </a:xfrm>
            <a:custGeom>
              <a:avLst/>
              <a:gdLst/>
              <a:ahLst/>
              <a:cxnLst/>
              <a:rect l="l" t="t" r="r" b="b"/>
              <a:pathLst>
                <a:path w="81279">
                  <a:moveTo>
                    <a:pt x="0" y="0"/>
                  </a:moveTo>
                  <a:lnTo>
                    <a:pt x="81279" y="0"/>
                  </a:lnTo>
                </a:path>
              </a:pathLst>
            </a:custGeom>
            <a:ln w="9525">
              <a:solidFill>
                <a:srgbClr val="D9D9D9"/>
              </a:solidFill>
            </a:ln>
          </p:spPr>
          <p:txBody>
            <a:bodyPr wrap="square" lIns="0" tIns="0" rIns="0" bIns="0" rtlCol="0"/>
            <a:lstStyle/>
            <a:p>
              <a:endParaRPr/>
            </a:p>
          </p:txBody>
        </p:sp>
        <p:sp>
          <p:nvSpPr>
            <p:cNvPr id="4" name="object 4"/>
            <p:cNvSpPr/>
            <p:nvPr/>
          </p:nvSpPr>
          <p:spPr>
            <a:xfrm>
              <a:off x="4113767" y="3951995"/>
              <a:ext cx="71121" cy="0"/>
            </a:xfrm>
            <a:custGeom>
              <a:avLst/>
              <a:gdLst/>
              <a:ahLst/>
              <a:cxnLst/>
              <a:rect l="l" t="t" r="r" b="b"/>
              <a:pathLst>
                <a:path w="81279">
                  <a:moveTo>
                    <a:pt x="0" y="0"/>
                  </a:moveTo>
                  <a:lnTo>
                    <a:pt x="81279" y="0"/>
                  </a:lnTo>
                </a:path>
              </a:pathLst>
            </a:custGeom>
            <a:ln w="9525">
              <a:solidFill>
                <a:srgbClr val="D9D9D9"/>
              </a:solidFill>
            </a:ln>
          </p:spPr>
          <p:txBody>
            <a:bodyPr wrap="square" lIns="0" tIns="0" rIns="0" bIns="0" rtlCol="0"/>
            <a:lstStyle/>
            <a:p>
              <a:endParaRPr/>
            </a:p>
          </p:txBody>
        </p:sp>
        <p:sp>
          <p:nvSpPr>
            <p:cNvPr id="5" name="object 5"/>
            <p:cNvSpPr/>
            <p:nvPr/>
          </p:nvSpPr>
          <p:spPr>
            <a:xfrm>
              <a:off x="4380461" y="3951995"/>
              <a:ext cx="71677" cy="0"/>
            </a:xfrm>
            <a:custGeom>
              <a:avLst/>
              <a:gdLst/>
              <a:ahLst/>
              <a:cxnLst/>
              <a:rect l="l" t="t" r="r" b="b"/>
              <a:pathLst>
                <a:path w="81914">
                  <a:moveTo>
                    <a:pt x="0" y="0"/>
                  </a:moveTo>
                  <a:lnTo>
                    <a:pt x="81292" y="0"/>
                  </a:lnTo>
                </a:path>
              </a:pathLst>
            </a:custGeom>
            <a:ln w="9525">
              <a:solidFill>
                <a:srgbClr val="D9D9D9"/>
              </a:solidFill>
            </a:ln>
          </p:spPr>
          <p:txBody>
            <a:bodyPr wrap="square" lIns="0" tIns="0" rIns="0" bIns="0" rtlCol="0"/>
            <a:lstStyle/>
            <a:p>
              <a:endParaRPr/>
            </a:p>
          </p:txBody>
        </p:sp>
        <p:sp>
          <p:nvSpPr>
            <p:cNvPr id="6" name="object 6"/>
            <p:cNvSpPr/>
            <p:nvPr/>
          </p:nvSpPr>
          <p:spPr>
            <a:xfrm>
              <a:off x="4647176" y="3951995"/>
              <a:ext cx="71121" cy="0"/>
            </a:xfrm>
            <a:custGeom>
              <a:avLst/>
              <a:gdLst/>
              <a:ahLst/>
              <a:cxnLst/>
              <a:rect l="l" t="t" r="r" b="b"/>
              <a:pathLst>
                <a:path w="81279">
                  <a:moveTo>
                    <a:pt x="0" y="0"/>
                  </a:moveTo>
                  <a:lnTo>
                    <a:pt x="81279" y="0"/>
                  </a:lnTo>
                </a:path>
              </a:pathLst>
            </a:custGeom>
            <a:ln w="9525">
              <a:solidFill>
                <a:srgbClr val="D9D9D9"/>
              </a:solidFill>
            </a:ln>
          </p:spPr>
          <p:txBody>
            <a:bodyPr wrap="square" lIns="0" tIns="0" rIns="0" bIns="0" rtlCol="0"/>
            <a:lstStyle/>
            <a:p>
              <a:endParaRPr/>
            </a:p>
          </p:txBody>
        </p:sp>
        <p:sp>
          <p:nvSpPr>
            <p:cNvPr id="7" name="object 7"/>
            <p:cNvSpPr/>
            <p:nvPr/>
          </p:nvSpPr>
          <p:spPr>
            <a:xfrm>
              <a:off x="4913881" y="3951995"/>
              <a:ext cx="71121" cy="0"/>
            </a:xfrm>
            <a:custGeom>
              <a:avLst/>
              <a:gdLst/>
              <a:ahLst/>
              <a:cxnLst/>
              <a:rect l="l" t="t" r="r" b="b"/>
              <a:pathLst>
                <a:path w="81279">
                  <a:moveTo>
                    <a:pt x="0" y="0"/>
                  </a:moveTo>
                  <a:lnTo>
                    <a:pt x="81279" y="0"/>
                  </a:lnTo>
                </a:path>
              </a:pathLst>
            </a:custGeom>
            <a:ln w="9525">
              <a:solidFill>
                <a:srgbClr val="D9D9D9"/>
              </a:solidFill>
            </a:ln>
          </p:spPr>
          <p:txBody>
            <a:bodyPr wrap="square" lIns="0" tIns="0" rIns="0" bIns="0" rtlCol="0"/>
            <a:lstStyle/>
            <a:p>
              <a:endParaRPr/>
            </a:p>
          </p:txBody>
        </p:sp>
        <p:sp>
          <p:nvSpPr>
            <p:cNvPr id="8" name="object 8"/>
            <p:cNvSpPr/>
            <p:nvPr/>
          </p:nvSpPr>
          <p:spPr>
            <a:xfrm>
              <a:off x="5171685" y="3951995"/>
              <a:ext cx="71677" cy="0"/>
            </a:xfrm>
            <a:custGeom>
              <a:avLst/>
              <a:gdLst/>
              <a:ahLst/>
              <a:cxnLst/>
              <a:rect l="l" t="t" r="r" b="b"/>
              <a:pathLst>
                <a:path w="81914">
                  <a:moveTo>
                    <a:pt x="0" y="0"/>
                  </a:moveTo>
                  <a:lnTo>
                    <a:pt x="81292" y="0"/>
                  </a:lnTo>
                </a:path>
              </a:pathLst>
            </a:custGeom>
            <a:ln w="9525">
              <a:solidFill>
                <a:srgbClr val="D9D9D9"/>
              </a:solidFill>
            </a:ln>
          </p:spPr>
          <p:txBody>
            <a:bodyPr wrap="square" lIns="0" tIns="0" rIns="0" bIns="0" rtlCol="0"/>
            <a:lstStyle/>
            <a:p>
              <a:endParaRPr/>
            </a:p>
          </p:txBody>
        </p:sp>
        <p:sp>
          <p:nvSpPr>
            <p:cNvPr id="9" name="object 9"/>
            <p:cNvSpPr/>
            <p:nvPr/>
          </p:nvSpPr>
          <p:spPr>
            <a:xfrm>
              <a:off x="5438401" y="3951995"/>
              <a:ext cx="71121" cy="0"/>
            </a:xfrm>
            <a:custGeom>
              <a:avLst/>
              <a:gdLst/>
              <a:ahLst/>
              <a:cxnLst/>
              <a:rect l="l" t="t" r="r" b="b"/>
              <a:pathLst>
                <a:path w="81279">
                  <a:moveTo>
                    <a:pt x="0" y="0"/>
                  </a:moveTo>
                  <a:lnTo>
                    <a:pt x="81279" y="0"/>
                  </a:lnTo>
                </a:path>
              </a:pathLst>
            </a:custGeom>
            <a:ln w="9525">
              <a:solidFill>
                <a:srgbClr val="D9D9D9"/>
              </a:solidFill>
            </a:ln>
          </p:spPr>
          <p:txBody>
            <a:bodyPr wrap="square" lIns="0" tIns="0" rIns="0" bIns="0" rtlCol="0"/>
            <a:lstStyle/>
            <a:p>
              <a:endParaRPr/>
            </a:p>
          </p:txBody>
        </p:sp>
        <p:sp>
          <p:nvSpPr>
            <p:cNvPr id="10" name="object 10"/>
            <p:cNvSpPr/>
            <p:nvPr/>
          </p:nvSpPr>
          <p:spPr>
            <a:xfrm>
              <a:off x="5705105" y="3951995"/>
              <a:ext cx="71121" cy="0"/>
            </a:xfrm>
            <a:custGeom>
              <a:avLst/>
              <a:gdLst/>
              <a:ahLst/>
              <a:cxnLst/>
              <a:rect l="l" t="t" r="r" b="b"/>
              <a:pathLst>
                <a:path w="81279">
                  <a:moveTo>
                    <a:pt x="0" y="0"/>
                  </a:moveTo>
                  <a:lnTo>
                    <a:pt x="81279" y="0"/>
                  </a:lnTo>
                </a:path>
              </a:pathLst>
            </a:custGeom>
            <a:ln w="9525">
              <a:solidFill>
                <a:srgbClr val="D9D9D9"/>
              </a:solidFill>
            </a:ln>
          </p:spPr>
          <p:txBody>
            <a:bodyPr wrap="square" lIns="0" tIns="0" rIns="0" bIns="0" rtlCol="0"/>
            <a:lstStyle/>
            <a:p>
              <a:endParaRPr/>
            </a:p>
          </p:txBody>
        </p:sp>
        <p:sp>
          <p:nvSpPr>
            <p:cNvPr id="11" name="object 11"/>
            <p:cNvSpPr/>
            <p:nvPr/>
          </p:nvSpPr>
          <p:spPr>
            <a:xfrm>
              <a:off x="5971810" y="3951995"/>
              <a:ext cx="71121" cy="0"/>
            </a:xfrm>
            <a:custGeom>
              <a:avLst/>
              <a:gdLst/>
              <a:ahLst/>
              <a:cxnLst/>
              <a:rect l="l" t="t" r="r" b="b"/>
              <a:pathLst>
                <a:path w="81279">
                  <a:moveTo>
                    <a:pt x="0" y="0"/>
                  </a:moveTo>
                  <a:lnTo>
                    <a:pt x="81279" y="0"/>
                  </a:lnTo>
                </a:path>
              </a:pathLst>
            </a:custGeom>
            <a:ln w="9525">
              <a:solidFill>
                <a:srgbClr val="D9D9D9"/>
              </a:solidFill>
            </a:ln>
          </p:spPr>
          <p:txBody>
            <a:bodyPr wrap="square" lIns="0" tIns="0" rIns="0" bIns="0" rtlCol="0"/>
            <a:lstStyle/>
            <a:p>
              <a:endParaRPr/>
            </a:p>
          </p:txBody>
        </p:sp>
        <p:sp>
          <p:nvSpPr>
            <p:cNvPr id="12" name="object 12"/>
            <p:cNvSpPr/>
            <p:nvPr/>
          </p:nvSpPr>
          <p:spPr>
            <a:xfrm>
              <a:off x="6238514" y="3951995"/>
              <a:ext cx="71121" cy="0"/>
            </a:xfrm>
            <a:custGeom>
              <a:avLst/>
              <a:gdLst/>
              <a:ahLst/>
              <a:cxnLst/>
              <a:rect l="l" t="t" r="r" b="b"/>
              <a:pathLst>
                <a:path w="81279">
                  <a:moveTo>
                    <a:pt x="0" y="0"/>
                  </a:moveTo>
                  <a:lnTo>
                    <a:pt x="81279" y="0"/>
                  </a:lnTo>
                </a:path>
              </a:pathLst>
            </a:custGeom>
            <a:ln w="9525">
              <a:solidFill>
                <a:srgbClr val="D9D9D9"/>
              </a:solidFill>
            </a:ln>
          </p:spPr>
          <p:txBody>
            <a:bodyPr wrap="square" lIns="0" tIns="0" rIns="0" bIns="0" rtlCol="0"/>
            <a:lstStyle/>
            <a:p>
              <a:endParaRPr/>
            </a:p>
          </p:txBody>
        </p:sp>
        <p:sp>
          <p:nvSpPr>
            <p:cNvPr id="13" name="object 13"/>
            <p:cNvSpPr/>
            <p:nvPr/>
          </p:nvSpPr>
          <p:spPr>
            <a:xfrm>
              <a:off x="6496328" y="3951995"/>
              <a:ext cx="80011" cy="0"/>
            </a:xfrm>
            <a:custGeom>
              <a:avLst/>
              <a:gdLst/>
              <a:ahLst/>
              <a:cxnLst/>
              <a:rect l="l" t="t" r="r" b="b"/>
              <a:pathLst>
                <a:path w="91440">
                  <a:moveTo>
                    <a:pt x="0" y="0"/>
                  </a:moveTo>
                  <a:lnTo>
                    <a:pt x="91440" y="0"/>
                  </a:lnTo>
                </a:path>
              </a:pathLst>
            </a:custGeom>
            <a:ln w="9525">
              <a:solidFill>
                <a:srgbClr val="D9D9D9"/>
              </a:solidFill>
            </a:ln>
          </p:spPr>
          <p:txBody>
            <a:bodyPr wrap="square" lIns="0" tIns="0" rIns="0" bIns="0" rtlCol="0"/>
            <a:lstStyle/>
            <a:p>
              <a:endParaRPr/>
            </a:p>
          </p:txBody>
        </p:sp>
        <p:sp>
          <p:nvSpPr>
            <p:cNvPr id="14" name="object 14"/>
            <p:cNvSpPr/>
            <p:nvPr/>
          </p:nvSpPr>
          <p:spPr>
            <a:xfrm>
              <a:off x="6763022" y="3951995"/>
              <a:ext cx="71677" cy="0"/>
            </a:xfrm>
            <a:custGeom>
              <a:avLst/>
              <a:gdLst/>
              <a:ahLst/>
              <a:cxnLst/>
              <a:rect l="l" t="t" r="r" b="b"/>
              <a:pathLst>
                <a:path w="81915">
                  <a:moveTo>
                    <a:pt x="0" y="0"/>
                  </a:moveTo>
                  <a:lnTo>
                    <a:pt x="81292" y="0"/>
                  </a:lnTo>
                </a:path>
              </a:pathLst>
            </a:custGeom>
            <a:ln w="9525">
              <a:solidFill>
                <a:srgbClr val="D9D9D9"/>
              </a:solidFill>
            </a:ln>
          </p:spPr>
          <p:txBody>
            <a:bodyPr wrap="square" lIns="0" tIns="0" rIns="0" bIns="0" rtlCol="0"/>
            <a:lstStyle/>
            <a:p>
              <a:endParaRPr/>
            </a:p>
          </p:txBody>
        </p:sp>
        <p:sp>
          <p:nvSpPr>
            <p:cNvPr id="15" name="object 15"/>
            <p:cNvSpPr/>
            <p:nvPr/>
          </p:nvSpPr>
          <p:spPr>
            <a:xfrm>
              <a:off x="7029727" y="3951995"/>
              <a:ext cx="71677" cy="0"/>
            </a:xfrm>
            <a:custGeom>
              <a:avLst/>
              <a:gdLst/>
              <a:ahLst/>
              <a:cxnLst/>
              <a:rect l="l" t="t" r="r" b="b"/>
              <a:pathLst>
                <a:path w="81915">
                  <a:moveTo>
                    <a:pt x="0" y="0"/>
                  </a:moveTo>
                  <a:lnTo>
                    <a:pt x="81292" y="0"/>
                  </a:lnTo>
                </a:path>
              </a:pathLst>
            </a:custGeom>
            <a:ln w="9525">
              <a:solidFill>
                <a:srgbClr val="D9D9D9"/>
              </a:solidFill>
            </a:ln>
          </p:spPr>
          <p:txBody>
            <a:bodyPr wrap="square" lIns="0" tIns="0" rIns="0" bIns="0" rtlCol="0"/>
            <a:lstStyle/>
            <a:p>
              <a:endParaRPr/>
            </a:p>
          </p:txBody>
        </p:sp>
        <p:sp>
          <p:nvSpPr>
            <p:cNvPr id="16" name="object 16"/>
            <p:cNvSpPr/>
            <p:nvPr/>
          </p:nvSpPr>
          <p:spPr>
            <a:xfrm>
              <a:off x="7296442" y="3951995"/>
              <a:ext cx="71121" cy="0"/>
            </a:xfrm>
            <a:custGeom>
              <a:avLst/>
              <a:gdLst/>
              <a:ahLst/>
              <a:cxnLst/>
              <a:rect l="l" t="t" r="r" b="b"/>
              <a:pathLst>
                <a:path w="81279">
                  <a:moveTo>
                    <a:pt x="0" y="0"/>
                  </a:moveTo>
                  <a:lnTo>
                    <a:pt x="81279" y="0"/>
                  </a:lnTo>
                </a:path>
              </a:pathLst>
            </a:custGeom>
            <a:ln w="9525">
              <a:solidFill>
                <a:srgbClr val="D9D9D9"/>
              </a:solidFill>
            </a:ln>
          </p:spPr>
          <p:txBody>
            <a:bodyPr wrap="square" lIns="0" tIns="0" rIns="0" bIns="0" rtlCol="0"/>
            <a:lstStyle/>
            <a:p>
              <a:endParaRPr/>
            </a:p>
          </p:txBody>
        </p:sp>
        <p:sp>
          <p:nvSpPr>
            <p:cNvPr id="17" name="object 17"/>
            <p:cNvSpPr/>
            <p:nvPr/>
          </p:nvSpPr>
          <p:spPr>
            <a:xfrm>
              <a:off x="7563136" y="3951995"/>
              <a:ext cx="71677" cy="0"/>
            </a:xfrm>
            <a:custGeom>
              <a:avLst/>
              <a:gdLst/>
              <a:ahLst/>
              <a:cxnLst/>
              <a:rect l="l" t="t" r="r" b="b"/>
              <a:pathLst>
                <a:path w="81915">
                  <a:moveTo>
                    <a:pt x="0" y="0"/>
                  </a:moveTo>
                  <a:lnTo>
                    <a:pt x="81292" y="0"/>
                  </a:lnTo>
                </a:path>
              </a:pathLst>
            </a:custGeom>
            <a:ln w="9525">
              <a:solidFill>
                <a:srgbClr val="D9D9D9"/>
              </a:solidFill>
            </a:ln>
          </p:spPr>
          <p:txBody>
            <a:bodyPr wrap="square" lIns="0" tIns="0" rIns="0" bIns="0" rtlCol="0"/>
            <a:lstStyle/>
            <a:p>
              <a:endParaRPr/>
            </a:p>
          </p:txBody>
        </p:sp>
        <p:sp>
          <p:nvSpPr>
            <p:cNvPr id="18" name="object 18"/>
            <p:cNvSpPr/>
            <p:nvPr/>
          </p:nvSpPr>
          <p:spPr>
            <a:xfrm>
              <a:off x="7829840" y="3951995"/>
              <a:ext cx="71677" cy="0"/>
            </a:xfrm>
            <a:custGeom>
              <a:avLst/>
              <a:gdLst/>
              <a:ahLst/>
              <a:cxnLst/>
              <a:rect l="l" t="t" r="r" b="b"/>
              <a:pathLst>
                <a:path w="81915">
                  <a:moveTo>
                    <a:pt x="0" y="0"/>
                  </a:moveTo>
                  <a:lnTo>
                    <a:pt x="81292" y="0"/>
                  </a:lnTo>
                </a:path>
              </a:pathLst>
            </a:custGeom>
            <a:ln w="9525">
              <a:solidFill>
                <a:srgbClr val="D9D9D9"/>
              </a:solidFill>
            </a:ln>
          </p:spPr>
          <p:txBody>
            <a:bodyPr wrap="square" lIns="0" tIns="0" rIns="0" bIns="0" rtlCol="0"/>
            <a:lstStyle/>
            <a:p>
              <a:endParaRPr/>
            </a:p>
          </p:txBody>
        </p:sp>
        <p:sp>
          <p:nvSpPr>
            <p:cNvPr id="19" name="object 19"/>
            <p:cNvSpPr/>
            <p:nvPr/>
          </p:nvSpPr>
          <p:spPr>
            <a:xfrm>
              <a:off x="8087666" y="3951995"/>
              <a:ext cx="71121" cy="0"/>
            </a:xfrm>
            <a:custGeom>
              <a:avLst/>
              <a:gdLst/>
              <a:ahLst/>
              <a:cxnLst/>
              <a:rect l="l" t="t" r="r" b="b"/>
              <a:pathLst>
                <a:path w="81279">
                  <a:moveTo>
                    <a:pt x="0" y="0"/>
                  </a:moveTo>
                  <a:lnTo>
                    <a:pt x="81279" y="0"/>
                  </a:lnTo>
                </a:path>
              </a:pathLst>
            </a:custGeom>
            <a:ln w="9525">
              <a:solidFill>
                <a:srgbClr val="D9D9D9"/>
              </a:solidFill>
            </a:ln>
          </p:spPr>
          <p:txBody>
            <a:bodyPr wrap="square" lIns="0" tIns="0" rIns="0" bIns="0" rtlCol="0"/>
            <a:lstStyle/>
            <a:p>
              <a:endParaRPr/>
            </a:p>
          </p:txBody>
        </p:sp>
        <p:sp>
          <p:nvSpPr>
            <p:cNvPr id="20" name="object 20"/>
            <p:cNvSpPr/>
            <p:nvPr/>
          </p:nvSpPr>
          <p:spPr>
            <a:xfrm>
              <a:off x="8354370" y="3951995"/>
              <a:ext cx="71121" cy="0"/>
            </a:xfrm>
            <a:custGeom>
              <a:avLst/>
              <a:gdLst/>
              <a:ahLst/>
              <a:cxnLst/>
              <a:rect l="l" t="t" r="r" b="b"/>
              <a:pathLst>
                <a:path w="81279">
                  <a:moveTo>
                    <a:pt x="0" y="0"/>
                  </a:moveTo>
                  <a:lnTo>
                    <a:pt x="81279" y="0"/>
                  </a:lnTo>
                </a:path>
              </a:pathLst>
            </a:custGeom>
            <a:ln w="9525">
              <a:solidFill>
                <a:srgbClr val="D9D9D9"/>
              </a:solidFill>
            </a:ln>
          </p:spPr>
          <p:txBody>
            <a:bodyPr wrap="square" lIns="0" tIns="0" rIns="0" bIns="0" rtlCol="0"/>
            <a:lstStyle/>
            <a:p>
              <a:endParaRPr/>
            </a:p>
          </p:txBody>
        </p:sp>
        <p:sp>
          <p:nvSpPr>
            <p:cNvPr id="21" name="object 21"/>
            <p:cNvSpPr/>
            <p:nvPr/>
          </p:nvSpPr>
          <p:spPr>
            <a:xfrm>
              <a:off x="8621075" y="3951995"/>
              <a:ext cx="71121" cy="0"/>
            </a:xfrm>
            <a:custGeom>
              <a:avLst/>
              <a:gdLst/>
              <a:ahLst/>
              <a:cxnLst/>
              <a:rect l="l" t="t" r="r" b="b"/>
              <a:pathLst>
                <a:path w="81279">
                  <a:moveTo>
                    <a:pt x="0" y="0"/>
                  </a:moveTo>
                  <a:lnTo>
                    <a:pt x="81279" y="0"/>
                  </a:lnTo>
                </a:path>
              </a:pathLst>
            </a:custGeom>
            <a:ln w="9525">
              <a:solidFill>
                <a:srgbClr val="D9D9D9"/>
              </a:solidFill>
            </a:ln>
          </p:spPr>
          <p:txBody>
            <a:bodyPr wrap="square" lIns="0" tIns="0" rIns="0" bIns="0" rtlCol="0"/>
            <a:lstStyle/>
            <a:p>
              <a:endParaRPr/>
            </a:p>
          </p:txBody>
        </p:sp>
        <p:sp>
          <p:nvSpPr>
            <p:cNvPr id="22" name="object 22"/>
            <p:cNvSpPr/>
            <p:nvPr/>
          </p:nvSpPr>
          <p:spPr>
            <a:xfrm>
              <a:off x="8887780" y="3951995"/>
              <a:ext cx="71121" cy="0"/>
            </a:xfrm>
            <a:custGeom>
              <a:avLst/>
              <a:gdLst/>
              <a:ahLst/>
              <a:cxnLst/>
              <a:rect l="l" t="t" r="r" b="b"/>
              <a:pathLst>
                <a:path w="81279">
                  <a:moveTo>
                    <a:pt x="0" y="0"/>
                  </a:moveTo>
                  <a:lnTo>
                    <a:pt x="81279" y="0"/>
                  </a:lnTo>
                </a:path>
              </a:pathLst>
            </a:custGeom>
            <a:ln w="9525">
              <a:solidFill>
                <a:srgbClr val="D9D9D9"/>
              </a:solidFill>
            </a:ln>
          </p:spPr>
          <p:txBody>
            <a:bodyPr wrap="square" lIns="0" tIns="0" rIns="0" bIns="0" rtlCol="0"/>
            <a:lstStyle/>
            <a:p>
              <a:endParaRPr/>
            </a:p>
          </p:txBody>
        </p:sp>
        <p:sp>
          <p:nvSpPr>
            <p:cNvPr id="23" name="object 23"/>
            <p:cNvSpPr/>
            <p:nvPr/>
          </p:nvSpPr>
          <p:spPr>
            <a:xfrm>
              <a:off x="9154484" y="3951995"/>
              <a:ext cx="71121" cy="0"/>
            </a:xfrm>
            <a:custGeom>
              <a:avLst/>
              <a:gdLst/>
              <a:ahLst/>
              <a:cxnLst/>
              <a:rect l="l" t="t" r="r" b="b"/>
              <a:pathLst>
                <a:path w="81279">
                  <a:moveTo>
                    <a:pt x="0" y="0"/>
                  </a:moveTo>
                  <a:lnTo>
                    <a:pt x="81279" y="0"/>
                  </a:lnTo>
                </a:path>
              </a:pathLst>
            </a:custGeom>
            <a:ln w="9525">
              <a:solidFill>
                <a:srgbClr val="D9D9D9"/>
              </a:solidFill>
            </a:ln>
          </p:spPr>
          <p:txBody>
            <a:bodyPr wrap="square" lIns="0" tIns="0" rIns="0" bIns="0" rtlCol="0"/>
            <a:lstStyle/>
            <a:p>
              <a:endParaRPr/>
            </a:p>
          </p:txBody>
        </p:sp>
        <p:sp>
          <p:nvSpPr>
            <p:cNvPr id="24" name="object 24"/>
            <p:cNvSpPr/>
            <p:nvPr/>
          </p:nvSpPr>
          <p:spPr>
            <a:xfrm>
              <a:off x="9412286" y="3951995"/>
              <a:ext cx="80567" cy="0"/>
            </a:xfrm>
            <a:custGeom>
              <a:avLst/>
              <a:gdLst/>
              <a:ahLst/>
              <a:cxnLst/>
              <a:rect l="l" t="t" r="r" b="b"/>
              <a:pathLst>
                <a:path w="92075">
                  <a:moveTo>
                    <a:pt x="0" y="0"/>
                  </a:moveTo>
                  <a:lnTo>
                    <a:pt x="91452" y="0"/>
                  </a:lnTo>
                </a:path>
              </a:pathLst>
            </a:custGeom>
            <a:ln w="9525">
              <a:solidFill>
                <a:srgbClr val="D9D9D9"/>
              </a:solidFill>
            </a:ln>
          </p:spPr>
          <p:txBody>
            <a:bodyPr wrap="square" lIns="0" tIns="0" rIns="0" bIns="0" rtlCol="0"/>
            <a:lstStyle/>
            <a:p>
              <a:endParaRPr/>
            </a:p>
          </p:txBody>
        </p:sp>
        <p:sp>
          <p:nvSpPr>
            <p:cNvPr id="25" name="object 25"/>
            <p:cNvSpPr/>
            <p:nvPr/>
          </p:nvSpPr>
          <p:spPr>
            <a:xfrm>
              <a:off x="9679003" y="3951995"/>
              <a:ext cx="71121" cy="0"/>
            </a:xfrm>
            <a:custGeom>
              <a:avLst/>
              <a:gdLst/>
              <a:ahLst/>
              <a:cxnLst/>
              <a:rect l="l" t="t" r="r" b="b"/>
              <a:pathLst>
                <a:path w="81279">
                  <a:moveTo>
                    <a:pt x="0" y="0"/>
                  </a:moveTo>
                  <a:lnTo>
                    <a:pt x="81280" y="0"/>
                  </a:lnTo>
                </a:path>
              </a:pathLst>
            </a:custGeom>
            <a:ln w="9525">
              <a:solidFill>
                <a:srgbClr val="D9D9D9"/>
              </a:solidFill>
            </a:ln>
          </p:spPr>
          <p:txBody>
            <a:bodyPr wrap="square" lIns="0" tIns="0" rIns="0" bIns="0" rtlCol="0"/>
            <a:lstStyle/>
            <a:p>
              <a:endParaRPr/>
            </a:p>
          </p:txBody>
        </p:sp>
        <p:sp>
          <p:nvSpPr>
            <p:cNvPr id="26" name="object 26"/>
            <p:cNvSpPr/>
            <p:nvPr/>
          </p:nvSpPr>
          <p:spPr>
            <a:xfrm>
              <a:off x="9945708" y="3951995"/>
              <a:ext cx="71121" cy="0"/>
            </a:xfrm>
            <a:custGeom>
              <a:avLst/>
              <a:gdLst/>
              <a:ahLst/>
              <a:cxnLst/>
              <a:rect l="l" t="t" r="r" b="b"/>
              <a:pathLst>
                <a:path w="81279">
                  <a:moveTo>
                    <a:pt x="0" y="0"/>
                  </a:moveTo>
                  <a:lnTo>
                    <a:pt x="81279" y="0"/>
                  </a:lnTo>
                </a:path>
              </a:pathLst>
            </a:custGeom>
            <a:ln w="9525">
              <a:solidFill>
                <a:srgbClr val="D9D9D9"/>
              </a:solidFill>
            </a:ln>
          </p:spPr>
          <p:txBody>
            <a:bodyPr wrap="square" lIns="0" tIns="0" rIns="0" bIns="0" rtlCol="0"/>
            <a:lstStyle/>
            <a:p>
              <a:endParaRPr/>
            </a:p>
          </p:txBody>
        </p:sp>
        <p:sp>
          <p:nvSpPr>
            <p:cNvPr id="27" name="object 27"/>
            <p:cNvSpPr/>
            <p:nvPr/>
          </p:nvSpPr>
          <p:spPr>
            <a:xfrm>
              <a:off x="10212400" y="3951995"/>
              <a:ext cx="71677" cy="0"/>
            </a:xfrm>
            <a:custGeom>
              <a:avLst/>
              <a:gdLst/>
              <a:ahLst/>
              <a:cxnLst/>
              <a:rect l="l" t="t" r="r" b="b"/>
              <a:pathLst>
                <a:path w="81915">
                  <a:moveTo>
                    <a:pt x="0" y="0"/>
                  </a:moveTo>
                  <a:lnTo>
                    <a:pt x="81292" y="0"/>
                  </a:lnTo>
                </a:path>
              </a:pathLst>
            </a:custGeom>
            <a:ln w="9525">
              <a:solidFill>
                <a:srgbClr val="D9D9D9"/>
              </a:solidFill>
            </a:ln>
          </p:spPr>
          <p:txBody>
            <a:bodyPr wrap="square" lIns="0" tIns="0" rIns="0" bIns="0" rtlCol="0"/>
            <a:lstStyle/>
            <a:p>
              <a:endParaRPr/>
            </a:p>
          </p:txBody>
        </p:sp>
        <p:sp>
          <p:nvSpPr>
            <p:cNvPr id="28" name="object 28"/>
            <p:cNvSpPr/>
            <p:nvPr/>
          </p:nvSpPr>
          <p:spPr>
            <a:xfrm>
              <a:off x="10479117" y="3951995"/>
              <a:ext cx="31116" cy="0"/>
            </a:xfrm>
            <a:custGeom>
              <a:avLst/>
              <a:gdLst/>
              <a:ahLst/>
              <a:cxnLst/>
              <a:rect l="l" t="t" r="r" b="b"/>
              <a:pathLst>
                <a:path w="35559">
                  <a:moveTo>
                    <a:pt x="0" y="0"/>
                  </a:moveTo>
                  <a:lnTo>
                    <a:pt x="35559" y="0"/>
                  </a:lnTo>
                </a:path>
              </a:pathLst>
            </a:custGeom>
            <a:ln w="9525">
              <a:solidFill>
                <a:srgbClr val="D9D9D9"/>
              </a:solidFill>
            </a:ln>
          </p:spPr>
          <p:txBody>
            <a:bodyPr wrap="square" lIns="0" tIns="0" rIns="0" bIns="0" rtlCol="0"/>
            <a:lstStyle/>
            <a:p>
              <a:endParaRPr/>
            </a:p>
          </p:txBody>
        </p:sp>
        <p:sp>
          <p:nvSpPr>
            <p:cNvPr id="29" name="object 29"/>
            <p:cNvSpPr/>
            <p:nvPr/>
          </p:nvSpPr>
          <p:spPr>
            <a:xfrm>
              <a:off x="1237803" y="3551938"/>
              <a:ext cx="4538422" cy="0"/>
            </a:xfrm>
            <a:custGeom>
              <a:avLst/>
              <a:gdLst/>
              <a:ahLst/>
              <a:cxnLst/>
              <a:rect l="l" t="t" r="r" b="b"/>
              <a:pathLst>
                <a:path w="5186680">
                  <a:moveTo>
                    <a:pt x="0" y="0"/>
                  </a:moveTo>
                  <a:lnTo>
                    <a:pt x="5186680" y="0"/>
                  </a:lnTo>
                </a:path>
              </a:pathLst>
            </a:custGeom>
            <a:ln w="9525">
              <a:solidFill>
                <a:srgbClr val="D9D9D9"/>
              </a:solidFill>
            </a:ln>
          </p:spPr>
          <p:txBody>
            <a:bodyPr wrap="square" lIns="0" tIns="0" rIns="0" bIns="0" rtlCol="0"/>
            <a:lstStyle/>
            <a:p>
              <a:endParaRPr/>
            </a:p>
          </p:txBody>
        </p:sp>
        <p:sp>
          <p:nvSpPr>
            <p:cNvPr id="30" name="object 30"/>
            <p:cNvSpPr/>
            <p:nvPr/>
          </p:nvSpPr>
          <p:spPr>
            <a:xfrm>
              <a:off x="5971810" y="3551938"/>
              <a:ext cx="71121" cy="0"/>
            </a:xfrm>
            <a:custGeom>
              <a:avLst/>
              <a:gdLst/>
              <a:ahLst/>
              <a:cxnLst/>
              <a:rect l="l" t="t" r="r" b="b"/>
              <a:pathLst>
                <a:path w="81279">
                  <a:moveTo>
                    <a:pt x="0" y="0"/>
                  </a:moveTo>
                  <a:lnTo>
                    <a:pt x="81279" y="0"/>
                  </a:lnTo>
                </a:path>
              </a:pathLst>
            </a:custGeom>
            <a:ln w="9525">
              <a:solidFill>
                <a:srgbClr val="D9D9D9"/>
              </a:solidFill>
            </a:ln>
          </p:spPr>
          <p:txBody>
            <a:bodyPr wrap="square" lIns="0" tIns="0" rIns="0" bIns="0" rtlCol="0"/>
            <a:lstStyle/>
            <a:p>
              <a:endParaRPr/>
            </a:p>
          </p:txBody>
        </p:sp>
        <p:sp>
          <p:nvSpPr>
            <p:cNvPr id="31" name="object 31"/>
            <p:cNvSpPr/>
            <p:nvPr/>
          </p:nvSpPr>
          <p:spPr>
            <a:xfrm>
              <a:off x="6238514" y="3551938"/>
              <a:ext cx="71121" cy="0"/>
            </a:xfrm>
            <a:custGeom>
              <a:avLst/>
              <a:gdLst/>
              <a:ahLst/>
              <a:cxnLst/>
              <a:rect l="l" t="t" r="r" b="b"/>
              <a:pathLst>
                <a:path w="81279">
                  <a:moveTo>
                    <a:pt x="0" y="0"/>
                  </a:moveTo>
                  <a:lnTo>
                    <a:pt x="81279" y="0"/>
                  </a:lnTo>
                </a:path>
              </a:pathLst>
            </a:custGeom>
            <a:ln w="9525">
              <a:solidFill>
                <a:srgbClr val="D9D9D9"/>
              </a:solidFill>
            </a:ln>
          </p:spPr>
          <p:txBody>
            <a:bodyPr wrap="square" lIns="0" tIns="0" rIns="0" bIns="0" rtlCol="0"/>
            <a:lstStyle/>
            <a:p>
              <a:endParaRPr/>
            </a:p>
          </p:txBody>
        </p:sp>
        <p:sp>
          <p:nvSpPr>
            <p:cNvPr id="32" name="object 32"/>
            <p:cNvSpPr/>
            <p:nvPr/>
          </p:nvSpPr>
          <p:spPr>
            <a:xfrm>
              <a:off x="6496328" y="3551938"/>
              <a:ext cx="80011" cy="0"/>
            </a:xfrm>
            <a:custGeom>
              <a:avLst/>
              <a:gdLst/>
              <a:ahLst/>
              <a:cxnLst/>
              <a:rect l="l" t="t" r="r" b="b"/>
              <a:pathLst>
                <a:path w="91440">
                  <a:moveTo>
                    <a:pt x="0" y="0"/>
                  </a:moveTo>
                  <a:lnTo>
                    <a:pt x="91440" y="0"/>
                  </a:lnTo>
                </a:path>
              </a:pathLst>
            </a:custGeom>
            <a:ln w="9525">
              <a:solidFill>
                <a:srgbClr val="D9D9D9"/>
              </a:solidFill>
            </a:ln>
          </p:spPr>
          <p:txBody>
            <a:bodyPr wrap="square" lIns="0" tIns="0" rIns="0" bIns="0" rtlCol="0"/>
            <a:lstStyle/>
            <a:p>
              <a:endParaRPr/>
            </a:p>
          </p:txBody>
        </p:sp>
        <p:sp>
          <p:nvSpPr>
            <p:cNvPr id="33" name="object 33"/>
            <p:cNvSpPr/>
            <p:nvPr/>
          </p:nvSpPr>
          <p:spPr>
            <a:xfrm>
              <a:off x="6763022" y="3551938"/>
              <a:ext cx="71677" cy="0"/>
            </a:xfrm>
            <a:custGeom>
              <a:avLst/>
              <a:gdLst/>
              <a:ahLst/>
              <a:cxnLst/>
              <a:rect l="l" t="t" r="r" b="b"/>
              <a:pathLst>
                <a:path w="81915">
                  <a:moveTo>
                    <a:pt x="0" y="0"/>
                  </a:moveTo>
                  <a:lnTo>
                    <a:pt x="81292" y="0"/>
                  </a:lnTo>
                </a:path>
              </a:pathLst>
            </a:custGeom>
            <a:ln w="9525">
              <a:solidFill>
                <a:srgbClr val="D9D9D9"/>
              </a:solidFill>
            </a:ln>
          </p:spPr>
          <p:txBody>
            <a:bodyPr wrap="square" lIns="0" tIns="0" rIns="0" bIns="0" rtlCol="0"/>
            <a:lstStyle/>
            <a:p>
              <a:endParaRPr/>
            </a:p>
          </p:txBody>
        </p:sp>
        <p:sp>
          <p:nvSpPr>
            <p:cNvPr id="34" name="object 34"/>
            <p:cNvSpPr/>
            <p:nvPr/>
          </p:nvSpPr>
          <p:spPr>
            <a:xfrm>
              <a:off x="7029727" y="3551938"/>
              <a:ext cx="71677" cy="0"/>
            </a:xfrm>
            <a:custGeom>
              <a:avLst/>
              <a:gdLst/>
              <a:ahLst/>
              <a:cxnLst/>
              <a:rect l="l" t="t" r="r" b="b"/>
              <a:pathLst>
                <a:path w="81915">
                  <a:moveTo>
                    <a:pt x="0" y="0"/>
                  </a:moveTo>
                  <a:lnTo>
                    <a:pt x="81292" y="0"/>
                  </a:lnTo>
                </a:path>
              </a:pathLst>
            </a:custGeom>
            <a:ln w="9525">
              <a:solidFill>
                <a:srgbClr val="D9D9D9"/>
              </a:solidFill>
            </a:ln>
          </p:spPr>
          <p:txBody>
            <a:bodyPr wrap="square" lIns="0" tIns="0" rIns="0" bIns="0" rtlCol="0"/>
            <a:lstStyle/>
            <a:p>
              <a:endParaRPr/>
            </a:p>
          </p:txBody>
        </p:sp>
        <p:sp>
          <p:nvSpPr>
            <p:cNvPr id="35" name="object 35"/>
            <p:cNvSpPr/>
            <p:nvPr/>
          </p:nvSpPr>
          <p:spPr>
            <a:xfrm>
              <a:off x="7296442" y="3551938"/>
              <a:ext cx="71121" cy="0"/>
            </a:xfrm>
            <a:custGeom>
              <a:avLst/>
              <a:gdLst/>
              <a:ahLst/>
              <a:cxnLst/>
              <a:rect l="l" t="t" r="r" b="b"/>
              <a:pathLst>
                <a:path w="81279">
                  <a:moveTo>
                    <a:pt x="0" y="0"/>
                  </a:moveTo>
                  <a:lnTo>
                    <a:pt x="81279" y="0"/>
                  </a:lnTo>
                </a:path>
              </a:pathLst>
            </a:custGeom>
            <a:ln w="9525">
              <a:solidFill>
                <a:srgbClr val="D9D9D9"/>
              </a:solidFill>
            </a:ln>
          </p:spPr>
          <p:txBody>
            <a:bodyPr wrap="square" lIns="0" tIns="0" rIns="0" bIns="0" rtlCol="0"/>
            <a:lstStyle/>
            <a:p>
              <a:endParaRPr/>
            </a:p>
          </p:txBody>
        </p:sp>
        <p:sp>
          <p:nvSpPr>
            <p:cNvPr id="36" name="object 36"/>
            <p:cNvSpPr/>
            <p:nvPr/>
          </p:nvSpPr>
          <p:spPr>
            <a:xfrm>
              <a:off x="7563136" y="3551938"/>
              <a:ext cx="71677" cy="0"/>
            </a:xfrm>
            <a:custGeom>
              <a:avLst/>
              <a:gdLst/>
              <a:ahLst/>
              <a:cxnLst/>
              <a:rect l="l" t="t" r="r" b="b"/>
              <a:pathLst>
                <a:path w="81915">
                  <a:moveTo>
                    <a:pt x="0" y="0"/>
                  </a:moveTo>
                  <a:lnTo>
                    <a:pt x="81292" y="0"/>
                  </a:lnTo>
                </a:path>
              </a:pathLst>
            </a:custGeom>
            <a:ln w="9525">
              <a:solidFill>
                <a:srgbClr val="D9D9D9"/>
              </a:solidFill>
            </a:ln>
          </p:spPr>
          <p:txBody>
            <a:bodyPr wrap="square" lIns="0" tIns="0" rIns="0" bIns="0" rtlCol="0"/>
            <a:lstStyle/>
            <a:p>
              <a:endParaRPr/>
            </a:p>
          </p:txBody>
        </p:sp>
        <p:sp>
          <p:nvSpPr>
            <p:cNvPr id="37" name="object 37"/>
            <p:cNvSpPr/>
            <p:nvPr/>
          </p:nvSpPr>
          <p:spPr>
            <a:xfrm>
              <a:off x="7829840" y="3551938"/>
              <a:ext cx="71677" cy="0"/>
            </a:xfrm>
            <a:custGeom>
              <a:avLst/>
              <a:gdLst/>
              <a:ahLst/>
              <a:cxnLst/>
              <a:rect l="l" t="t" r="r" b="b"/>
              <a:pathLst>
                <a:path w="81915">
                  <a:moveTo>
                    <a:pt x="0" y="0"/>
                  </a:moveTo>
                  <a:lnTo>
                    <a:pt x="81292" y="0"/>
                  </a:lnTo>
                </a:path>
              </a:pathLst>
            </a:custGeom>
            <a:ln w="9525">
              <a:solidFill>
                <a:srgbClr val="D9D9D9"/>
              </a:solidFill>
            </a:ln>
          </p:spPr>
          <p:txBody>
            <a:bodyPr wrap="square" lIns="0" tIns="0" rIns="0" bIns="0" rtlCol="0"/>
            <a:lstStyle/>
            <a:p>
              <a:endParaRPr/>
            </a:p>
          </p:txBody>
        </p:sp>
        <p:sp>
          <p:nvSpPr>
            <p:cNvPr id="38" name="object 38"/>
            <p:cNvSpPr/>
            <p:nvPr/>
          </p:nvSpPr>
          <p:spPr>
            <a:xfrm>
              <a:off x="8087666" y="3551938"/>
              <a:ext cx="71121" cy="0"/>
            </a:xfrm>
            <a:custGeom>
              <a:avLst/>
              <a:gdLst/>
              <a:ahLst/>
              <a:cxnLst/>
              <a:rect l="l" t="t" r="r" b="b"/>
              <a:pathLst>
                <a:path w="81279">
                  <a:moveTo>
                    <a:pt x="0" y="0"/>
                  </a:moveTo>
                  <a:lnTo>
                    <a:pt x="81279" y="0"/>
                  </a:lnTo>
                </a:path>
              </a:pathLst>
            </a:custGeom>
            <a:ln w="9525">
              <a:solidFill>
                <a:srgbClr val="D9D9D9"/>
              </a:solidFill>
            </a:ln>
          </p:spPr>
          <p:txBody>
            <a:bodyPr wrap="square" lIns="0" tIns="0" rIns="0" bIns="0" rtlCol="0"/>
            <a:lstStyle/>
            <a:p>
              <a:endParaRPr/>
            </a:p>
          </p:txBody>
        </p:sp>
        <p:sp>
          <p:nvSpPr>
            <p:cNvPr id="39" name="object 39"/>
            <p:cNvSpPr/>
            <p:nvPr/>
          </p:nvSpPr>
          <p:spPr>
            <a:xfrm>
              <a:off x="8354370" y="3551938"/>
              <a:ext cx="71121" cy="0"/>
            </a:xfrm>
            <a:custGeom>
              <a:avLst/>
              <a:gdLst/>
              <a:ahLst/>
              <a:cxnLst/>
              <a:rect l="l" t="t" r="r" b="b"/>
              <a:pathLst>
                <a:path w="81279">
                  <a:moveTo>
                    <a:pt x="0" y="0"/>
                  </a:moveTo>
                  <a:lnTo>
                    <a:pt x="81279" y="0"/>
                  </a:lnTo>
                </a:path>
              </a:pathLst>
            </a:custGeom>
            <a:ln w="9525">
              <a:solidFill>
                <a:srgbClr val="D9D9D9"/>
              </a:solidFill>
            </a:ln>
          </p:spPr>
          <p:txBody>
            <a:bodyPr wrap="square" lIns="0" tIns="0" rIns="0" bIns="0" rtlCol="0"/>
            <a:lstStyle/>
            <a:p>
              <a:endParaRPr/>
            </a:p>
          </p:txBody>
        </p:sp>
        <p:sp>
          <p:nvSpPr>
            <p:cNvPr id="40" name="object 40"/>
            <p:cNvSpPr/>
            <p:nvPr/>
          </p:nvSpPr>
          <p:spPr>
            <a:xfrm>
              <a:off x="8621075" y="3551938"/>
              <a:ext cx="71121" cy="0"/>
            </a:xfrm>
            <a:custGeom>
              <a:avLst/>
              <a:gdLst/>
              <a:ahLst/>
              <a:cxnLst/>
              <a:rect l="l" t="t" r="r" b="b"/>
              <a:pathLst>
                <a:path w="81279">
                  <a:moveTo>
                    <a:pt x="0" y="0"/>
                  </a:moveTo>
                  <a:lnTo>
                    <a:pt x="81279" y="0"/>
                  </a:lnTo>
                </a:path>
              </a:pathLst>
            </a:custGeom>
            <a:ln w="9525">
              <a:solidFill>
                <a:srgbClr val="D9D9D9"/>
              </a:solidFill>
            </a:ln>
          </p:spPr>
          <p:txBody>
            <a:bodyPr wrap="square" lIns="0" tIns="0" rIns="0" bIns="0" rtlCol="0"/>
            <a:lstStyle/>
            <a:p>
              <a:endParaRPr/>
            </a:p>
          </p:txBody>
        </p:sp>
        <p:sp>
          <p:nvSpPr>
            <p:cNvPr id="41" name="object 41"/>
            <p:cNvSpPr/>
            <p:nvPr/>
          </p:nvSpPr>
          <p:spPr>
            <a:xfrm>
              <a:off x="8887780" y="3551938"/>
              <a:ext cx="71121" cy="0"/>
            </a:xfrm>
            <a:custGeom>
              <a:avLst/>
              <a:gdLst/>
              <a:ahLst/>
              <a:cxnLst/>
              <a:rect l="l" t="t" r="r" b="b"/>
              <a:pathLst>
                <a:path w="81279">
                  <a:moveTo>
                    <a:pt x="0" y="0"/>
                  </a:moveTo>
                  <a:lnTo>
                    <a:pt x="81279" y="0"/>
                  </a:lnTo>
                </a:path>
              </a:pathLst>
            </a:custGeom>
            <a:ln w="9525">
              <a:solidFill>
                <a:srgbClr val="D9D9D9"/>
              </a:solidFill>
            </a:ln>
          </p:spPr>
          <p:txBody>
            <a:bodyPr wrap="square" lIns="0" tIns="0" rIns="0" bIns="0" rtlCol="0"/>
            <a:lstStyle/>
            <a:p>
              <a:endParaRPr/>
            </a:p>
          </p:txBody>
        </p:sp>
        <p:sp>
          <p:nvSpPr>
            <p:cNvPr id="42" name="object 42"/>
            <p:cNvSpPr/>
            <p:nvPr/>
          </p:nvSpPr>
          <p:spPr>
            <a:xfrm>
              <a:off x="9154484" y="3551938"/>
              <a:ext cx="71121" cy="0"/>
            </a:xfrm>
            <a:custGeom>
              <a:avLst/>
              <a:gdLst/>
              <a:ahLst/>
              <a:cxnLst/>
              <a:rect l="l" t="t" r="r" b="b"/>
              <a:pathLst>
                <a:path w="81279">
                  <a:moveTo>
                    <a:pt x="0" y="0"/>
                  </a:moveTo>
                  <a:lnTo>
                    <a:pt x="81279" y="0"/>
                  </a:lnTo>
                </a:path>
              </a:pathLst>
            </a:custGeom>
            <a:ln w="9525">
              <a:solidFill>
                <a:srgbClr val="D9D9D9"/>
              </a:solidFill>
            </a:ln>
          </p:spPr>
          <p:txBody>
            <a:bodyPr wrap="square" lIns="0" tIns="0" rIns="0" bIns="0" rtlCol="0"/>
            <a:lstStyle/>
            <a:p>
              <a:endParaRPr/>
            </a:p>
          </p:txBody>
        </p:sp>
        <p:sp>
          <p:nvSpPr>
            <p:cNvPr id="43" name="object 43"/>
            <p:cNvSpPr/>
            <p:nvPr/>
          </p:nvSpPr>
          <p:spPr>
            <a:xfrm>
              <a:off x="9412286" y="3551938"/>
              <a:ext cx="80567" cy="0"/>
            </a:xfrm>
            <a:custGeom>
              <a:avLst/>
              <a:gdLst/>
              <a:ahLst/>
              <a:cxnLst/>
              <a:rect l="l" t="t" r="r" b="b"/>
              <a:pathLst>
                <a:path w="92075">
                  <a:moveTo>
                    <a:pt x="0" y="0"/>
                  </a:moveTo>
                  <a:lnTo>
                    <a:pt x="91452" y="0"/>
                  </a:lnTo>
                </a:path>
              </a:pathLst>
            </a:custGeom>
            <a:ln w="9525">
              <a:solidFill>
                <a:srgbClr val="D9D9D9"/>
              </a:solidFill>
            </a:ln>
          </p:spPr>
          <p:txBody>
            <a:bodyPr wrap="square" lIns="0" tIns="0" rIns="0" bIns="0" rtlCol="0"/>
            <a:lstStyle/>
            <a:p>
              <a:endParaRPr/>
            </a:p>
          </p:txBody>
        </p:sp>
        <p:sp>
          <p:nvSpPr>
            <p:cNvPr id="44" name="object 44"/>
            <p:cNvSpPr/>
            <p:nvPr/>
          </p:nvSpPr>
          <p:spPr>
            <a:xfrm>
              <a:off x="9679003" y="3551938"/>
              <a:ext cx="71121" cy="0"/>
            </a:xfrm>
            <a:custGeom>
              <a:avLst/>
              <a:gdLst/>
              <a:ahLst/>
              <a:cxnLst/>
              <a:rect l="l" t="t" r="r" b="b"/>
              <a:pathLst>
                <a:path w="81279">
                  <a:moveTo>
                    <a:pt x="0" y="0"/>
                  </a:moveTo>
                  <a:lnTo>
                    <a:pt x="81280" y="0"/>
                  </a:lnTo>
                </a:path>
              </a:pathLst>
            </a:custGeom>
            <a:ln w="9525">
              <a:solidFill>
                <a:srgbClr val="D9D9D9"/>
              </a:solidFill>
            </a:ln>
          </p:spPr>
          <p:txBody>
            <a:bodyPr wrap="square" lIns="0" tIns="0" rIns="0" bIns="0" rtlCol="0"/>
            <a:lstStyle/>
            <a:p>
              <a:endParaRPr/>
            </a:p>
          </p:txBody>
        </p:sp>
        <p:sp>
          <p:nvSpPr>
            <p:cNvPr id="45" name="object 45"/>
            <p:cNvSpPr/>
            <p:nvPr/>
          </p:nvSpPr>
          <p:spPr>
            <a:xfrm>
              <a:off x="9945708" y="3551938"/>
              <a:ext cx="71121" cy="0"/>
            </a:xfrm>
            <a:custGeom>
              <a:avLst/>
              <a:gdLst/>
              <a:ahLst/>
              <a:cxnLst/>
              <a:rect l="l" t="t" r="r" b="b"/>
              <a:pathLst>
                <a:path w="81279">
                  <a:moveTo>
                    <a:pt x="0" y="0"/>
                  </a:moveTo>
                  <a:lnTo>
                    <a:pt x="81279" y="0"/>
                  </a:lnTo>
                </a:path>
              </a:pathLst>
            </a:custGeom>
            <a:ln w="9525">
              <a:solidFill>
                <a:srgbClr val="D9D9D9"/>
              </a:solidFill>
            </a:ln>
          </p:spPr>
          <p:txBody>
            <a:bodyPr wrap="square" lIns="0" tIns="0" rIns="0" bIns="0" rtlCol="0"/>
            <a:lstStyle/>
            <a:p>
              <a:endParaRPr/>
            </a:p>
          </p:txBody>
        </p:sp>
        <p:sp>
          <p:nvSpPr>
            <p:cNvPr id="46" name="object 46"/>
            <p:cNvSpPr/>
            <p:nvPr/>
          </p:nvSpPr>
          <p:spPr>
            <a:xfrm>
              <a:off x="10212400" y="3551938"/>
              <a:ext cx="71677" cy="0"/>
            </a:xfrm>
            <a:custGeom>
              <a:avLst/>
              <a:gdLst/>
              <a:ahLst/>
              <a:cxnLst/>
              <a:rect l="l" t="t" r="r" b="b"/>
              <a:pathLst>
                <a:path w="81915">
                  <a:moveTo>
                    <a:pt x="0" y="0"/>
                  </a:moveTo>
                  <a:lnTo>
                    <a:pt x="81292" y="0"/>
                  </a:lnTo>
                </a:path>
              </a:pathLst>
            </a:custGeom>
            <a:ln w="9525">
              <a:solidFill>
                <a:srgbClr val="D9D9D9"/>
              </a:solidFill>
            </a:ln>
          </p:spPr>
          <p:txBody>
            <a:bodyPr wrap="square" lIns="0" tIns="0" rIns="0" bIns="0" rtlCol="0"/>
            <a:lstStyle/>
            <a:p>
              <a:endParaRPr/>
            </a:p>
          </p:txBody>
        </p:sp>
        <p:sp>
          <p:nvSpPr>
            <p:cNvPr id="47" name="object 47"/>
            <p:cNvSpPr/>
            <p:nvPr/>
          </p:nvSpPr>
          <p:spPr>
            <a:xfrm>
              <a:off x="10479117" y="3551938"/>
              <a:ext cx="31116" cy="0"/>
            </a:xfrm>
            <a:custGeom>
              <a:avLst/>
              <a:gdLst/>
              <a:ahLst/>
              <a:cxnLst/>
              <a:rect l="l" t="t" r="r" b="b"/>
              <a:pathLst>
                <a:path w="35559">
                  <a:moveTo>
                    <a:pt x="0" y="0"/>
                  </a:moveTo>
                  <a:lnTo>
                    <a:pt x="35559" y="0"/>
                  </a:lnTo>
                </a:path>
              </a:pathLst>
            </a:custGeom>
            <a:ln w="9525">
              <a:solidFill>
                <a:srgbClr val="D9D9D9"/>
              </a:solidFill>
            </a:ln>
          </p:spPr>
          <p:txBody>
            <a:bodyPr wrap="square" lIns="0" tIns="0" rIns="0" bIns="0" rtlCol="0"/>
            <a:lstStyle/>
            <a:p>
              <a:endParaRPr/>
            </a:p>
          </p:txBody>
        </p:sp>
        <p:sp>
          <p:nvSpPr>
            <p:cNvPr id="48" name="object 48"/>
            <p:cNvSpPr/>
            <p:nvPr/>
          </p:nvSpPr>
          <p:spPr>
            <a:xfrm>
              <a:off x="1237803" y="3151881"/>
              <a:ext cx="6920982" cy="0"/>
            </a:xfrm>
            <a:custGeom>
              <a:avLst/>
              <a:gdLst/>
              <a:ahLst/>
              <a:cxnLst/>
              <a:rect l="l" t="t" r="r" b="b"/>
              <a:pathLst>
                <a:path w="7909559">
                  <a:moveTo>
                    <a:pt x="0" y="0"/>
                  </a:moveTo>
                  <a:lnTo>
                    <a:pt x="7909559" y="0"/>
                  </a:lnTo>
                </a:path>
              </a:pathLst>
            </a:custGeom>
            <a:ln w="9525">
              <a:solidFill>
                <a:srgbClr val="D9D9D9"/>
              </a:solidFill>
            </a:ln>
          </p:spPr>
          <p:txBody>
            <a:bodyPr wrap="square" lIns="0" tIns="0" rIns="0" bIns="0" rtlCol="0"/>
            <a:lstStyle/>
            <a:p>
              <a:endParaRPr/>
            </a:p>
          </p:txBody>
        </p:sp>
        <p:sp>
          <p:nvSpPr>
            <p:cNvPr id="49" name="object 49"/>
            <p:cNvSpPr/>
            <p:nvPr/>
          </p:nvSpPr>
          <p:spPr>
            <a:xfrm>
              <a:off x="8354370" y="3151881"/>
              <a:ext cx="71121" cy="0"/>
            </a:xfrm>
            <a:custGeom>
              <a:avLst/>
              <a:gdLst/>
              <a:ahLst/>
              <a:cxnLst/>
              <a:rect l="l" t="t" r="r" b="b"/>
              <a:pathLst>
                <a:path w="81279">
                  <a:moveTo>
                    <a:pt x="0" y="0"/>
                  </a:moveTo>
                  <a:lnTo>
                    <a:pt x="81279" y="0"/>
                  </a:lnTo>
                </a:path>
              </a:pathLst>
            </a:custGeom>
            <a:ln w="9525">
              <a:solidFill>
                <a:srgbClr val="D9D9D9"/>
              </a:solidFill>
            </a:ln>
          </p:spPr>
          <p:txBody>
            <a:bodyPr wrap="square" lIns="0" tIns="0" rIns="0" bIns="0" rtlCol="0"/>
            <a:lstStyle/>
            <a:p>
              <a:endParaRPr/>
            </a:p>
          </p:txBody>
        </p:sp>
        <p:sp>
          <p:nvSpPr>
            <p:cNvPr id="50" name="object 50"/>
            <p:cNvSpPr/>
            <p:nvPr/>
          </p:nvSpPr>
          <p:spPr>
            <a:xfrm>
              <a:off x="8621075" y="3151881"/>
              <a:ext cx="71121" cy="0"/>
            </a:xfrm>
            <a:custGeom>
              <a:avLst/>
              <a:gdLst/>
              <a:ahLst/>
              <a:cxnLst/>
              <a:rect l="l" t="t" r="r" b="b"/>
              <a:pathLst>
                <a:path w="81279">
                  <a:moveTo>
                    <a:pt x="0" y="0"/>
                  </a:moveTo>
                  <a:lnTo>
                    <a:pt x="81279" y="0"/>
                  </a:lnTo>
                </a:path>
              </a:pathLst>
            </a:custGeom>
            <a:ln w="9525">
              <a:solidFill>
                <a:srgbClr val="D9D9D9"/>
              </a:solidFill>
            </a:ln>
          </p:spPr>
          <p:txBody>
            <a:bodyPr wrap="square" lIns="0" tIns="0" rIns="0" bIns="0" rtlCol="0"/>
            <a:lstStyle/>
            <a:p>
              <a:endParaRPr/>
            </a:p>
          </p:txBody>
        </p:sp>
        <p:sp>
          <p:nvSpPr>
            <p:cNvPr id="51" name="object 51"/>
            <p:cNvSpPr/>
            <p:nvPr/>
          </p:nvSpPr>
          <p:spPr>
            <a:xfrm>
              <a:off x="8887780" y="3151881"/>
              <a:ext cx="71121" cy="0"/>
            </a:xfrm>
            <a:custGeom>
              <a:avLst/>
              <a:gdLst/>
              <a:ahLst/>
              <a:cxnLst/>
              <a:rect l="l" t="t" r="r" b="b"/>
              <a:pathLst>
                <a:path w="81279">
                  <a:moveTo>
                    <a:pt x="0" y="0"/>
                  </a:moveTo>
                  <a:lnTo>
                    <a:pt x="81279" y="0"/>
                  </a:lnTo>
                </a:path>
              </a:pathLst>
            </a:custGeom>
            <a:ln w="9525">
              <a:solidFill>
                <a:srgbClr val="D9D9D9"/>
              </a:solidFill>
            </a:ln>
          </p:spPr>
          <p:txBody>
            <a:bodyPr wrap="square" lIns="0" tIns="0" rIns="0" bIns="0" rtlCol="0"/>
            <a:lstStyle/>
            <a:p>
              <a:endParaRPr/>
            </a:p>
          </p:txBody>
        </p:sp>
        <p:sp>
          <p:nvSpPr>
            <p:cNvPr id="52" name="object 52"/>
            <p:cNvSpPr/>
            <p:nvPr/>
          </p:nvSpPr>
          <p:spPr>
            <a:xfrm>
              <a:off x="9154484" y="3151881"/>
              <a:ext cx="71121" cy="0"/>
            </a:xfrm>
            <a:custGeom>
              <a:avLst/>
              <a:gdLst/>
              <a:ahLst/>
              <a:cxnLst/>
              <a:rect l="l" t="t" r="r" b="b"/>
              <a:pathLst>
                <a:path w="81279">
                  <a:moveTo>
                    <a:pt x="0" y="0"/>
                  </a:moveTo>
                  <a:lnTo>
                    <a:pt x="81279" y="0"/>
                  </a:lnTo>
                </a:path>
              </a:pathLst>
            </a:custGeom>
            <a:ln w="9525">
              <a:solidFill>
                <a:srgbClr val="D9D9D9"/>
              </a:solidFill>
            </a:ln>
          </p:spPr>
          <p:txBody>
            <a:bodyPr wrap="square" lIns="0" tIns="0" rIns="0" bIns="0" rtlCol="0"/>
            <a:lstStyle/>
            <a:p>
              <a:endParaRPr/>
            </a:p>
          </p:txBody>
        </p:sp>
        <p:sp>
          <p:nvSpPr>
            <p:cNvPr id="53" name="object 53"/>
            <p:cNvSpPr/>
            <p:nvPr/>
          </p:nvSpPr>
          <p:spPr>
            <a:xfrm>
              <a:off x="9412286" y="3151881"/>
              <a:ext cx="80567" cy="0"/>
            </a:xfrm>
            <a:custGeom>
              <a:avLst/>
              <a:gdLst/>
              <a:ahLst/>
              <a:cxnLst/>
              <a:rect l="l" t="t" r="r" b="b"/>
              <a:pathLst>
                <a:path w="92075">
                  <a:moveTo>
                    <a:pt x="0" y="0"/>
                  </a:moveTo>
                  <a:lnTo>
                    <a:pt x="91452" y="0"/>
                  </a:lnTo>
                </a:path>
              </a:pathLst>
            </a:custGeom>
            <a:ln w="9525">
              <a:solidFill>
                <a:srgbClr val="D9D9D9"/>
              </a:solidFill>
            </a:ln>
          </p:spPr>
          <p:txBody>
            <a:bodyPr wrap="square" lIns="0" tIns="0" rIns="0" bIns="0" rtlCol="0"/>
            <a:lstStyle/>
            <a:p>
              <a:endParaRPr/>
            </a:p>
          </p:txBody>
        </p:sp>
        <p:sp>
          <p:nvSpPr>
            <p:cNvPr id="54" name="object 54"/>
            <p:cNvSpPr/>
            <p:nvPr/>
          </p:nvSpPr>
          <p:spPr>
            <a:xfrm>
              <a:off x="9679003" y="3151881"/>
              <a:ext cx="71121" cy="0"/>
            </a:xfrm>
            <a:custGeom>
              <a:avLst/>
              <a:gdLst/>
              <a:ahLst/>
              <a:cxnLst/>
              <a:rect l="l" t="t" r="r" b="b"/>
              <a:pathLst>
                <a:path w="81279">
                  <a:moveTo>
                    <a:pt x="0" y="0"/>
                  </a:moveTo>
                  <a:lnTo>
                    <a:pt x="81280" y="0"/>
                  </a:lnTo>
                </a:path>
              </a:pathLst>
            </a:custGeom>
            <a:ln w="9525">
              <a:solidFill>
                <a:srgbClr val="D9D9D9"/>
              </a:solidFill>
            </a:ln>
          </p:spPr>
          <p:txBody>
            <a:bodyPr wrap="square" lIns="0" tIns="0" rIns="0" bIns="0" rtlCol="0"/>
            <a:lstStyle/>
            <a:p>
              <a:endParaRPr/>
            </a:p>
          </p:txBody>
        </p:sp>
        <p:sp>
          <p:nvSpPr>
            <p:cNvPr id="55" name="object 55"/>
            <p:cNvSpPr/>
            <p:nvPr/>
          </p:nvSpPr>
          <p:spPr>
            <a:xfrm>
              <a:off x="9945708" y="3151881"/>
              <a:ext cx="71121" cy="0"/>
            </a:xfrm>
            <a:custGeom>
              <a:avLst/>
              <a:gdLst/>
              <a:ahLst/>
              <a:cxnLst/>
              <a:rect l="l" t="t" r="r" b="b"/>
              <a:pathLst>
                <a:path w="81279">
                  <a:moveTo>
                    <a:pt x="0" y="0"/>
                  </a:moveTo>
                  <a:lnTo>
                    <a:pt x="81279" y="0"/>
                  </a:lnTo>
                </a:path>
              </a:pathLst>
            </a:custGeom>
            <a:ln w="9525">
              <a:solidFill>
                <a:srgbClr val="D9D9D9"/>
              </a:solidFill>
            </a:ln>
          </p:spPr>
          <p:txBody>
            <a:bodyPr wrap="square" lIns="0" tIns="0" rIns="0" bIns="0" rtlCol="0"/>
            <a:lstStyle/>
            <a:p>
              <a:endParaRPr/>
            </a:p>
          </p:txBody>
        </p:sp>
        <p:sp>
          <p:nvSpPr>
            <p:cNvPr id="56" name="object 56"/>
            <p:cNvSpPr/>
            <p:nvPr/>
          </p:nvSpPr>
          <p:spPr>
            <a:xfrm>
              <a:off x="10212400" y="3151881"/>
              <a:ext cx="71677" cy="0"/>
            </a:xfrm>
            <a:custGeom>
              <a:avLst/>
              <a:gdLst/>
              <a:ahLst/>
              <a:cxnLst/>
              <a:rect l="l" t="t" r="r" b="b"/>
              <a:pathLst>
                <a:path w="81915">
                  <a:moveTo>
                    <a:pt x="0" y="0"/>
                  </a:moveTo>
                  <a:lnTo>
                    <a:pt x="81292" y="0"/>
                  </a:lnTo>
                </a:path>
              </a:pathLst>
            </a:custGeom>
            <a:ln w="9525">
              <a:solidFill>
                <a:srgbClr val="D9D9D9"/>
              </a:solidFill>
            </a:ln>
          </p:spPr>
          <p:txBody>
            <a:bodyPr wrap="square" lIns="0" tIns="0" rIns="0" bIns="0" rtlCol="0"/>
            <a:lstStyle/>
            <a:p>
              <a:endParaRPr/>
            </a:p>
          </p:txBody>
        </p:sp>
        <p:sp>
          <p:nvSpPr>
            <p:cNvPr id="57" name="object 57"/>
            <p:cNvSpPr/>
            <p:nvPr/>
          </p:nvSpPr>
          <p:spPr>
            <a:xfrm>
              <a:off x="10479117" y="3151881"/>
              <a:ext cx="31116" cy="0"/>
            </a:xfrm>
            <a:custGeom>
              <a:avLst/>
              <a:gdLst/>
              <a:ahLst/>
              <a:cxnLst/>
              <a:rect l="l" t="t" r="r" b="b"/>
              <a:pathLst>
                <a:path w="35559">
                  <a:moveTo>
                    <a:pt x="0" y="0"/>
                  </a:moveTo>
                  <a:lnTo>
                    <a:pt x="35559" y="0"/>
                  </a:lnTo>
                </a:path>
              </a:pathLst>
            </a:custGeom>
            <a:ln w="9525">
              <a:solidFill>
                <a:srgbClr val="D9D9D9"/>
              </a:solidFill>
            </a:ln>
          </p:spPr>
          <p:txBody>
            <a:bodyPr wrap="square" lIns="0" tIns="0" rIns="0" bIns="0" rtlCol="0"/>
            <a:lstStyle/>
            <a:p>
              <a:endParaRPr/>
            </a:p>
          </p:txBody>
        </p:sp>
        <p:sp>
          <p:nvSpPr>
            <p:cNvPr id="58" name="object 58"/>
            <p:cNvSpPr/>
            <p:nvPr/>
          </p:nvSpPr>
          <p:spPr>
            <a:xfrm>
              <a:off x="1237803" y="2751824"/>
              <a:ext cx="8254506" cy="0"/>
            </a:xfrm>
            <a:custGeom>
              <a:avLst/>
              <a:gdLst/>
              <a:ahLst/>
              <a:cxnLst/>
              <a:rect l="l" t="t" r="r" b="b"/>
              <a:pathLst>
                <a:path w="9433560">
                  <a:moveTo>
                    <a:pt x="0" y="0"/>
                  </a:moveTo>
                  <a:lnTo>
                    <a:pt x="9433560" y="0"/>
                  </a:lnTo>
                </a:path>
              </a:pathLst>
            </a:custGeom>
            <a:ln w="9525">
              <a:solidFill>
                <a:srgbClr val="D9D9D9"/>
              </a:solidFill>
            </a:ln>
          </p:spPr>
          <p:txBody>
            <a:bodyPr wrap="square" lIns="0" tIns="0" rIns="0" bIns="0" rtlCol="0"/>
            <a:lstStyle/>
            <a:p>
              <a:endParaRPr/>
            </a:p>
          </p:txBody>
        </p:sp>
        <p:sp>
          <p:nvSpPr>
            <p:cNvPr id="59" name="object 59"/>
            <p:cNvSpPr/>
            <p:nvPr/>
          </p:nvSpPr>
          <p:spPr>
            <a:xfrm>
              <a:off x="9679003" y="2751824"/>
              <a:ext cx="71121" cy="0"/>
            </a:xfrm>
            <a:custGeom>
              <a:avLst/>
              <a:gdLst/>
              <a:ahLst/>
              <a:cxnLst/>
              <a:rect l="l" t="t" r="r" b="b"/>
              <a:pathLst>
                <a:path w="81279">
                  <a:moveTo>
                    <a:pt x="0" y="0"/>
                  </a:moveTo>
                  <a:lnTo>
                    <a:pt x="81280" y="0"/>
                  </a:lnTo>
                </a:path>
              </a:pathLst>
            </a:custGeom>
            <a:ln w="9525">
              <a:solidFill>
                <a:srgbClr val="D9D9D9"/>
              </a:solidFill>
            </a:ln>
          </p:spPr>
          <p:txBody>
            <a:bodyPr wrap="square" lIns="0" tIns="0" rIns="0" bIns="0" rtlCol="0"/>
            <a:lstStyle/>
            <a:p>
              <a:endParaRPr/>
            </a:p>
          </p:txBody>
        </p:sp>
        <p:sp>
          <p:nvSpPr>
            <p:cNvPr id="60" name="object 60"/>
            <p:cNvSpPr/>
            <p:nvPr/>
          </p:nvSpPr>
          <p:spPr>
            <a:xfrm>
              <a:off x="9945708" y="2751824"/>
              <a:ext cx="71121" cy="0"/>
            </a:xfrm>
            <a:custGeom>
              <a:avLst/>
              <a:gdLst/>
              <a:ahLst/>
              <a:cxnLst/>
              <a:rect l="l" t="t" r="r" b="b"/>
              <a:pathLst>
                <a:path w="81279">
                  <a:moveTo>
                    <a:pt x="0" y="0"/>
                  </a:moveTo>
                  <a:lnTo>
                    <a:pt x="81279" y="0"/>
                  </a:lnTo>
                </a:path>
              </a:pathLst>
            </a:custGeom>
            <a:ln w="9525">
              <a:solidFill>
                <a:srgbClr val="D9D9D9"/>
              </a:solidFill>
            </a:ln>
          </p:spPr>
          <p:txBody>
            <a:bodyPr wrap="square" lIns="0" tIns="0" rIns="0" bIns="0" rtlCol="0"/>
            <a:lstStyle/>
            <a:p>
              <a:endParaRPr/>
            </a:p>
          </p:txBody>
        </p:sp>
        <p:sp>
          <p:nvSpPr>
            <p:cNvPr id="61" name="object 61"/>
            <p:cNvSpPr/>
            <p:nvPr/>
          </p:nvSpPr>
          <p:spPr>
            <a:xfrm>
              <a:off x="10212400" y="2751824"/>
              <a:ext cx="71677" cy="0"/>
            </a:xfrm>
            <a:custGeom>
              <a:avLst/>
              <a:gdLst/>
              <a:ahLst/>
              <a:cxnLst/>
              <a:rect l="l" t="t" r="r" b="b"/>
              <a:pathLst>
                <a:path w="81915">
                  <a:moveTo>
                    <a:pt x="0" y="0"/>
                  </a:moveTo>
                  <a:lnTo>
                    <a:pt x="81292" y="0"/>
                  </a:lnTo>
                </a:path>
              </a:pathLst>
            </a:custGeom>
            <a:ln w="9525">
              <a:solidFill>
                <a:srgbClr val="D9D9D9"/>
              </a:solidFill>
            </a:ln>
          </p:spPr>
          <p:txBody>
            <a:bodyPr wrap="square" lIns="0" tIns="0" rIns="0" bIns="0" rtlCol="0"/>
            <a:lstStyle/>
            <a:p>
              <a:endParaRPr/>
            </a:p>
          </p:txBody>
        </p:sp>
        <p:sp>
          <p:nvSpPr>
            <p:cNvPr id="62" name="object 62"/>
            <p:cNvSpPr/>
            <p:nvPr/>
          </p:nvSpPr>
          <p:spPr>
            <a:xfrm>
              <a:off x="10479117" y="2751824"/>
              <a:ext cx="31116" cy="0"/>
            </a:xfrm>
            <a:custGeom>
              <a:avLst/>
              <a:gdLst/>
              <a:ahLst/>
              <a:cxnLst/>
              <a:rect l="l" t="t" r="r" b="b"/>
              <a:pathLst>
                <a:path w="35559">
                  <a:moveTo>
                    <a:pt x="0" y="0"/>
                  </a:moveTo>
                  <a:lnTo>
                    <a:pt x="35559" y="0"/>
                  </a:lnTo>
                </a:path>
              </a:pathLst>
            </a:custGeom>
            <a:ln w="9525">
              <a:solidFill>
                <a:srgbClr val="D9D9D9"/>
              </a:solidFill>
            </a:ln>
          </p:spPr>
          <p:txBody>
            <a:bodyPr wrap="square" lIns="0" tIns="0" rIns="0" bIns="0" rtlCol="0"/>
            <a:lstStyle/>
            <a:p>
              <a:endParaRPr/>
            </a:p>
          </p:txBody>
        </p:sp>
        <p:sp>
          <p:nvSpPr>
            <p:cNvPr id="63" name="object 63"/>
            <p:cNvSpPr/>
            <p:nvPr/>
          </p:nvSpPr>
          <p:spPr>
            <a:xfrm>
              <a:off x="1237803" y="2351768"/>
              <a:ext cx="8779025" cy="0"/>
            </a:xfrm>
            <a:custGeom>
              <a:avLst/>
              <a:gdLst/>
              <a:ahLst/>
              <a:cxnLst/>
              <a:rect l="l" t="t" r="r" b="b"/>
              <a:pathLst>
                <a:path w="10033000">
                  <a:moveTo>
                    <a:pt x="0" y="0"/>
                  </a:moveTo>
                  <a:lnTo>
                    <a:pt x="10033000" y="0"/>
                  </a:lnTo>
                </a:path>
              </a:pathLst>
            </a:custGeom>
            <a:ln w="9525">
              <a:solidFill>
                <a:srgbClr val="D9D9D9"/>
              </a:solidFill>
            </a:ln>
          </p:spPr>
          <p:txBody>
            <a:bodyPr wrap="square" lIns="0" tIns="0" rIns="0" bIns="0" rtlCol="0"/>
            <a:lstStyle/>
            <a:p>
              <a:endParaRPr/>
            </a:p>
          </p:txBody>
        </p:sp>
        <p:sp>
          <p:nvSpPr>
            <p:cNvPr id="64" name="object 64"/>
            <p:cNvSpPr/>
            <p:nvPr/>
          </p:nvSpPr>
          <p:spPr>
            <a:xfrm>
              <a:off x="10212400" y="2351768"/>
              <a:ext cx="71677" cy="0"/>
            </a:xfrm>
            <a:custGeom>
              <a:avLst/>
              <a:gdLst/>
              <a:ahLst/>
              <a:cxnLst/>
              <a:rect l="l" t="t" r="r" b="b"/>
              <a:pathLst>
                <a:path w="81915">
                  <a:moveTo>
                    <a:pt x="0" y="0"/>
                  </a:moveTo>
                  <a:lnTo>
                    <a:pt x="81292" y="0"/>
                  </a:lnTo>
                </a:path>
              </a:pathLst>
            </a:custGeom>
            <a:ln w="9525">
              <a:solidFill>
                <a:srgbClr val="D9D9D9"/>
              </a:solidFill>
            </a:ln>
          </p:spPr>
          <p:txBody>
            <a:bodyPr wrap="square" lIns="0" tIns="0" rIns="0" bIns="0" rtlCol="0"/>
            <a:lstStyle/>
            <a:p>
              <a:endParaRPr/>
            </a:p>
          </p:txBody>
        </p:sp>
        <p:sp>
          <p:nvSpPr>
            <p:cNvPr id="65" name="object 65"/>
            <p:cNvSpPr/>
            <p:nvPr/>
          </p:nvSpPr>
          <p:spPr>
            <a:xfrm>
              <a:off x="10479117" y="2351768"/>
              <a:ext cx="31116" cy="0"/>
            </a:xfrm>
            <a:custGeom>
              <a:avLst/>
              <a:gdLst/>
              <a:ahLst/>
              <a:cxnLst/>
              <a:rect l="l" t="t" r="r" b="b"/>
              <a:pathLst>
                <a:path w="35559">
                  <a:moveTo>
                    <a:pt x="0" y="0"/>
                  </a:moveTo>
                  <a:lnTo>
                    <a:pt x="35559" y="0"/>
                  </a:lnTo>
                </a:path>
              </a:pathLst>
            </a:custGeom>
            <a:ln w="9525">
              <a:solidFill>
                <a:srgbClr val="D9D9D9"/>
              </a:solidFill>
            </a:ln>
          </p:spPr>
          <p:txBody>
            <a:bodyPr wrap="square" lIns="0" tIns="0" rIns="0" bIns="0" rtlCol="0"/>
            <a:lstStyle/>
            <a:p>
              <a:endParaRPr/>
            </a:p>
          </p:txBody>
        </p:sp>
        <p:sp>
          <p:nvSpPr>
            <p:cNvPr id="66" name="object 66"/>
            <p:cNvSpPr/>
            <p:nvPr/>
          </p:nvSpPr>
          <p:spPr>
            <a:xfrm>
              <a:off x="1237803" y="1951710"/>
              <a:ext cx="9045729" cy="0"/>
            </a:xfrm>
            <a:custGeom>
              <a:avLst/>
              <a:gdLst/>
              <a:ahLst/>
              <a:cxnLst/>
              <a:rect l="l" t="t" r="r" b="b"/>
              <a:pathLst>
                <a:path w="10337800">
                  <a:moveTo>
                    <a:pt x="0" y="0"/>
                  </a:moveTo>
                  <a:lnTo>
                    <a:pt x="10337800" y="0"/>
                  </a:lnTo>
                </a:path>
              </a:pathLst>
            </a:custGeom>
            <a:ln w="9525">
              <a:solidFill>
                <a:srgbClr val="D9D9D9"/>
              </a:solidFill>
            </a:ln>
          </p:spPr>
          <p:txBody>
            <a:bodyPr wrap="square" lIns="0" tIns="0" rIns="0" bIns="0" rtlCol="0"/>
            <a:lstStyle/>
            <a:p>
              <a:endParaRPr/>
            </a:p>
          </p:txBody>
        </p:sp>
        <p:sp>
          <p:nvSpPr>
            <p:cNvPr id="67" name="object 67"/>
            <p:cNvSpPr/>
            <p:nvPr/>
          </p:nvSpPr>
          <p:spPr>
            <a:xfrm>
              <a:off x="10479117" y="1951710"/>
              <a:ext cx="31116" cy="0"/>
            </a:xfrm>
            <a:custGeom>
              <a:avLst/>
              <a:gdLst/>
              <a:ahLst/>
              <a:cxnLst/>
              <a:rect l="l" t="t" r="r" b="b"/>
              <a:pathLst>
                <a:path w="35559">
                  <a:moveTo>
                    <a:pt x="0" y="0"/>
                  </a:moveTo>
                  <a:lnTo>
                    <a:pt x="35559" y="0"/>
                  </a:lnTo>
                </a:path>
              </a:pathLst>
            </a:custGeom>
            <a:ln w="9525">
              <a:solidFill>
                <a:srgbClr val="D9D9D9"/>
              </a:solidFill>
            </a:ln>
          </p:spPr>
          <p:txBody>
            <a:bodyPr wrap="square" lIns="0" tIns="0" rIns="0" bIns="0" rtlCol="0"/>
            <a:lstStyle/>
            <a:p>
              <a:endParaRPr/>
            </a:p>
          </p:txBody>
        </p:sp>
        <p:sp>
          <p:nvSpPr>
            <p:cNvPr id="69" name="object 69"/>
            <p:cNvSpPr/>
            <p:nvPr/>
          </p:nvSpPr>
          <p:spPr>
            <a:xfrm>
              <a:off x="1237803" y="1551653"/>
              <a:ext cx="9272428" cy="0"/>
            </a:xfrm>
            <a:custGeom>
              <a:avLst/>
              <a:gdLst/>
              <a:ahLst/>
              <a:cxnLst/>
              <a:rect l="l" t="t" r="r" b="b"/>
              <a:pathLst>
                <a:path w="10596880">
                  <a:moveTo>
                    <a:pt x="0" y="0"/>
                  </a:moveTo>
                  <a:lnTo>
                    <a:pt x="10596880" y="0"/>
                  </a:lnTo>
                </a:path>
              </a:pathLst>
            </a:custGeom>
            <a:ln w="9525">
              <a:solidFill>
                <a:srgbClr val="D9D9D9"/>
              </a:solidFill>
            </a:ln>
          </p:spPr>
          <p:txBody>
            <a:bodyPr wrap="square" lIns="0" tIns="0" rIns="0" bIns="0" rtlCol="0"/>
            <a:lstStyle/>
            <a:p>
              <a:endParaRPr/>
            </a:p>
          </p:txBody>
        </p:sp>
        <p:sp>
          <p:nvSpPr>
            <p:cNvPr id="70" name="object 70"/>
            <p:cNvSpPr/>
            <p:nvPr/>
          </p:nvSpPr>
          <p:spPr>
            <a:xfrm>
              <a:off x="1237803" y="1551653"/>
              <a:ext cx="9272428" cy="2800398"/>
            </a:xfrm>
            <a:custGeom>
              <a:avLst/>
              <a:gdLst/>
              <a:ahLst/>
              <a:cxnLst/>
              <a:rect l="l" t="t" r="r" b="b"/>
              <a:pathLst>
                <a:path w="10596880" h="3200400">
                  <a:moveTo>
                    <a:pt x="0" y="0"/>
                  </a:moveTo>
                  <a:lnTo>
                    <a:pt x="0" y="3200400"/>
                  </a:lnTo>
                </a:path>
                <a:path w="10596880" h="3200400">
                  <a:moveTo>
                    <a:pt x="294640" y="0"/>
                  </a:moveTo>
                  <a:lnTo>
                    <a:pt x="294640" y="3200400"/>
                  </a:lnTo>
                </a:path>
                <a:path w="10596880" h="3200400">
                  <a:moveTo>
                    <a:pt x="599440" y="0"/>
                  </a:moveTo>
                  <a:lnTo>
                    <a:pt x="599440" y="3200400"/>
                  </a:lnTo>
                </a:path>
                <a:path w="10596880" h="3200400">
                  <a:moveTo>
                    <a:pt x="904240" y="0"/>
                  </a:moveTo>
                  <a:lnTo>
                    <a:pt x="904240" y="3200400"/>
                  </a:lnTo>
                </a:path>
                <a:path w="10596880" h="3200400">
                  <a:moveTo>
                    <a:pt x="1209040" y="0"/>
                  </a:moveTo>
                  <a:lnTo>
                    <a:pt x="1209040" y="3200400"/>
                  </a:lnTo>
                </a:path>
                <a:path w="10596880" h="3200400">
                  <a:moveTo>
                    <a:pt x="1513840" y="0"/>
                  </a:moveTo>
                  <a:lnTo>
                    <a:pt x="1513840" y="3200400"/>
                  </a:lnTo>
                </a:path>
                <a:path w="10596880" h="3200400">
                  <a:moveTo>
                    <a:pt x="1808480" y="0"/>
                  </a:moveTo>
                  <a:lnTo>
                    <a:pt x="1808480" y="3200400"/>
                  </a:lnTo>
                </a:path>
                <a:path w="10596880" h="3200400">
                  <a:moveTo>
                    <a:pt x="2113280" y="0"/>
                  </a:moveTo>
                  <a:lnTo>
                    <a:pt x="2113280" y="3200400"/>
                  </a:lnTo>
                </a:path>
                <a:path w="10596880" h="3200400">
                  <a:moveTo>
                    <a:pt x="2418080" y="0"/>
                  </a:moveTo>
                  <a:lnTo>
                    <a:pt x="2418080" y="3200400"/>
                  </a:lnTo>
                </a:path>
                <a:path w="10596880" h="3200400">
                  <a:moveTo>
                    <a:pt x="2722880" y="0"/>
                  </a:moveTo>
                  <a:lnTo>
                    <a:pt x="2722880" y="3200400"/>
                  </a:lnTo>
                </a:path>
                <a:path w="10596880" h="3200400">
                  <a:moveTo>
                    <a:pt x="3027680" y="0"/>
                  </a:moveTo>
                  <a:lnTo>
                    <a:pt x="3027680" y="3200400"/>
                  </a:lnTo>
                </a:path>
                <a:path w="10596880" h="3200400">
                  <a:moveTo>
                    <a:pt x="3332479" y="0"/>
                  </a:moveTo>
                  <a:lnTo>
                    <a:pt x="3332479" y="3200400"/>
                  </a:lnTo>
                </a:path>
                <a:path w="10596880" h="3200400">
                  <a:moveTo>
                    <a:pt x="3627120" y="0"/>
                  </a:moveTo>
                  <a:lnTo>
                    <a:pt x="3627120" y="3200400"/>
                  </a:lnTo>
                </a:path>
                <a:path w="10596880" h="3200400">
                  <a:moveTo>
                    <a:pt x="3931920" y="0"/>
                  </a:moveTo>
                  <a:lnTo>
                    <a:pt x="3931920" y="3200400"/>
                  </a:lnTo>
                </a:path>
                <a:path w="10596880" h="3200400">
                  <a:moveTo>
                    <a:pt x="4236720" y="0"/>
                  </a:moveTo>
                  <a:lnTo>
                    <a:pt x="4236720" y="3200400"/>
                  </a:lnTo>
                </a:path>
                <a:path w="10596880" h="3200400">
                  <a:moveTo>
                    <a:pt x="4541520" y="0"/>
                  </a:moveTo>
                  <a:lnTo>
                    <a:pt x="4541520" y="3200400"/>
                  </a:lnTo>
                </a:path>
                <a:path w="10596880" h="3200400">
                  <a:moveTo>
                    <a:pt x="4846320" y="0"/>
                  </a:moveTo>
                  <a:lnTo>
                    <a:pt x="4846320" y="3200400"/>
                  </a:lnTo>
                </a:path>
                <a:path w="10596880" h="3200400">
                  <a:moveTo>
                    <a:pt x="5151120" y="0"/>
                  </a:moveTo>
                  <a:lnTo>
                    <a:pt x="5151120" y="3200400"/>
                  </a:lnTo>
                </a:path>
                <a:path w="10596880" h="3200400">
                  <a:moveTo>
                    <a:pt x="5445760" y="0"/>
                  </a:moveTo>
                  <a:lnTo>
                    <a:pt x="5445760" y="3200400"/>
                  </a:lnTo>
                </a:path>
                <a:path w="10596880" h="3200400">
                  <a:moveTo>
                    <a:pt x="5750560" y="0"/>
                  </a:moveTo>
                  <a:lnTo>
                    <a:pt x="5750560" y="3200400"/>
                  </a:lnTo>
                </a:path>
                <a:path w="10596880" h="3200400">
                  <a:moveTo>
                    <a:pt x="6055360" y="0"/>
                  </a:moveTo>
                  <a:lnTo>
                    <a:pt x="6055360" y="3200400"/>
                  </a:lnTo>
                </a:path>
                <a:path w="10596880" h="3200400">
                  <a:moveTo>
                    <a:pt x="6360160" y="0"/>
                  </a:moveTo>
                  <a:lnTo>
                    <a:pt x="6360160" y="3200400"/>
                  </a:lnTo>
                </a:path>
                <a:path w="10596880" h="3200400">
                  <a:moveTo>
                    <a:pt x="6664959" y="0"/>
                  </a:moveTo>
                  <a:lnTo>
                    <a:pt x="6664959" y="3200400"/>
                  </a:lnTo>
                </a:path>
                <a:path w="10596880" h="3200400">
                  <a:moveTo>
                    <a:pt x="6959600" y="0"/>
                  </a:moveTo>
                  <a:lnTo>
                    <a:pt x="6959600" y="3200400"/>
                  </a:lnTo>
                </a:path>
                <a:path w="10596880" h="3200400">
                  <a:moveTo>
                    <a:pt x="7264400" y="0"/>
                  </a:moveTo>
                  <a:lnTo>
                    <a:pt x="7264400" y="3200400"/>
                  </a:lnTo>
                </a:path>
                <a:path w="10596880" h="3200400">
                  <a:moveTo>
                    <a:pt x="7569200" y="0"/>
                  </a:moveTo>
                  <a:lnTo>
                    <a:pt x="7569200" y="3200400"/>
                  </a:lnTo>
                </a:path>
                <a:path w="10596880" h="3200400">
                  <a:moveTo>
                    <a:pt x="7874000" y="0"/>
                  </a:moveTo>
                  <a:lnTo>
                    <a:pt x="7874000" y="3200400"/>
                  </a:lnTo>
                </a:path>
                <a:path w="10596880" h="3200400">
                  <a:moveTo>
                    <a:pt x="8178800" y="0"/>
                  </a:moveTo>
                  <a:lnTo>
                    <a:pt x="8178800" y="3200400"/>
                  </a:lnTo>
                </a:path>
                <a:path w="10596880" h="3200400">
                  <a:moveTo>
                    <a:pt x="8483600" y="0"/>
                  </a:moveTo>
                  <a:lnTo>
                    <a:pt x="8483600" y="3200400"/>
                  </a:lnTo>
                </a:path>
                <a:path w="10596880" h="3200400">
                  <a:moveTo>
                    <a:pt x="8778240" y="0"/>
                  </a:moveTo>
                  <a:lnTo>
                    <a:pt x="8778240" y="3200400"/>
                  </a:lnTo>
                </a:path>
                <a:path w="10596880" h="3200400">
                  <a:moveTo>
                    <a:pt x="9083040" y="0"/>
                  </a:moveTo>
                  <a:lnTo>
                    <a:pt x="9083040" y="3200400"/>
                  </a:lnTo>
                </a:path>
                <a:path w="10596880" h="3200400">
                  <a:moveTo>
                    <a:pt x="9387840" y="0"/>
                  </a:moveTo>
                  <a:lnTo>
                    <a:pt x="9387840" y="3200400"/>
                  </a:lnTo>
                </a:path>
                <a:path w="10596880" h="3200400">
                  <a:moveTo>
                    <a:pt x="9692640" y="0"/>
                  </a:moveTo>
                  <a:lnTo>
                    <a:pt x="9692640" y="3200400"/>
                  </a:lnTo>
                </a:path>
                <a:path w="10596880" h="3200400">
                  <a:moveTo>
                    <a:pt x="9997440" y="0"/>
                  </a:moveTo>
                  <a:lnTo>
                    <a:pt x="9997440" y="3200400"/>
                  </a:lnTo>
                </a:path>
                <a:path w="10596880" h="3200400">
                  <a:moveTo>
                    <a:pt x="10292080" y="0"/>
                  </a:moveTo>
                  <a:lnTo>
                    <a:pt x="10292080" y="3200400"/>
                  </a:lnTo>
                </a:path>
                <a:path w="10596880" h="3200400">
                  <a:moveTo>
                    <a:pt x="10596880" y="0"/>
                  </a:moveTo>
                  <a:lnTo>
                    <a:pt x="10596880" y="3200400"/>
                  </a:lnTo>
                </a:path>
              </a:pathLst>
            </a:custGeom>
            <a:ln w="9525">
              <a:solidFill>
                <a:srgbClr val="D9D9D9"/>
              </a:solidFill>
            </a:ln>
          </p:spPr>
          <p:txBody>
            <a:bodyPr wrap="square" lIns="0" tIns="0" rIns="0" bIns="0" rtlCol="0"/>
            <a:lstStyle/>
            <a:p>
              <a:endParaRPr/>
            </a:p>
          </p:txBody>
        </p:sp>
        <p:sp>
          <p:nvSpPr>
            <p:cNvPr id="71" name="object 71"/>
            <p:cNvSpPr/>
            <p:nvPr/>
          </p:nvSpPr>
          <p:spPr>
            <a:xfrm>
              <a:off x="1535624" y="1831693"/>
              <a:ext cx="8943492" cy="2524803"/>
            </a:xfrm>
            <a:custGeom>
              <a:avLst/>
              <a:gdLst/>
              <a:ahLst/>
              <a:cxnLst/>
              <a:rect l="l" t="t" r="r" b="b"/>
              <a:pathLst>
                <a:path w="10220960" h="2885440">
                  <a:moveTo>
                    <a:pt x="223520" y="2773680"/>
                  </a:moveTo>
                  <a:lnTo>
                    <a:pt x="0" y="2773680"/>
                  </a:lnTo>
                  <a:lnTo>
                    <a:pt x="0" y="2885440"/>
                  </a:lnTo>
                  <a:lnTo>
                    <a:pt x="223520" y="2885440"/>
                  </a:lnTo>
                  <a:lnTo>
                    <a:pt x="223520" y="2773680"/>
                  </a:lnTo>
                  <a:close/>
                </a:path>
                <a:path w="10220960" h="2885440">
                  <a:moveTo>
                    <a:pt x="518160" y="2651760"/>
                  </a:moveTo>
                  <a:lnTo>
                    <a:pt x="304800" y="2651760"/>
                  </a:lnTo>
                  <a:lnTo>
                    <a:pt x="304800" y="2885440"/>
                  </a:lnTo>
                  <a:lnTo>
                    <a:pt x="518160" y="2885440"/>
                  </a:lnTo>
                  <a:lnTo>
                    <a:pt x="518160" y="2651760"/>
                  </a:lnTo>
                  <a:close/>
                </a:path>
                <a:path w="10220960" h="2885440">
                  <a:moveTo>
                    <a:pt x="822960" y="2631440"/>
                  </a:moveTo>
                  <a:lnTo>
                    <a:pt x="609600" y="2631440"/>
                  </a:lnTo>
                  <a:lnTo>
                    <a:pt x="609600" y="2885440"/>
                  </a:lnTo>
                  <a:lnTo>
                    <a:pt x="822960" y="2885440"/>
                  </a:lnTo>
                  <a:lnTo>
                    <a:pt x="822960" y="2631440"/>
                  </a:lnTo>
                  <a:close/>
                </a:path>
                <a:path w="10220960" h="2885440">
                  <a:moveTo>
                    <a:pt x="1127760" y="2468880"/>
                  </a:moveTo>
                  <a:lnTo>
                    <a:pt x="904240" y="2468880"/>
                  </a:lnTo>
                  <a:lnTo>
                    <a:pt x="904240" y="2885440"/>
                  </a:lnTo>
                  <a:lnTo>
                    <a:pt x="1127760" y="2885440"/>
                  </a:lnTo>
                  <a:lnTo>
                    <a:pt x="1127760" y="2468880"/>
                  </a:lnTo>
                  <a:close/>
                </a:path>
                <a:path w="10220960" h="2885440">
                  <a:moveTo>
                    <a:pt x="1432534" y="2468880"/>
                  </a:moveTo>
                  <a:lnTo>
                    <a:pt x="1209040" y="2468880"/>
                  </a:lnTo>
                  <a:lnTo>
                    <a:pt x="1209040" y="2885440"/>
                  </a:lnTo>
                  <a:lnTo>
                    <a:pt x="1432534" y="2885440"/>
                  </a:lnTo>
                  <a:lnTo>
                    <a:pt x="1432534" y="2468880"/>
                  </a:lnTo>
                  <a:close/>
                </a:path>
                <a:path w="10220960" h="2885440">
                  <a:moveTo>
                    <a:pt x="1737360" y="2468880"/>
                  </a:moveTo>
                  <a:lnTo>
                    <a:pt x="1513840" y="2468880"/>
                  </a:lnTo>
                  <a:lnTo>
                    <a:pt x="1513840" y="2885440"/>
                  </a:lnTo>
                  <a:lnTo>
                    <a:pt x="1737360" y="2885440"/>
                  </a:lnTo>
                  <a:lnTo>
                    <a:pt x="1737360" y="2468880"/>
                  </a:lnTo>
                  <a:close/>
                </a:path>
                <a:path w="10220960" h="2885440">
                  <a:moveTo>
                    <a:pt x="2042147" y="2448560"/>
                  </a:moveTo>
                  <a:lnTo>
                    <a:pt x="1818640" y="2448560"/>
                  </a:lnTo>
                  <a:lnTo>
                    <a:pt x="1818640" y="2885440"/>
                  </a:lnTo>
                  <a:lnTo>
                    <a:pt x="2042147" y="2885440"/>
                  </a:lnTo>
                  <a:lnTo>
                    <a:pt x="2042147" y="2448560"/>
                  </a:lnTo>
                  <a:close/>
                </a:path>
                <a:path w="10220960" h="2885440">
                  <a:moveTo>
                    <a:pt x="2336787" y="2438400"/>
                  </a:moveTo>
                  <a:lnTo>
                    <a:pt x="2123440" y="2438400"/>
                  </a:lnTo>
                  <a:lnTo>
                    <a:pt x="2123440" y="2885440"/>
                  </a:lnTo>
                  <a:lnTo>
                    <a:pt x="2336787" y="2885440"/>
                  </a:lnTo>
                  <a:lnTo>
                    <a:pt x="2336787" y="2438400"/>
                  </a:lnTo>
                  <a:close/>
                </a:path>
                <a:path w="10220960" h="2885440">
                  <a:moveTo>
                    <a:pt x="2641600" y="2367280"/>
                  </a:moveTo>
                  <a:lnTo>
                    <a:pt x="2418080" y="2367280"/>
                  </a:lnTo>
                  <a:lnTo>
                    <a:pt x="2418080" y="2885440"/>
                  </a:lnTo>
                  <a:lnTo>
                    <a:pt x="2641600" y="2885440"/>
                  </a:lnTo>
                  <a:lnTo>
                    <a:pt x="2641600" y="2367280"/>
                  </a:lnTo>
                  <a:close/>
                </a:path>
                <a:path w="10220960" h="2885440">
                  <a:moveTo>
                    <a:pt x="2946400" y="2174240"/>
                  </a:moveTo>
                  <a:lnTo>
                    <a:pt x="2722880" y="2174240"/>
                  </a:lnTo>
                  <a:lnTo>
                    <a:pt x="2722880" y="2885440"/>
                  </a:lnTo>
                  <a:lnTo>
                    <a:pt x="2946400" y="2885440"/>
                  </a:lnTo>
                  <a:lnTo>
                    <a:pt x="2946400" y="2174240"/>
                  </a:lnTo>
                  <a:close/>
                </a:path>
                <a:path w="10220960" h="2885440">
                  <a:moveTo>
                    <a:pt x="3251187" y="2103120"/>
                  </a:moveTo>
                  <a:lnTo>
                    <a:pt x="3027680" y="2103120"/>
                  </a:lnTo>
                  <a:lnTo>
                    <a:pt x="3027680" y="2885440"/>
                  </a:lnTo>
                  <a:lnTo>
                    <a:pt x="3251187" y="2885440"/>
                  </a:lnTo>
                  <a:lnTo>
                    <a:pt x="3251187" y="2103120"/>
                  </a:lnTo>
                  <a:close/>
                </a:path>
                <a:path w="10220960" h="2885440">
                  <a:moveTo>
                    <a:pt x="3556000" y="2103120"/>
                  </a:moveTo>
                  <a:lnTo>
                    <a:pt x="3332480" y="2103120"/>
                  </a:lnTo>
                  <a:lnTo>
                    <a:pt x="3332480" y="2885440"/>
                  </a:lnTo>
                  <a:lnTo>
                    <a:pt x="3556000" y="2885440"/>
                  </a:lnTo>
                  <a:lnTo>
                    <a:pt x="3556000" y="2103120"/>
                  </a:lnTo>
                  <a:close/>
                </a:path>
                <a:path w="10220960" h="2885440">
                  <a:moveTo>
                    <a:pt x="3860800" y="2062480"/>
                  </a:moveTo>
                  <a:lnTo>
                    <a:pt x="3637280" y="2062480"/>
                  </a:lnTo>
                  <a:lnTo>
                    <a:pt x="3637280" y="2885440"/>
                  </a:lnTo>
                  <a:lnTo>
                    <a:pt x="3860800" y="2885440"/>
                  </a:lnTo>
                  <a:lnTo>
                    <a:pt x="3860800" y="2062480"/>
                  </a:lnTo>
                  <a:close/>
                </a:path>
                <a:path w="10220960" h="2885440">
                  <a:moveTo>
                    <a:pt x="4155427" y="2042160"/>
                  </a:moveTo>
                  <a:lnTo>
                    <a:pt x="3942080" y="2042160"/>
                  </a:lnTo>
                  <a:lnTo>
                    <a:pt x="3942080" y="2885440"/>
                  </a:lnTo>
                  <a:lnTo>
                    <a:pt x="4155427" y="2885440"/>
                  </a:lnTo>
                  <a:lnTo>
                    <a:pt x="4155427" y="2042160"/>
                  </a:lnTo>
                  <a:close/>
                </a:path>
                <a:path w="10220960" h="2885440">
                  <a:moveTo>
                    <a:pt x="4460240" y="1971040"/>
                  </a:moveTo>
                  <a:lnTo>
                    <a:pt x="4236720" y="1971040"/>
                  </a:lnTo>
                  <a:lnTo>
                    <a:pt x="4236720" y="2885440"/>
                  </a:lnTo>
                  <a:lnTo>
                    <a:pt x="4460240" y="2885440"/>
                  </a:lnTo>
                  <a:lnTo>
                    <a:pt x="4460240" y="1971040"/>
                  </a:lnTo>
                  <a:close/>
                </a:path>
                <a:path w="10220960" h="2885440">
                  <a:moveTo>
                    <a:pt x="4765040" y="1971040"/>
                  </a:moveTo>
                  <a:lnTo>
                    <a:pt x="4541520" y="1971040"/>
                  </a:lnTo>
                  <a:lnTo>
                    <a:pt x="4541520" y="2885440"/>
                  </a:lnTo>
                  <a:lnTo>
                    <a:pt x="4765040" y="2885440"/>
                  </a:lnTo>
                  <a:lnTo>
                    <a:pt x="4765040" y="1971040"/>
                  </a:lnTo>
                  <a:close/>
                </a:path>
                <a:path w="10220960" h="2885440">
                  <a:moveTo>
                    <a:pt x="5069840" y="1930412"/>
                  </a:moveTo>
                  <a:lnTo>
                    <a:pt x="4846320" y="1930412"/>
                  </a:lnTo>
                  <a:lnTo>
                    <a:pt x="4846320" y="2885440"/>
                  </a:lnTo>
                  <a:lnTo>
                    <a:pt x="5069840" y="2885440"/>
                  </a:lnTo>
                  <a:lnTo>
                    <a:pt x="5069840" y="1930412"/>
                  </a:lnTo>
                  <a:close/>
                </a:path>
                <a:path w="10220960" h="2885440">
                  <a:moveTo>
                    <a:pt x="5374640" y="1838972"/>
                  </a:moveTo>
                  <a:lnTo>
                    <a:pt x="5151120" y="1838972"/>
                  </a:lnTo>
                  <a:lnTo>
                    <a:pt x="5151120" y="2885440"/>
                  </a:lnTo>
                  <a:lnTo>
                    <a:pt x="5374640" y="2885440"/>
                  </a:lnTo>
                  <a:lnTo>
                    <a:pt x="5374640" y="1838972"/>
                  </a:lnTo>
                  <a:close/>
                </a:path>
                <a:path w="10220960" h="2885440">
                  <a:moveTo>
                    <a:pt x="5669280" y="1798320"/>
                  </a:moveTo>
                  <a:lnTo>
                    <a:pt x="5455920" y="1798320"/>
                  </a:lnTo>
                  <a:lnTo>
                    <a:pt x="5455920" y="2885440"/>
                  </a:lnTo>
                  <a:lnTo>
                    <a:pt x="5669280" y="2885440"/>
                  </a:lnTo>
                  <a:lnTo>
                    <a:pt x="5669280" y="1798320"/>
                  </a:lnTo>
                  <a:close/>
                </a:path>
                <a:path w="10220960" h="2885440">
                  <a:moveTo>
                    <a:pt x="5974067" y="1767840"/>
                  </a:moveTo>
                  <a:lnTo>
                    <a:pt x="5760720" y="1767840"/>
                  </a:lnTo>
                  <a:lnTo>
                    <a:pt x="5760720" y="2885440"/>
                  </a:lnTo>
                  <a:lnTo>
                    <a:pt x="5974067" y="2885440"/>
                  </a:lnTo>
                  <a:lnTo>
                    <a:pt x="5974067" y="1767840"/>
                  </a:lnTo>
                  <a:close/>
                </a:path>
                <a:path w="10220960" h="2885440">
                  <a:moveTo>
                    <a:pt x="6278867" y="1615440"/>
                  </a:moveTo>
                  <a:lnTo>
                    <a:pt x="6055360" y="1615440"/>
                  </a:lnTo>
                  <a:lnTo>
                    <a:pt x="6055360" y="2885440"/>
                  </a:lnTo>
                  <a:lnTo>
                    <a:pt x="6278867" y="2885440"/>
                  </a:lnTo>
                  <a:lnTo>
                    <a:pt x="6278867" y="1615440"/>
                  </a:lnTo>
                  <a:close/>
                </a:path>
                <a:path w="10220960" h="2885440">
                  <a:moveTo>
                    <a:pt x="6583680" y="1615440"/>
                  </a:moveTo>
                  <a:lnTo>
                    <a:pt x="6360160" y="1615440"/>
                  </a:lnTo>
                  <a:lnTo>
                    <a:pt x="6360160" y="2885440"/>
                  </a:lnTo>
                  <a:lnTo>
                    <a:pt x="6583680" y="2885440"/>
                  </a:lnTo>
                  <a:lnTo>
                    <a:pt x="6583680" y="1615440"/>
                  </a:lnTo>
                  <a:close/>
                </a:path>
                <a:path w="10220960" h="2885440">
                  <a:moveTo>
                    <a:pt x="6888467" y="1554480"/>
                  </a:moveTo>
                  <a:lnTo>
                    <a:pt x="6664960" y="1554480"/>
                  </a:lnTo>
                  <a:lnTo>
                    <a:pt x="6664960" y="2885440"/>
                  </a:lnTo>
                  <a:lnTo>
                    <a:pt x="6888467" y="2885440"/>
                  </a:lnTo>
                  <a:lnTo>
                    <a:pt x="6888467" y="1554480"/>
                  </a:lnTo>
                  <a:close/>
                </a:path>
                <a:path w="10220960" h="2885440">
                  <a:moveTo>
                    <a:pt x="7193267" y="1524000"/>
                  </a:moveTo>
                  <a:lnTo>
                    <a:pt x="6969760" y="1524000"/>
                  </a:lnTo>
                  <a:lnTo>
                    <a:pt x="6969760" y="2885440"/>
                  </a:lnTo>
                  <a:lnTo>
                    <a:pt x="7193267" y="2885440"/>
                  </a:lnTo>
                  <a:lnTo>
                    <a:pt x="7193267" y="1524000"/>
                  </a:lnTo>
                  <a:close/>
                </a:path>
                <a:path w="10220960" h="2885440">
                  <a:moveTo>
                    <a:pt x="7487920" y="1513840"/>
                  </a:moveTo>
                  <a:lnTo>
                    <a:pt x="7274560" y="1513840"/>
                  </a:lnTo>
                  <a:lnTo>
                    <a:pt x="7274560" y="2885440"/>
                  </a:lnTo>
                  <a:lnTo>
                    <a:pt x="7487920" y="2885440"/>
                  </a:lnTo>
                  <a:lnTo>
                    <a:pt x="7487920" y="1513840"/>
                  </a:lnTo>
                  <a:close/>
                </a:path>
                <a:path w="10220960" h="2885440">
                  <a:moveTo>
                    <a:pt x="7792720" y="1371600"/>
                  </a:moveTo>
                  <a:lnTo>
                    <a:pt x="7569200" y="1371600"/>
                  </a:lnTo>
                  <a:lnTo>
                    <a:pt x="7569200" y="2885440"/>
                  </a:lnTo>
                  <a:lnTo>
                    <a:pt x="7792720" y="2885440"/>
                  </a:lnTo>
                  <a:lnTo>
                    <a:pt x="7792720" y="1371600"/>
                  </a:lnTo>
                  <a:close/>
                </a:path>
                <a:path w="10220960" h="2885440">
                  <a:moveTo>
                    <a:pt x="8097520" y="1371600"/>
                  </a:moveTo>
                  <a:lnTo>
                    <a:pt x="7874000" y="1371600"/>
                  </a:lnTo>
                  <a:lnTo>
                    <a:pt x="7874000" y="2885440"/>
                  </a:lnTo>
                  <a:lnTo>
                    <a:pt x="8097520" y="2885440"/>
                  </a:lnTo>
                  <a:lnTo>
                    <a:pt x="8097520" y="1371600"/>
                  </a:lnTo>
                  <a:close/>
                </a:path>
                <a:path w="10220960" h="2885440">
                  <a:moveTo>
                    <a:pt x="8402320" y="1330960"/>
                  </a:moveTo>
                  <a:lnTo>
                    <a:pt x="8178800" y="1330960"/>
                  </a:lnTo>
                  <a:lnTo>
                    <a:pt x="8178800" y="2885440"/>
                  </a:lnTo>
                  <a:lnTo>
                    <a:pt x="8402320" y="2885440"/>
                  </a:lnTo>
                  <a:lnTo>
                    <a:pt x="8402320" y="1330960"/>
                  </a:lnTo>
                  <a:close/>
                </a:path>
                <a:path w="10220960" h="2885440">
                  <a:moveTo>
                    <a:pt x="8707120" y="1209052"/>
                  </a:moveTo>
                  <a:lnTo>
                    <a:pt x="8483600" y="1209052"/>
                  </a:lnTo>
                  <a:lnTo>
                    <a:pt x="8483600" y="2885440"/>
                  </a:lnTo>
                  <a:lnTo>
                    <a:pt x="8707120" y="2885440"/>
                  </a:lnTo>
                  <a:lnTo>
                    <a:pt x="8707120" y="1209052"/>
                  </a:lnTo>
                  <a:close/>
                </a:path>
                <a:path w="10220960" h="2885440">
                  <a:moveTo>
                    <a:pt x="9001747" y="1097280"/>
                  </a:moveTo>
                  <a:lnTo>
                    <a:pt x="8788400" y="1097280"/>
                  </a:lnTo>
                  <a:lnTo>
                    <a:pt x="8788400" y="2885440"/>
                  </a:lnTo>
                  <a:lnTo>
                    <a:pt x="9001747" y="2885440"/>
                  </a:lnTo>
                  <a:lnTo>
                    <a:pt x="9001747" y="1097280"/>
                  </a:lnTo>
                  <a:close/>
                </a:path>
                <a:path w="10220960" h="2885440">
                  <a:moveTo>
                    <a:pt x="9306547" y="995680"/>
                  </a:moveTo>
                  <a:lnTo>
                    <a:pt x="9093200" y="995680"/>
                  </a:lnTo>
                  <a:lnTo>
                    <a:pt x="9093200" y="2885440"/>
                  </a:lnTo>
                  <a:lnTo>
                    <a:pt x="9306547" y="2885440"/>
                  </a:lnTo>
                  <a:lnTo>
                    <a:pt x="9306547" y="995680"/>
                  </a:lnTo>
                  <a:close/>
                </a:path>
                <a:path w="10220960" h="2885440">
                  <a:moveTo>
                    <a:pt x="9611360" y="843292"/>
                  </a:moveTo>
                  <a:lnTo>
                    <a:pt x="9387840" y="843292"/>
                  </a:lnTo>
                  <a:lnTo>
                    <a:pt x="9387840" y="2885440"/>
                  </a:lnTo>
                  <a:lnTo>
                    <a:pt x="9611360" y="2885440"/>
                  </a:lnTo>
                  <a:lnTo>
                    <a:pt x="9611360" y="843292"/>
                  </a:lnTo>
                  <a:close/>
                </a:path>
                <a:path w="10220960" h="2885440">
                  <a:moveTo>
                    <a:pt x="9916147" y="162560"/>
                  </a:moveTo>
                  <a:lnTo>
                    <a:pt x="9692640" y="162560"/>
                  </a:lnTo>
                  <a:lnTo>
                    <a:pt x="9692640" y="2885440"/>
                  </a:lnTo>
                  <a:lnTo>
                    <a:pt x="9916147" y="2885440"/>
                  </a:lnTo>
                  <a:lnTo>
                    <a:pt x="9916147" y="162560"/>
                  </a:lnTo>
                  <a:close/>
                </a:path>
                <a:path w="10220960" h="2885440">
                  <a:moveTo>
                    <a:pt x="10220960" y="0"/>
                  </a:moveTo>
                  <a:lnTo>
                    <a:pt x="9997440" y="0"/>
                  </a:lnTo>
                  <a:lnTo>
                    <a:pt x="9997440" y="2885440"/>
                  </a:lnTo>
                  <a:lnTo>
                    <a:pt x="10220960" y="2885440"/>
                  </a:lnTo>
                  <a:lnTo>
                    <a:pt x="10220960" y="0"/>
                  </a:lnTo>
                  <a:close/>
                </a:path>
              </a:pathLst>
            </a:custGeom>
            <a:solidFill>
              <a:srgbClr val="8DCDCD"/>
            </a:solidFill>
          </p:spPr>
          <p:txBody>
            <a:bodyPr wrap="square" lIns="0" tIns="0" rIns="0" bIns="0" rtlCol="0"/>
            <a:lstStyle/>
            <a:p>
              <a:endParaRPr dirty="0"/>
            </a:p>
          </p:txBody>
        </p:sp>
        <p:sp>
          <p:nvSpPr>
            <p:cNvPr id="72" name="object 72"/>
            <p:cNvSpPr/>
            <p:nvPr/>
          </p:nvSpPr>
          <p:spPr>
            <a:xfrm>
              <a:off x="1237803" y="4352051"/>
              <a:ext cx="9272428" cy="1360193"/>
            </a:xfrm>
            <a:custGeom>
              <a:avLst/>
              <a:gdLst/>
              <a:ahLst/>
              <a:cxnLst/>
              <a:rect l="l" t="t" r="r" b="b"/>
              <a:pathLst>
                <a:path w="10596880" h="1554479">
                  <a:moveTo>
                    <a:pt x="0" y="0"/>
                  </a:moveTo>
                  <a:lnTo>
                    <a:pt x="10596880" y="0"/>
                  </a:lnTo>
                </a:path>
                <a:path w="10596880" h="1554479">
                  <a:moveTo>
                    <a:pt x="0" y="0"/>
                  </a:moveTo>
                  <a:lnTo>
                    <a:pt x="0" y="1554479"/>
                  </a:lnTo>
                </a:path>
                <a:path w="10596880" h="1554479">
                  <a:moveTo>
                    <a:pt x="294640" y="0"/>
                  </a:moveTo>
                  <a:lnTo>
                    <a:pt x="294640" y="1554479"/>
                  </a:lnTo>
                </a:path>
                <a:path w="10596880" h="1554479">
                  <a:moveTo>
                    <a:pt x="599440" y="0"/>
                  </a:moveTo>
                  <a:lnTo>
                    <a:pt x="599440" y="1554479"/>
                  </a:lnTo>
                </a:path>
                <a:path w="10596880" h="1554479">
                  <a:moveTo>
                    <a:pt x="904240" y="0"/>
                  </a:moveTo>
                  <a:lnTo>
                    <a:pt x="904240" y="1554479"/>
                  </a:lnTo>
                </a:path>
                <a:path w="10596880" h="1554479">
                  <a:moveTo>
                    <a:pt x="1209040" y="0"/>
                  </a:moveTo>
                  <a:lnTo>
                    <a:pt x="1209040" y="1554479"/>
                  </a:lnTo>
                </a:path>
                <a:path w="10596880" h="1554479">
                  <a:moveTo>
                    <a:pt x="1513840" y="0"/>
                  </a:moveTo>
                  <a:lnTo>
                    <a:pt x="1513840" y="1554479"/>
                  </a:lnTo>
                </a:path>
                <a:path w="10596880" h="1554479">
                  <a:moveTo>
                    <a:pt x="1808480" y="0"/>
                  </a:moveTo>
                  <a:lnTo>
                    <a:pt x="1808480" y="1554479"/>
                  </a:lnTo>
                </a:path>
                <a:path w="10596880" h="1554479">
                  <a:moveTo>
                    <a:pt x="2113280" y="0"/>
                  </a:moveTo>
                  <a:lnTo>
                    <a:pt x="2113280" y="1554479"/>
                  </a:lnTo>
                </a:path>
                <a:path w="10596880" h="1554479">
                  <a:moveTo>
                    <a:pt x="2418080" y="0"/>
                  </a:moveTo>
                  <a:lnTo>
                    <a:pt x="2418080" y="1554479"/>
                  </a:lnTo>
                </a:path>
                <a:path w="10596880" h="1554479">
                  <a:moveTo>
                    <a:pt x="2722880" y="0"/>
                  </a:moveTo>
                  <a:lnTo>
                    <a:pt x="2722880" y="1554479"/>
                  </a:lnTo>
                </a:path>
                <a:path w="10596880" h="1554479">
                  <a:moveTo>
                    <a:pt x="3027680" y="0"/>
                  </a:moveTo>
                  <a:lnTo>
                    <a:pt x="3027680" y="1554479"/>
                  </a:lnTo>
                </a:path>
                <a:path w="10596880" h="1554479">
                  <a:moveTo>
                    <a:pt x="3332479" y="0"/>
                  </a:moveTo>
                  <a:lnTo>
                    <a:pt x="3332479" y="1554479"/>
                  </a:lnTo>
                </a:path>
                <a:path w="10596880" h="1554479">
                  <a:moveTo>
                    <a:pt x="3627120" y="0"/>
                  </a:moveTo>
                  <a:lnTo>
                    <a:pt x="3627120" y="1554479"/>
                  </a:lnTo>
                </a:path>
                <a:path w="10596880" h="1554479">
                  <a:moveTo>
                    <a:pt x="3931920" y="0"/>
                  </a:moveTo>
                  <a:lnTo>
                    <a:pt x="3931920" y="1554479"/>
                  </a:lnTo>
                </a:path>
                <a:path w="10596880" h="1554479">
                  <a:moveTo>
                    <a:pt x="4236720" y="0"/>
                  </a:moveTo>
                  <a:lnTo>
                    <a:pt x="4236720" y="1554479"/>
                  </a:lnTo>
                </a:path>
                <a:path w="10596880" h="1554479">
                  <a:moveTo>
                    <a:pt x="4541520" y="0"/>
                  </a:moveTo>
                  <a:lnTo>
                    <a:pt x="4541520" y="1554479"/>
                  </a:lnTo>
                </a:path>
                <a:path w="10596880" h="1554479">
                  <a:moveTo>
                    <a:pt x="4846320" y="0"/>
                  </a:moveTo>
                  <a:lnTo>
                    <a:pt x="4846320" y="1554479"/>
                  </a:lnTo>
                </a:path>
                <a:path w="10596880" h="1554479">
                  <a:moveTo>
                    <a:pt x="5151120" y="0"/>
                  </a:moveTo>
                  <a:lnTo>
                    <a:pt x="5151120" y="1554479"/>
                  </a:lnTo>
                </a:path>
                <a:path w="10596880" h="1554479">
                  <a:moveTo>
                    <a:pt x="5445760" y="0"/>
                  </a:moveTo>
                  <a:lnTo>
                    <a:pt x="5445760" y="1554479"/>
                  </a:lnTo>
                </a:path>
                <a:path w="10596880" h="1554479">
                  <a:moveTo>
                    <a:pt x="5750560" y="0"/>
                  </a:moveTo>
                  <a:lnTo>
                    <a:pt x="5750560" y="1554479"/>
                  </a:lnTo>
                </a:path>
                <a:path w="10596880" h="1554479">
                  <a:moveTo>
                    <a:pt x="6055360" y="0"/>
                  </a:moveTo>
                  <a:lnTo>
                    <a:pt x="6055360" y="1554479"/>
                  </a:lnTo>
                </a:path>
                <a:path w="10596880" h="1554479">
                  <a:moveTo>
                    <a:pt x="6360160" y="0"/>
                  </a:moveTo>
                  <a:lnTo>
                    <a:pt x="6360160" y="1554479"/>
                  </a:lnTo>
                </a:path>
                <a:path w="10596880" h="1554479">
                  <a:moveTo>
                    <a:pt x="6664959" y="0"/>
                  </a:moveTo>
                  <a:lnTo>
                    <a:pt x="6664959" y="1554479"/>
                  </a:lnTo>
                </a:path>
                <a:path w="10596880" h="1554479">
                  <a:moveTo>
                    <a:pt x="6959600" y="0"/>
                  </a:moveTo>
                  <a:lnTo>
                    <a:pt x="6959600" y="1554479"/>
                  </a:lnTo>
                </a:path>
                <a:path w="10596880" h="1554479">
                  <a:moveTo>
                    <a:pt x="7264400" y="0"/>
                  </a:moveTo>
                  <a:lnTo>
                    <a:pt x="7264400" y="1554479"/>
                  </a:lnTo>
                </a:path>
                <a:path w="10596880" h="1554479">
                  <a:moveTo>
                    <a:pt x="7569200" y="0"/>
                  </a:moveTo>
                  <a:lnTo>
                    <a:pt x="7569200" y="1554479"/>
                  </a:lnTo>
                </a:path>
                <a:path w="10596880" h="1554479">
                  <a:moveTo>
                    <a:pt x="7874000" y="0"/>
                  </a:moveTo>
                  <a:lnTo>
                    <a:pt x="7874000" y="1554479"/>
                  </a:lnTo>
                </a:path>
                <a:path w="10596880" h="1554479">
                  <a:moveTo>
                    <a:pt x="8178800" y="0"/>
                  </a:moveTo>
                  <a:lnTo>
                    <a:pt x="8178800" y="1554479"/>
                  </a:lnTo>
                </a:path>
                <a:path w="10596880" h="1554479">
                  <a:moveTo>
                    <a:pt x="8483600" y="0"/>
                  </a:moveTo>
                  <a:lnTo>
                    <a:pt x="8483600" y="1554479"/>
                  </a:lnTo>
                </a:path>
                <a:path w="10596880" h="1554479">
                  <a:moveTo>
                    <a:pt x="8778240" y="0"/>
                  </a:moveTo>
                  <a:lnTo>
                    <a:pt x="8778240" y="1554479"/>
                  </a:lnTo>
                </a:path>
                <a:path w="10596880" h="1554479">
                  <a:moveTo>
                    <a:pt x="9083040" y="0"/>
                  </a:moveTo>
                  <a:lnTo>
                    <a:pt x="9083040" y="1554479"/>
                  </a:lnTo>
                </a:path>
                <a:path w="10596880" h="1554479">
                  <a:moveTo>
                    <a:pt x="9387840" y="0"/>
                  </a:moveTo>
                  <a:lnTo>
                    <a:pt x="9387840" y="1554479"/>
                  </a:lnTo>
                </a:path>
                <a:path w="10596880" h="1554479">
                  <a:moveTo>
                    <a:pt x="9692640" y="0"/>
                  </a:moveTo>
                  <a:lnTo>
                    <a:pt x="9692640" y="1554479"/>
                  </a:lnTo>
                </a:path>
                <a:path w="10596880" h="1554479">
                  <a:moveTo>
                    <a:pt x="9997440" y="0"/>
                  </a:moveTo>
                  <a:lnTo>
                    <a:pt x="9997440" y="1554479"/>
                  </a:lnTo>
                </a:path>
                <a:path w="10596880" h="1554479">
                  <a:moveTo>
                    <a:pt x="10292080" y="0"/>
                  </a:moveTo>
                  <a:lnTo>
                    <a:pt x="10292080" y="1554479"/>
                  </a:lnTo>
                </a:path>
                <a:path w="10596880" h="1554479">
                  <a:moveTo>
                    <a:pt x="10596880" y="0"/>
                  </a:moveTo>
                  <a:lnTo>
                    <a:pt x="10596880" y="1554479"/>
                  </a:lnTo>
                </a:path>
              </a:pathLst>
            </a:custGeom>
            <a:ln w="9525">
              <a:solidFill>
                <a:srgbClr val="D9D9D9"/>
              </a:solidFill>
            </a:ln>
          </p:spPr>
          <p:txBody>
            <a:bodyPr wrap="square" lIns="0" tIns="0" rIns="0" bIns="0" rtlCol="0"/>
            <a:lstStyle/>
            <a:p>
              <a:endParaRPr dirty="0"/>
            </a:p>
          </p:txBody>
        </p:sp>
        <p:sp>
          <p:nvSpPr>
            <p:cNvPr id="73" name="object 73"/>
            <p:cNvSpPr/>
            <p:nvPr/>
          </p:nvSpPr>
          <p:spPr>
            <a:xfrm>
              <a:off x="1237803" y="5712244"/>
              <a:ext cx="9272427" cy="147476"/>
            </a:xfrm>
            <a:custGeom>
              <a:avLst/>
              <a:gdLst/>
              <a:ahLst/>
              <a:cxnLst/>
              <a:rect l="l" t="t" r="r" b="b"/>
              <a:pathLst>
                <a:path w="10596880" h="264160">
                  <a:moveTo>
                    <a:pt x="0" y="0"/>
                  </a:moveTo>
                  <a:lnTo>
                    <a:pt x="0" y="264160"/>
                  </a:lnTo>
                </a:path>
                <a:path w="10596880" h="264160">
                  <a:moveTo>
                    <a:pt x="294640" y="0"/>
                  </a:moveTo>
                  <a:lnTo>
                    <a:pt x="294640" y="264160"/>
                  </a:lnTo>
                </a:path>
                <a:path w="10596880" h="264160">
                  <a:moveTo>
                    <a:pt x="599440" y="0"/>
                  </a:moveTo>
                  <a:lnTo>
                    <a:pt x="599440" y="264160"/>
                  </a:lnTo>
                </a:path>
                <a:path w="10596880" h="264160">
                  <a:moveTo>
                    <a:pt x="904240" y="0"/>
                  </a:moveTo>
                  <a:lnTo>
                    <a:pt x="904240" y="264160"/>
                  </a:lnTo>
                </a:path>
                <a:path w="10596880" h="264160">
                  <a:moveTo>
                    <a:pt x="1209040" y="0"/>
                  </a:moveTo>
                  <a:lnTo>
                    <a:pt x="1209040" y="264160"/>
                  </a:lnTo>
                </a:path>
                <a:path w="10596880" h="264160">
                  <a:moveTo>
                    <a:pt x="1513840" y="0"/>
                  </a:moveTo>
                  <a:lnTo>
                    <a:pt x="1513840" y="264160"/>
                  </a:lnTo>
                </a:path>
                <a:path w="10596880" h="264160">
                  <a:moveTo>
                    <a:pt x="1808480" y="0"/>
                  </a:moveTo>
                  <a:lnTo>
                    <a:pt x="1808480" y="264160"/>
                  </a:lnTo>
                </a:path>
                <a:path w="10596880" h="264160">
                  <a:moveTo>
                    <a:pt x="2113280" y="0"/>
                  </a:moveTo>
                  <a:lnTo>
                    <a:pt x="2113280" y="264160"/>
                  </a:lnTo>
                </a:path>
                <a:path w="10596880" h="264160">
                  <a:moveTo>
                    <a:pt x="2418080" y="0"/>
                  </a:moveTo>
                  <a:lnTo>
                    <a:pt x="2418080" y="264160"/>
                  </a:lnTo>
                </a:path>
                <a:path w="10596880" h="264160">
                  <a:moveTo>
                    <a:pt x="2722880" y="0"/>
                  </a:moveTo>
                  <a:lnTo>
                    <a:pt x="2722880" y="264160"/>
                  </a:lnTo>
                </a:path>
                <a:path w="10596880" h="264160">
                  <a:moveTo>
                    <a:pt x="3027680" y="0"/>
                  </a:moveTo>
                  <a:lnTo>
                    <a:pt x="3027680" y="264160"/>
                  </a:lnTo>
                </a:path>
                <a:path w="10596880" h="264160">
                  <a:moveTo>
                    <a:pt x="3332479" y="0"/>
                  </a:moveTo>
                  <a:lnTo>
                    <a:pt x="3332479" y="264160"/>
                  </a:lnTo>
                </a:path>
                <a:path w="10596880" h="264160">
                  <a:moveTo>
                    <a:pt x="3627120" y="0"/>
                  </a:moveTo>
                  <a:lnTo>
                    <a:pt x="3627120" y="264160"/>
                  </a:lnTo>
                </a:path>
                <a:path w="10596880" h="264160">
                  <a:moveTo>
                    <a:pt x="3931920" y="0"/>
                  </a:moveTo>
                  <a:lnTo>
                    <a:pt x="3931920" y="264160"/>
                  </a:lnTo>
                </a:path>
                <a:path w="10596880" h="264160">
                  <a:moveTo>
                    <a:pt x="4236720" y="0"/>
                  </a:moveTo>
                  <a:lnTo>
                    <a:pt x="4236720" y="264160"/>
                  </a:lnTo>
                </a:path>
                <a:path w="10596880" h="264160">
                  <a:moveTo>
                    <a:pt x="4541520" y="0"/>
                  </a:moveTo>
                  <a:lnTo>
                    <a:pt x="4541520" y="264160"/>
                  </a:lnTo>
                </a:path>
                <a:path w="10596880" h="264160">
                  <a:moveTo>
                    <a:pt x="4846320" y="0"/>
                  </a:moveTo>
                  <a:lnTo>
                    <a:pt x="4846320" y="264160"/>
                  </a:lnTo>
                </a:path>
                <a:path w="10596880" h="264160">
                  <a:moveTo>
                    <a:pt x="5151120" y="0"/>
                  </a:moveTo>
                  <a:lnTo>
                    <a:pt x="5151120" y="264160"/>
                  </a:lnTo>
                </a:path>
                <a:path w="10596880" h="264160">
                  <a:moveTo>
                    <a:pt x="5445760" y="0"/>
                  </a:moveTo>
                  <a:lnTo>
                    <a:pt x="5445760" y="264160"/>
                  </a:lnTo>
                </a:path>
                <a:path w="10596880" h="264160">
                  <a:moveTo>
                    <a:pt x="5750560" y="0"/>
                  </a:moveTo>
                  <a:lnTo>
                    <a:pt x="5750560" y="264160"/>
                  </a:lnTo>
                </a:path>
                <a:path w="10596880" h="264160">
                  <a:moveTo>
                    <a:pt x="6055360" y="0"/>
                  </a:moveTo>
                  <a:lnTo>
                    <a:pt x="6055360" y="264160"/>
                  </a:lnTo>
                </a:path>
                <a:path w="10596880" h="264160">
                  <a:moveTo>
                    <a:pt x="6360160" y="0"/>
                  </a:moveTo>
                  <a:lnTo>
                    <a:pt x="6360160" y="264160"/>
                  </a:lnTo>
                </a:path>
                <a:path w="10596880" h="264160">
                  <a:moveTo>
                    <a:pt x="6664959" y="0"/>
                  </a:moveTo>
                  <a:lnTo>
                    <a:pt x="6664959" y="264160"/>
                  </a:lnTo>
                </a:path>
                <a:path w="10596880" h="264160">
                  <a:moveTo>
                    <a:pt x="6959600" y="0"/>
                  </a:moveTo>
                  <a:lnTo>
                    <a:pt x="6959600" y="264160"/>
                  </a:lnTo>
                </a:path>
                <a:path w="10596880" h="264160">
                  <a:moveTo>
                    <a:pt x="7264400" y="0"/>
                  </a:moveTo>
                  <a:lnTo>
                    <a:pt x="7264400" y="264160"/>
                  </a:lnTo>
                </a:path>
                <a:path w="10596880" h="264160">
                  <a:moveTo>
                    <a:pt x="7569200" y="0"/>
                  </a:moveTo>
                  <a:lnTo>
                    <a:pt x="7569200" y="264160"/>
                  </a:lnTo>
                </a:path>
                <a:path w="10596880" h="264160">
                  <a:moveTo>
                    <a:pt x="7874000" y="0"/>
                  </a:moveTo>
                  <a:lnTo>
                    <a:pt x="7874000" y="264160"/>
                  </a:lnTo>
                </a:path>
                <a:path w="10596880" h="264160">
                  <a:moveTo>
                    <a:pt x="8178800" y="0"/>
                  </a:moveTo>
                  <a:lnTo>
                    <a:pt x="8178800" y="264160"/>
                  </a:lnTo>
                </a:path>
                <a:path w="10596880" h="264160">
                  <a:moveTo>
                    <a:pt x="8483600" y="0"/>
                  </a:moveTo>
                  <a:lnTo>
                    <a:pt x="8483600" y="264160"/>
                  </a:lnTo>
                </a:path>
                <a:path w="10596880" h="264160">
                  <a:moveTo>
                    <a:pt x="8778240" y="0"/>
                  </a:moveTo>
                  <a:lnTo>
                    <a:pt x="8778240" y="264160"/>
                  </a:lnTo>
                </a:path>
                <a:path w="10596880" h="264160">
                  <a:moveTo>
                    <a:pt x="9083040" y="0"/>
                  </a:moveTo>
                  <a:lnTo>
                    <a:pt x="9083040" y="264160"/>
                  </a:lnTo>
                </a:path>
                <a:path w="10596880" h="264160">
                  <a:moveTo>
                    <a:pt x="9387840" y="0"/>
                  </a:moveTo>
                  <a:lnTo>
                    <a:pt x="9387840" y="264160"/>
                  </a:lnTo>
                </a:path>
                <a:path w="10596880" h="264160">
                  <a:moveTo>
                    <a:pt x="9692640" y="0"/>
                  </a:moveTo>
                  <a:lnTo>
                    <a:pt x="9692640" y="264160"/>
                  </a:lnTo>
                </a:path>
                <a:path w="10596880" h="264160">
                  <a:moveTo>
                    <a:pt x="9997440" y="0"/>
                  </a:moveTo>
                  <a:lnTo>
                    <a:pt x="9997440" y="264160"/>
                  </a:lnTo>
                </a:path>
                <a:path w="10596880" h="264160">
                  <a:moveTo>
                    <a:pt x="10292080" y="0"/>
                  </a:moveTo>
                  <a:lnTo>
                    <a:pt x="10292080" y="264160"/>
                  </a:lnTo>
                </a:path>
                <a:path w="10596880" h="264160">
                  <a:moveTo>
                    <a:pt x="10596880" y="0"/>
                  </a:moveTo>
                  <a:lnTo>
                    <a:pt x="10596880" y="264160"/>
                  </a:lnTo>
                </a:path>
              </a:pathLst>
            </a:custGeom>
            <a:ln w="9525">
              <a:solidFill>
                <a:srgbClr val="D9D9D9"/>
              </a:solidFill>
            </a:ln>
          </p:spPr>
          <p:txBody>
            <a:bodyPr wrap="square" lIns="0" tIns="0" rIns="0" bIns="0" rtlCol="0"/>
            <a:lstStyle/>
            <a:p>
              <a:endParaRPr/>
            </a:p>
          </p:txBody>
        </p:sp>
        <p:sp>
          <p:nvSpPr>
            <p:cNvPr id="74" name="object 74"/>
            <p:cNvSpPr txBox="1"/>
            <p:nvPr/>
          </p:nvSpPr>
          <p:spPr>
            <a:xfrm>
              <a:off x="1035612" y="1477604"/>
              <a:ext cx="240445" cy="147476"/>
            </a:xfrm>
            <a:prstGeom prst="rect">
              <a:avLst/>
            </a:prstGeom>
          </p:spPr>
          <p:txBody>
            <a:bodyPr vert="horz" wrap="square" lIns="0" tIns="16510" rIns="0" bIns="0" rtlCol="0">
              <a:spAutoFit/>
            </a:bodyPr>
            <a:lstStyle/>
            <a:p>
              <a:pPr marL="12700">
                <a:lnSpc>
                  <a:spcPct val="100000"/>
                </a:lnSpc>
                <a:spcBef>
                  <a:spcPts val="130"/>
                </a:spcBef>
              </a:pPr>
              <a:r>
                <a:rPr sz="850" spc="45" dirty="0">
                  <a:solidFill>
                    <a:srgbClr val="585858"/>
                  </a:solidFill>
                  <a:latin typeface="Verdana" panose="020B0604030504040204" pitchFamily="34" charset="0"/>
                  <a:cs typeface="Calibri"/>
                </a:rPr>
                <a:t>3</a:t>
              </a:r>
              <a:r>
                <a:rPr sz="850" spc="15" dirty="0">
                  <a:solidFill>
                    <a:srgbClr val="585858"/>
                  </a:solidFill>
                  <a:latin typeface="Verdana" panose="020B0604030504040204" pitchFamily="34" charset="0"/>
                  <a:cs typeface="Calibri"/>
                </a:rPr>
                <a:t>5</a:t>
              </a:r>
              <a:endParaRPr sz="850" dirty="0">
                <a:latin typeface="Verdana" panose="020B0604030504040204" pitchFamily="34" charset="0"/>
                <a:cs typeface="Calibri"/>
              </a:endParaRPr>
            </a:p>
          </p:txBody>
        </p:sp>
        <p:sp>
          <p:nvSpPr>
            <p:cNvPr id="76" name="object 76"/>
            <p:cNvSpPr txBox="1"/>
            <p:nvPr/>
          </p:nvSpPr>
          <p:spPr>
            <a:xfrm>
              <a:off x="1567866" y="4417227"/>
              <a:ext cx="136704" cy="1589393"/>
            </a:xfrm>
            <a:prstGeom prst="rect">
              <a:avLst/>
            </a:prstGeom>
          </p:spPr>
          <p:txBody>
            <a:bodyPr vert="vert270" wrap="square" lIns="0" tIns="0" rIns="0" bIns="0" rtlCol="0">
              <a:spAutoFit/>
            </a:bodyPr>
            <a:lstStyle/>
            <a:p>
              <a:pPr marL="12700" algn="r">
                <a:lnSpc>
                  <a:spcPts val="1160"/>
                </a:lnSpc>
              </a:pPr>
              <a:r>
                <a:rPr sz="800" b="1" spc="-35" dirty="0">
                  <a:latin typeface="Verdana" panose="020B0604030504040204" pitchFamily="34" charset="0"/>
                  <a:cs typeface="Calibri"/>
                </a:rPr>
                <a:t>S</a:t>
              </a:r>
              <a:r>
                <a:rPr sz="800" b="1" spc="20" dirty="0">
                  <a:latin typeface="Verdana" panose="020B0604030504040204" pitchFamily="34" charset="0"/>
                  <a:cs typeface="Calibri"/>
                </a:rPr>
                <a:t>a</a:t>
              </a:r>
              <a:r>
                <a:rPr sz="800" b="1" spc="-20" dirty="0">
                  <a:latin typeface="Verdana" panose="020B0604030504040204" pitchFamily="34" charset="0"/>
                  <a:cs typeface="Calibri"/>
                </a:rPr>
                <a:t>i</a:t>
              </a:r>
              <a:r>
                <a:rPr sz="800" b="1" spc="-30" dirty="0">
                  <a:latin typeface="Verdana" panose="020B0604030504040204" pitchFamily="34" charset="0"/>
                  <a:cs typeface="Calibri"/>
                </a:rPr>
                <a:t>n</a:t>
              </a:r>
              <a:r>
                <a:rPr sz="800" b="1" dirty="0">
                  <a:latin typeface="Verdana" panose="020B0604030504040204" pitchFamily="34" charset="0"/>
                  <a:cs typeface="Calibri"/>
                </a:rPr>
                <a:t>t</a:t>
              </a:r>
              <a:r>
                <a:rPr sz="800" b="1" spc="15" dirty="0">
                  <a:latin typeface="Verdana" panose="020B0604030504040204" pitchFamily="34" charset="0"/>
                  <a:cs typeface="Calibri"/>
                </a:rPr>
                <a:t> </a:t>
              </a:r>
              <a:r>
                <a:rPr sz="800" b="1" spc="-25" dirty="0">
                  <a:latin typeface="Verdana" panose="020B0604030504040204" pitchFamily="34" charset="0"/>
                  <a:cs typeface="Calibri"/>
                </a:rPr>
                <a:t>K</a:t>
              </a:r>
              <a:r>
                <a:rPr sz="800" b="1" spc="-20" dirty="0">
                  <a:latin typeface="Verdana" panose="020B0604030504040204" pitchFamily="34" charset="0"/>
                  <a:cs typeface="Calibri"/>
                </a:rPr>
                <a:t>i</a:t>
              </a:r>
              <a:r>
                <a:rPr sz="800" b="1" spc="20" dirty="0">
                  <a:latin typeface="Verdana" panose="020B0604030504040204" pitchFamily="34" charset="0"/>
                  <a:cs typeface="Calibri"/>
                </a:rPr>
                <a:t>tt</a:t>
              </a:r>
              <a:r>
                <a:rPr sz="800" b="1" dirty="0">
                  <a:latin typeface="Verdana" panose="020B0604030504040204" pitchFamily="34" charset="0"/>
                  <a:cs typeface="Calibri"/>
                </a:rPr>
                <a:t>s</a:t>
              </a:r>
              <a:r>
                <a:rPr sz="800" b="1" spc="-50" dirty="0">
                  <a:latin typeface="Verdana" panose="020B0604030504040204" pitchFamily="34" charset="0"/>
                  <a:cs typeface="Calibri"/>
                </a:rPr>
                <a:t> </a:t>
              </a:r>
              <a:r>
                <a:rPr sz="800" b="1" spc="20" dirty="0">
                  <a:latin typeface="Verdana" panose="020B0604030504040204" pitchFamily="34" charset="0"/>
                  <a:cs typeface="Calibri"/>
                </a:rPr>
                <a:t>a</a:t>
              </a:r>
              <a:r>
                <a:rPr sz="800" b="1" spc="-30" dirty="0">
                  <a:latin typeface="Verdana" panose="020B0604030504040204" pitchFamily="34" charset="0"/>
                  <a:cs typeface="Calibri"/>
                </a:rPr>
                <a:t>n</a:t>
              </a:r>
              <a:r>
                <a:rPr sz="800" b="1" dirty="0">
                  <a:latin typeface="Verdana" panose="020B0604030504040204" pitchFamily="34" charset="0"/>
                  <a:cs typeface="Calibri"/>
                </a:rPr>
                <a:t>d</a:t>
              </a:r>
              <a:r>
                <a:rPr sz="800" b="1" spc="-40" dirty="0">
                  <a:latin typeface="Verdana" panose="020B0604030504040204" pitchFamily="34" charset="0"/>
                  <a:cs typeface="Calibri"/>
                </a:rPr>
                <a:t> </a:t>
              </a:r>
              <a:r>
                <a:rPr sz="800" b="1" spc="-5" dirty="0">
                  <a:latin typeface="Verdana" panose="020B0604030504040204" pitchFamily="34" charset="0"/>
                  <a:cs typeface="Calibri"/>
                </a:rPr>
                <a:t>N</a:t>
              </a:r>
              <a:r>
                <a:rPr sz="800" b="1" dirty="0">
                  <a:latin typeface="Verdana" panose="020B0604030504040204" pitchFamily="34" charset="0"/>
                  <a:cs typeface="Calibri"/>
                </a:rPr>
                <a:t>e</a:t>
              </a:r>
              <a:r>
                <a:rPr sz="800" b="1" spc="-30" dirty="0">
                  <a:latin typeface="Verdana" panose="020B0604030504040204" pitchFamily="34" charset="0"/>
                  <a:cs typeface="Calibri"/>
                </a:rPr>
                <a:t>v</a:t>
              </a:r>
              <a:r>
                <a:rPr sz="800" b="1" spc="-20" dirty="0">
                  <a:latin typeface="Verdana" panose="020B0604030504040204" pitchFamily="34" charset="0"/>
                  <a:cs typeface="Calibri"/>
                </a:rPr>
                <a:t>i</a:t>
              </a:r>
              <a:r>
                <a:rPr sz="800" b="1" dirty="0">
                  <a:latin typeface="Verdana" panose="020B0604030504040204" pitchFamily="34" charset="0"/>
                  <a:cs typeface="Calibri"/>
                </a:rPr>
                <a:t>s</a:t>
              </a:r>
            </a:p>
          </p:txBody>
        </p:sp>
        <p:sp>
          <p:nvSpPr>
            <p:cNvPr id="77" name="object 77"/>
            <p:cNvSpPr txBox="1"/>
            <p:nvPr/>
          </p:nvSpPr>
          <p:spPr>
            <a:xfrm>
              <a:off x="1832989" y="4417227"/>
              <a:ext cx="136704" cy="1642486"/>
            </a:xfrm>
            <a:prstGeom prst="rect">
              <a:avLst/>
            </a:prstGeom>
          </p:spPr>
          <p:txBody>
            <a:bodyPr vert="vert270" wrap="square" lIns="0" tIns="0" rIns="0" bIns="0" rtlCol="0">
              <a:spAutoFit/>
            </a:bodyPr>
            <a:lstStyle/>
            <a:p>
              <a:pPr marL="12700" algn="r">
                <a:lnSpc>
                  <a:spcPts val="1160"/>
                </a:lnSpc>
              </a:pPr>
              <a:r>
                <a:rPr sz="800" b="1" spc="-10" dirty="0">
                  <a:latin typeface="Verdana" panose="020B0604030504040204" pitchFamily="34" charset="0"/>
                  <a:cs typeface="Calibri"/>
                </a:rPr>
                <a:t>A</a:t>
              </a:r>
              <a:r>
                <a:rPr sz="800" b="1" spc="-30" dirty="0">
                  <a:latin typeface="Verdana" panose="020B0604030504040204" pitchFamily="34" charset="0"/>
                  <a:cs typeface="Calibri"/>
                </a:rPr>
                <a:t>n</a:t>
              </a:r>
              <a:r>
                <a:rPr sz="800" b="1" spc="20" dirty="0">
                  <a:latin typeface="Verdana" panose="020B0604030504040204" pitchFamily="34" charset="0"/>
                  <a:cs typeface="Calibri"/>
                </a:rPr>
                <a:t>t</a:t>
              </a:r>
              <a:r>
                <a:rPr sz="800" b="1" spc="-20" dirty="0">
                  <a:latin typeface="Verdana" panose="020B0604030504040204" pitchFamily="34" charset="0"/>
                  <a:cs typeface="Calibri"/>
                </a:rPr>
                <a:t>i</a:t>
              </a:r>
              <a:r>
                <a:rPr sz="800" b="1" spc="-50" dirty="0">
                  <a:latin typeface="Verdana" panose="020B0604030504040204" pitchFamily="34" charset="0"/>
                  <a:cs typeface="Calibri"/>
                </a:rPr>
                <a:t>g</a:t>
              </a:r>
              <a:r>
                <a:rPr sz="800" b="1" spc="50" dirty="0">
                  <a:latin typeface="Verdana" panose="020B0604030504040204" pitchFamily="34" charset="0"/>
                  <a:cs typeface="Calibri"/>
                </a:rPr>
                <a:t>u</a:t>
              </a:r>
              <a:r>
                <a:rPr sz="800" b="1" dirty="0">
                  <a:latin typeface="Verdana" panose="020B0604030504040204" pitchFamily="34" charset="0"/>
                  <a:cs typeface="Calibri"/>
                </a:rPr>
                <a:t>a</a:t>
              </a:r>
              <a:r>
                <a:rPr sz="800" b="1" spc="-70" dirty="0">
                  <a:latin typeface="Verdana" panose="020B0604030504040204" pitchFamily="34" charset="0"/>
                  <a:cs typeface="Calibri"/>
                </a:rPr>
                <a:t> </a:t>
              </a:r>
              <a:r>
                <a:rPr sz="800" b="1" spc="20" dirty="0">
                  <a:latin typeface="Verdana" panose="020B0604030504040204" pitchFamily="34" charset="0"/>
                  <a:cs typeface="Calibri"/>
                </a:rPr>
                <a:t>a</a:t>
              </a:r>
              <a:r>
                <a:rPr sz="800" b="1" spc="-30" dirty="0">
                  <a:latin typeface="Verdana" panose="020B0604030504040204" pitchFamily="34" charset="0"/>
                  <a:cs typeface="Calibri"/>
                </a:rPr>
                <a:t>n</a:t>
              </a:r>
              <a:r>
                <a:rPr sz="800" b="1" dirty="0">
                  <a:latin typeface="Verdana" panose="020B0604030504040204" pitchFamily="34" charset="0"/>
                  <a:cs typeface="Calibri"/>
                </a:rPr>
                <a:t>d</a:t>
              </a:r>
              <a:r>
                <a:rPr sz="800" b="1" spc="-40" dirty="0">
                  <a:latin typeface="Verdana" panose="020B0604030504040204" pitchFamily="34" charset="0"/>
                  <a:cs typeface="Calibri"/>
                </a:rPr>
                <a:t> </a:t>
              </a:r>
              <a:r>
                <a:rPr sz="800" b="1" spc="30" dirty="0">
                  <a:latin typeface="Verdana" panose="020B0604030504040204" pitchFamily="34" charset="0"/>
                  <a:cs typeface="Calibri"/>
                </a:rPr>
                <a:t>B</a:t>
              </a:r>
              <a:r>
                <a:rPr sz="800" b="1" spc="20" dirty="0">
                  <a:latin typeface="Verdana" panose="020B0604030504040204" pitchFamily="34" charset="0"/>
                  <a:cs typeface="Calibri"/>
                </a:rPr>
                <a:t>a</a:t>
              </a:r>
              <a:r>
                <a:rPr sz="800" b="1" spc="-75" dirty="0">
                  <a:latin typeface="Verdana" panose="020B0604030504040204" pitchFamily="34" charset="0"/>
                  <a:cs typeface="Calibri"/>
                </a:rPr>
                <a:t>r</a:t>
              </a:r>
              <a:r>
                <a:rPr sz="800" b="1" spc="50" dirty="0">
                  <a:latin typeface="Verdana" panose="020B0604030504040204" pitchFamily="34" charset="0"/>
                  <a:cs typeface="Calibri"/>
                </a:rPr>
                <a:t>b</a:t>
              </a:r>
              <a:r>
                <a:rPr sz="800" b="1" spc="-30" dirty="0">
                  <a:latin typeface="Verdana" panose="020B0604030504040204" pitchFamily="34" charset="0"/>
                  <a:cs typeface="Calibri"/>
                </a:rPr>
                <a:t>uda</a:t>
              </a:r>
              <a:endParaRPr sz="800" b="1" dirty="0">
                <a:latin typeface="Verdana" panose="020B0604030504040204" pitchFamily="34" charset="0"/>
                <a:cs typeface="Calibri"/>
              </a:endParaRPr>
            </a:p>
          </p:txBody>
        </p:sp>
        <p:sp>
          <p:nvSpPr>
            <p:cNvPr id="78" name="object 78"/>
            <p:cNvSpPr txBox="1"/>
            <p:nvPr/>
          </p:nvSpPr>
          <p:spPr>
            <a:xfrm>
              <a:off x="2098114" y="4417227"/>
              <a:ext cx="136704" cy="753592"/>
            </a:xfrm>
            <a:prstGeom prst="rect">
              <a:avLst/>
            </a:prstGeom>
          </p:spPr>
          <p:txBody>
            <a:bodyPr vert="vert270" wrap="square" lIns="0" tIns="0" rIns="0" bIns="0" rtlCol="0">
              <a:spAutoFit/>
            </a:bodyPr>
            <a:lstStyle/>
            <a:p>
              <a:pPr marL="12700" algn="r">
                <a:lnSpc>
                  <a:spcPts val="1160"/>
                </a:lnSpc>
              </a:pPr>
              <a:r>
                <a:rPr sz="800" b="1" spc="-50" dirty="0">
                  <a:latin typeface="Verdana" panose="020B0604030504040204" pitchFamily="34" charset="0"/>
                  <a:cs typeface="Calibri"/>
                </a:rPr>
                <a:t>B</a:t>
              </a:r>
              <a:r>
                <a:rPr sz="800" b="1" spc="20" dirty="0">
                  <a:latin typeface="Verdana" panose="020B0604030504040204" pitchFamily="34" charset="0"/>
                  <a:cs typeface="Calibri"/>
                </a:rPr>
                <a:t>a</a:t>
              </a:r>
              <a:r>
                <a:rPr sz="800" b="1" spc="5" dirty="0">
                  <a:latin typeface="Verdana" panose="020B0604030504040204" pitchFamily="34" charset="0"/>
                  <a:cs typeface="Calibri"/>
                </a:rPr>
                <a:t>r</a:t>
              </a:r>
              <a:r>
                <a:rPr sz="800" b="1" spc="-30" dirty="0">
                  <a:latin typeface="Verdana" panose="020B0604030504040204" pitchFamily="34" charset="0"/>
                  <a:cs typeface="Calibri"/>
                </a:rPr>
                <a:t>b</a:t>
              </a:r>
              <a:r>
                <a:rPr sz="800" b="1" spc="20" dirty="0">
                  <a:latin typeface="Verdana" panose="020B0604030504040204" pitchFamily="34" charset="0"/>
                  <a:cs typeface="Calibri"/>
                </a:rPr>
                <a:t>a</a:t>
              </a:r>
              <a:r>
                <a:rPr sz="800" b="1" spc="-30" dirty="0">
                  <a:latin typeface="Verdana" panose="020B0604030504040204" pitchFamily="34" charset="0"/>
                  <a:cs typeface="Calibri"/>
                </a:rPr>
                <a:t>d</a:t>
              </a:r>
              <a:r>
                <a:rPr sz="800" b="1" spc="-35" dirty="0">
                  <a:latin typeface="Verdana" panose="020B0604030504040204" pitchFamily="34" charset="0"/>
                  <a:cs typeface="Calibri"/>
                </a:rPr>
                <a:t>o</a:t>
              </a:r>
              <a:r>
                <a:rPr sz="800" b="1" dirty="0">
                  <a:latin typeface="Verdana" panose="020B0604030504040204" pitchFamily="34" charset="0"/>
                  <a:cs typeface="Calibri"/>
                </a:rPr>
                <a:t>s</a:t>
              </a:r>
            </a:p>
          </p:txBody>
        </p:sp>
        <p:sp>
          <p:nvSpPr>
            <p:cNvPr id="79" name="object 79"/>
            <p:cNvSpPr txBox="1"/>
            <p:nvPr/>
          </p:nvSpPr>
          <p:spPr>
            <a:xfrm>
              <a:off x="2363218" y="4417227"/>
              <a:ext cx="136704" cy="757017"/>
            </a:xfrm>
            <a:prstGeom prst="rect">
              <a:avLst/>
            </a:prstGeom>
          </p:spPr>
          <p:txBody>
            <a:bodyPr vert="vert270" wrap="square" lIns="0" tIns="0" rIns="0" bIns="0" rtlCol="0">
              <a:spAutoFit/>
            </a:bodyPr>
            <a:lstStyle/>
            <a:p>
              <a:pPr marL="12700" algn="r">
                <a:lnSpc>
                  <a:spcPts val="1160"/>
                </a:lnSpc>
              </a:pPr>
              <a:r>
                <a:rPr sz="800" b="1" spc="-5" dirty="0">
                  <a:latin typeface="Verdana" panose="020B0604030504040204" pitchFamily="34" charset="0"/>
                  <a:cs typeface="Calibri"/>
                </a:rPr>
                <a:t>Dominica</a:t>
              </a:r>
              <a:endParaRPr sz="800" b="1" dirty="0">
                <a:latin typeface="Verdana" panose="020B0604030504040204" pitchFamily="34" charset="0"/>
                <a:cs typeface="Calibri"/>
              </a:endParaRPr>
            </a:p>
          </p:txBody>
        </p:sp>
        <p:sp>
          <p:nvSpPr>
            <p:cNvPr id="80" name="object 80"/>
            <p:cNvSpPr txBox="1"/>
            <p:nvPr/>
          </p:nvSpPr>
          <p:spPr>
            <a:xfrm>
              <a:off x="2628360" y="4417227"/>
              <a:ext cx="136704" cy="1554282"/>
            </a:xfrm>
            <a:prstGeom prst="rect">
              <a:avLst/>
            </a:prstGeom>
          </p:spPr>
          <p:txBody>
            <a:bodyPr vert="vert270" wrap="square" lIns="0" tIns="0" rIns="0" bIns="0" rtlCol="0">
              <a:spAutoFit/>
            </a:bodyPr>
            <a:lstStyle/>
            <a:p>
              <a:pPr marL="12700" algn="r">
                <a:lnSpc>
                  <a:spcPts val="1160"/>
                </a:lnSpc>
              </a:pPr>
              <a:r>
                <a:rPr sz="800" b="1" spc="-50" dirty="0">
                  <a:latin typeface="Verdana" panose="020B0604030504040204" pitchFamily="34" charset="0"/>
                  <a:cs typeface="Calibri"/>
                </a:rPr>
                <a:t>D</a:t>
              </a:r>
              <a:r>
                <a:rPr sz="800" b="1" spc="45" dirty="0">
                  <a:latin typeface="Verdana" panose="020B0604030504040204" pitchFamily="34" charset="0"/>
                  <a:cs typeface="Calibri"/>
                </a:rPr>
                <a:t>o</a:t>
              </a:r>
              <a:r>
                <a:rPr sz="800" b="1" spc="-15" dirty="0">
                  <a:latin typeface="Verdana" panose="020B0604030504040204" pitchFamily="34" charset="0"/>
                  <a:cs typeface="Calibri"/>
                </a:rPr>
                <a:t>m</a:t>
              </a:r>
              <a:r>
                <a:rPr sz="800" b="1" spc="-20" dirty="0">
                  <a:latin typeface="Verdana" panose="020B0604030504040204" pitchFamily="34" charset="0"/>
                  <a:cs typeface="Calibri"/>
                </a:rPr>
                <a:t>i</a:t>
              </a:r>
              <a:r>
                <a:rPr sz="800" b="1" spc="-30" dirty="0">
                  <a:latin typeface="Verdana" panose="020B0604030504040204" pitchFamily="34" charset="0"/>
                  <a:cs typeface="Calibri"/>
                </a:rPr>
                <a:t>n</a:t>
              </a:r>
              <a:r>
                <a:rPr sz="800" b="1" spc="-20" dirty="0">
                  <a:latin typeface="Verdana" panose="020B0604030504040204" pitchFamily="34" charset="0"/>
                  <a:cs typeface="Calibri"/>
                </a:rPr>
                <a:t>i</a:t>
              </a:r>
              <a:r>
                <a:rPr sz="800" b="1" spc="5" dirty="0">
                  <a:latin typeface="Verdana" panose="020B0604030504040204" pitchFamily="34" charset="0"/>
                  <a:cs typeface="Calibri"/>
                </a:rPr>
                <a:t>c</a:t>
              </a:r>
              <a:r>
                <a:rPr sz="800" b="1" spc="20" dirty="0">
                  <a:latin typeface="Verdana" panose="020B0604030504040204" pitchFamily="34" charset="0"/>
                  <a:cs typeface="Calibri"/>
                </a:rPr>
                <a:t>a</a:t>
              </a:r>
              <a:r>
                <a:rPr sz="800" b="1" dirty="0">
                  <a:latin typeface="Verdana" panose="020B0604030504040204" pitchFamily="34" charset="0"/>
                  <a:cs typeface="Calibri"/>
                </a:rPr>
                <a:t>n</a:t>
              </a:r>
              <a:r>
                <a:rPr sz="800" b="1" spc="-40" dirty="0">
                  <a:latin typeface="Verdana" panose="020B0604030504040204" pitchFamily="34" charset="0"/>
                  <a:cs typeface="Calibri"/>
                </a:rPr>
                <a:t> </a:t>
              </a:r>
              <a:r>
                <a:rPr sz="800" b="1" spc="-50" dirty="0">
                  <a:latin typeface="Verdana" panose="020B0604030504040204" pitchFamily="34" charset="0"/>
                  <a:cs typeface="Calibri"/>
                </a:rPr>
                <a:t>R</a:t>
              </a:r>
              <a:r>
                <a:rPr sz="800" b="1" dirty="0">
                  <a:latin typeface="Verdana" panose="020B0604030504040204" pitchFamily="34" charset="0"/>
                  <a:cs typeface="Calibri"/>
                </a:rPr>
                <a:t>e</a:t>
              </a:r>
              <a:r>
                <a:rPr sz="800" b="1" spc="50" dirty="0">
                  <a:latin typeface="Verdana" panose="020B0604030504040204" pitchFamily="34" charset="0"/>
                  <a:cs typeface="Calibri"/>
                </a:rPr>
                <a:t>p</a:t>
              </a:r>
              <a:r>
                <a:rPr sz="800" b="1" spc="-30" dirty="0">
                  <a:latin typeface="Verdana" panose="020B0604030504040204" pitchFamily="34" charset="0"/>
                  <a:cs typeface="Calibri"/>
                </a:rPr>
                <a:t>ub</a:t>
              </a:r>
              <a:r>
                <a:rPr sz="800" b="1" spc="-20" dirty="0">
                  <a:latin typeface="Verdana" panose="020B0604030504040204" pitchFamily="34" charset="0"/>
                  <a:cs typeface="Calibri"/>
                </a:rPr>
                <a:t>li</a:t>
              </a:r>
              <a:r>
                <a:rPr sz="800" b="1" dirty="0">
                  <a:latin typeface="Verdana" panose="020B0604030504040204" pitchFamily="34" charset="0"/>
                  <a:cs typeface="Calibri"/>
                </a:rPr>
                <a:t>c</a:t>
              </a:r>
            </a:p>
          </p:txBody>
        </p:sp>
        <p:sp>
          <p:nvSpPr>
            <p:cNvPr id="81" name="object 81"/>
            <p:cNvSpPr txBox="1"/>
            <p:nvPr/>
          </p:nvSpPr>
          <p:spPr>
            <a:xfrm>
              <a:off x="2893483" y="4417227"/>
              <a:ext cx="136704" cy="393923"/>
            </a:xfrm>
            <a:prstGeom prst="rect">
              <a:avLst/>
            </a:prstGeom>
          </p:spPr>
          <p:txBody>
            <a:bodyPr vert="vert270" wrap="square" lIns="0" tIns="0" rIns="0" bIns="0" rtlCol="0">
              <a:spAutoFit/>
            </a:bodyPr>
            <a:lstStyle/>
            <a:p>
              <a:pPr marL="12700" algn="r">
                <a:lnSpc>
                  <a:spcPts val="1160"/>
                </a:lnSpc>
              </a:pPr>
              <a:r>
                <a:rPr sz="800" b="1" spc="-5" dirty="0">
                  <a:latin typeface="Verdana" panose="020B0604030504040204" pitchFamily="34" charset="0"/>
                  <a:cs typeface="Calibri"/>
                </a:rPr>
                <a:t>Haiti</a:t>
              </a:r>
              <a:endParaRPr sz="800" b="1" dirty="0">
                <a:latin typeface="Verdana" panose="020B0604030504040204" pitchFamily="34" charset="0"/>
                <a:cs typeface="Calibri"/>
              </a:endParaRPr>
            </a:p>
          </p:txBody>
        </p:sp>
        <p:sp>
          <p:nvSpPr>
            <p:cNvPr id="82" name="object 82"/>
            <p:cNvSpPr txBox="1"/>
            <p:nvPr/>
          </p:nvSpPr>
          <p:spPr>
            <a:xfrm>
              <a:off x="3158588" y="4417227"/>
              <a:ext cx="136704" cy="880331"/>
            </a:xfrm>
            <a:prstGeom prst="rect">
              <a:avLst/>
            </a:prstGeom>
          </p:spPr>
          <p:txBody>
            <a:bodyPr vert="vert270" wrap="square" lIns="0" tIns="0" rIns="0" bIns="0" rtlCol="0">
              <a:spAutoFit/>
            </a:bodyPr>
            <a:lstStyle/>
            <a:p>
              <a:pPr marL="12700" algn="r">
                <a:lnSpc>
                  <a:spcPts val="1160"/>
                </a:lnSpc>
              </a:pPr>
              <a:r>
                <a:rPr sz="800" b="1" spc="10" dirty="0">
                  <a:latin typeface="Verdana" panose="020B0604030504040204" pitchFamily="34" charset="0"/>
                  <a:cs typeface="Calibri"/>
                </a:rPr>
                <a:t>G</a:t>
              </a:r>
              <a:r>
                <a:rPr sz="800" b="1" spc="-75" dirty="0">
                  <a:latin typeface="Verdana" panose="020B0604030504040204" pitchFamily="34" charset="0"/>
                  <a:cs typeface="Calibri"/>
                </a:rPr>
                <a:t>r</a:t>
              </a:r>
              <a:r>
                <a:rPr sz="800" b="1" dirty="0">
                  <a:latin typeface="Verdana" panose="020B0604030504040204" pitchFamily="34" charset="0"/>
                  <a:cs typeface="Calibri"/>
                </a:rPr>
                <a:t>e</a:t>
              </a:r>
              <a:r>
                <a:rPr sz="800" b="1" spc="50" dirty="0">
                  <a:latin typeface="Verdana" panose="020B0604030504040204" pitchFamily="34" charset="0"/>
                  <a:cs typeface="Calibri"/>
                </a:rPr>
                <a:t>n</a:t>
              </a:r>
              <a:r>
                <a:rPr sz="800" b="1" spc="-60" dirty="0">
                  <a:latin typeface="Verdana" panose="020B0604030504040204" pitchFamily="34" charset="0"/>
                  <a:cs typeface="Calibri"/>
                </a:rPr>
                <a:t>a</a:t>
              </a:r>
              <a:r>
                <a:rPr sz="800" b="1" spc="-30" dirty="0">
                  <a:latin typeface="Verdana" panose="020B0604030504040204" pitchFamily="34" charset="0"/>
                  <a:cs typeface="Calibri"/>
                </a:rPr>
                <a:t>d</a:t>
              </a:r>
              <a:r>
                <a:rPr sz="800" b="1" dirty="0">
                  <a:latin typeface="Verdana" panose="020B0604030504040204" pitchFamily="34" charset="0"/>
                  <a:cs typeface="Calibri"/>
                </a:rPr>
                <a:t>a</a:t>
              </a:r>
            </a:p>
          </p:txBody>
        </p:sp>
        <p:sp>
          <p:nvSpPr>
            <p:cNvPr id="83" name="object 83"/>
            <p:cNvSpPr txBox="1"/>
            <p:nvPr/>
          </p:nvSpPr>
          <p:spPr>
            <a:xfrm>
              <a:off x="3423692" y="4417227"/>
              <a:ext cx="136704" cy="614862"/>
            </a:xfrm>
            <a:prstGeom prst="rect">
              <a:avLst/>
            </a:prstGeom>
          </p:spPr>
          <p:txBody>
            <a:bodyPr vert="vert270" wrap="square" lIns="0" tIns="0" rIns="0" bIns="0" rtlCol="0">
              <a:spAutoFit/>
            </a:bodyPr>
            <a:lstStyle/>
            <a:p>
              <a:pPr marL="12700" algn="r">
                <a:lnSpc>
                  <a:spcPts val="1160"/>
                </a:lnSpc>
              </a:pPr>
              <a:r>
                <a:rPr sz="800" b="1" spc="10" dirty="0">
                  <a:latin typeface="Verdana" panose="020B0604030504040204" pitchFamily="34" charset="0"/>
                  <a:cs typeface="Calibri"/>
                </a:rPr>
                <a:t>G</a:t>
              </a:r>
              <a:r>
                <a:rPr sz="800" b="1" spc="-30" dirty="0">
                  <a:latin typeface="Verdana" panose="020B0604030504040204" pitchFamily="34" charset="0"/>
                  <a:cs typeface="Calibri"/>
                </a:rPr>
                <a:t>uy</a:t>
              </a:r>
              <a:r>
                <a:rPr sz="800" b="1" spc="20" dirty="0">
                  <a:latin typeface="Verdana" panose="020B0604030504040204" pitchFamily="34" charset="0"/>
                  <a:cs typeface="Calibri"/>
                </a:rPr>
                <a:t>a</a:t>
              </a:r>
              <a:r>
                <a:rPr sz="800" b="1" spc="-30" dirty="0">
                  <a:latin typeface="Verdana" panose="020B0604030504040204" pitchFamily="34" charset="0"/>
                  <a:cs typeface="Calibri"/>
                </a:rPr>
                <a:t>na</a:t>
              </a:r>
              <a:endParaRPr sz="800" b="1" dirty="0">
                <a:latin typeface="Verdana" panose="020B0604030504040204" pitchFamily="34" charset="0"/>
                <a:cs typeface="Calibri"/>
              </a:endParaRPr>
            </a:p>
          </p:txBody>
        </p:sp>
        <p:sp>
          <p:nvSpPr>
            <p:cNvPr id="84" name="object 84"/>
            <p:cNvSpPr txBox="1"/>
            <p:nvPr/>
          </p:nvSpPr>
          <p:spPr>
            <a:xfrm>
              <a:off x="3688796" y="4417227"/>
              <a:ext cx="136704" cy="428177"/>
            </a:xfrm>
            <a:prstGeom prst="rect">
              <a:avLst/>
            </a:prstGeom>
          </p:spPr>
          <p:txBody>
            <a:bodyPr vert="vert270" wrap="square" lIns="0" tIns="0" rIns="0" bIns="0" rtlCol="0">
              <a:spAutoFit/>
            </a:bodyPr>
            <a:lstStyle/>
            <a:p>
              <a:pPr marL="12700" algn="r">
                <a:lnSpc>
                  <a:spcPts val="1160"/>
                </a:lnSpc>
              </a:pPr>
              <a:r>
                <a:rPr sz="800" b="1" spc="-40" dirty="0">
                  <a:latin typeface="Verdana" panose="020B0604030504040204" pitchFamily="34" charset="0"/>
                  <a:cs typeface="Calibri"/>
                </a:rPr>
                <a:t>C</a:t>
              </a:r>
              <a:r>
                <a:rPr sz="800" b="1" spc="50" dirty="0">
                  <a:latin typeface="Verdana" panose="020B0604030504040204" pitchFamily="34" charset="0"/>
                  <a:cs typeface="Calibri"/>
                </a:rPr>
                <a:t>u</a:t>
              </a:r>
              <a:r>
                <a:rPr sz="800" b="1" spc="-30" dirty="0">
                  <a:latin typeface="Verdana" panose="020B0604030504040204" pitchFamily="34" charset="0"/>
                  <a:cs typeface="Calibri"/>
                </a:rPr>
                <a:t>b</a:t>
              </a:r>
              <a:r>
                <a:rPr sz="800" b="1" dirty="0">
                  <a:latin typeface="Verdana" panose="020B0604030504040204" pitchFamily="34" charset="0"/>
                  <a:cs typeface="Calibri"/>
                </a:rPr>
                <a:t>a</a:t>
              </a:r>
            </a:p>
          </p:txBody>
        </p:sp>
        <p:sp>
          <p:nvSpPr>
            <p:cNvPr id="85" name="object 85"/>
            <p:cNvSpPr txBox="1"/>
            <p:nvPr/>
          </p:nvSpPr>
          <p:spPr>
            <a:xfrm>
              <a:off x="3953900" y="4417227"/>
              <a:ext cx="136704" cy="868343"/>
            </a:xfrm>
            <a:prstGeom prst="rect">
              <a:avLst/>
            </a:prstGeom>
          </p:spPr>
          <p:txBody>
            <a:bodyPr vert="vert270" wrap="square" lIns="0" tIns="0" rIns="0" bIns="0" rtlCol="0">
              <a:spAutoFit/>
            </a:bodyPr>
            <a:lstStyle/>
            <a:p>
              <a:pPr marL="12700" algn="r">
                <a:lnSpc>
                  <a:spcPts val="1160"/>
                </a:lnSpc>
              </a:pPr>
              <a:r>
                <a:rPr sz="800" b="1" spc="10" dirty="0">
                  <a:latin typeface="Verdana" panose="020B0604030504040204" pitchFamily="34" charset="0"/>
                  <a:cs typeface="Calibri"/>
                </a:rPr>
                <a:t>E</a:t>
              </a:r>
              <a:r>
                <a:rPr sz="800" b="1" dirty="0">
                  <a:latin typeface="Verdana" panose="020B0604030504040204" pitchFamily="34" charset="0"/>
                  <a:cs typeface="Calibri"/>
                </a:rPr>
                <a:t>l</a:t>
              </a:r>
              <a:r>
                <a:rPr sz="800" b="1" spc="-30" dirty="0">
                  <a:latin typeface="Verdana" panose="020B0604030504040204" pitchFamily="34" charset="0"/>
                  <a:cs typeface="Calibri"/>
                </a:rPr>
                <a:t> </a:t>
              </a:r>
              <a:r>
                <a:rPr sz="800" b="1" spc="-35" dirty="0">
                  <a:latin typeface="Verdana" panose="020B0604030504040204" pitchFamily="34" charset="0"/>
                  <a:cs typeface="Calibri"/>
                </a:rPr>
                <a:t>S</a:t>
              </a:r>
              <a:r>
                <a:rPr sz="800" b="1" spc="20" dirty="0">
                  <a:latin typeface="Verdana" panose="020B0604030504040204" pitchFamily="34" charset="0"/>
                  <a:cs typeface="Calibri"/>
                </a:rPr>
                <a:t>a</a:t>
              </a:r>
              <a:r>
                <a:rPr sz="800" b="1" spc="-20" dirty="0">
                  <a:latin typeface="Verdana" panose="020B0604030504040204" pitchFamily="34" charset="0"/>
                  <a:cs typeface="Calibri"/>
                </a:rPr>
                <a:t>l</a:t>
              </a:r>
              <a:r>
                <a:rPr sz="800" b="1" spc="-30" dirty="0">
                  <a:latin typeface="Verdana" panose="020B0604030504040204" pitchFamily="34" charset="0"/>
                  <a:cs typeface="Calibri"/>
                </a:rPr>
                <a:t>v</a:t>
              </a:r>
              <a:r>
                <a:rPr sz="800" b="1" spc="20" dirty="0">
                  <a:latin typeface="Verdana" panose="020B0604030504040204" pitchFamily="34" charset="0"/>
                  <a:cs typeface="Calibri"/>
                </a:rPr>
                <a:t>a</a:t>
              </a:r>
              <a:r>
                <a:rPr sz="800" b="1" spc="-30" dirty="0">
                  <a:latin typeface="Verdana" panose="020B0604030504040204" pitchFamily="34" charset="0"/>
                  <a:cs typeface="Calibri"/>
                </a:rPr>
                <a:t>d</a:t>
              </a:r>
              <a:r>
                <a:rPr sz="800" b="1" spc="-35" dirty="0">
                  <a:latin typeface="Verdana" panose="020B0604030504040204" pitchFamily="34" charset="0"/>
                  <a:cs typeface="Calibri"/>
                </a:rPr>
                <a:t>o</a:t>
              </a:r>
              <a:r>
                <a:rPr sz="800" b="1" dirty="0">
                  <a:latin typeface="Verdana" panose="020B0604030504040204" pitchFamily="34" charset="0"/>
                  <a:cs typeface="Calibri"/>
                </a:rPr>
                <a:t>r</a:t>
              </a:r>
            </a:p>
          </p:txBody>
        </p:sp>
        <p:sp>
          <p:nvSpPr>
            <p:cNvPr id="86" name="object 86"/>
            <p:cNvSpPr txBox="1"/>
            <p:nvPr/>
          </p:nvSpPr>
          <p:spPr>
            <a:xfrm>
              <a:off x="4219004" y="4417227"/>
              <a:ext cx="136704" cy="673951"/>
            </a:xfrm>
            <a:prstGeom prst="rect">
              <a:avLst/>
            </a:prstGeom>
          </p:spPr>
          <p:txBody>
            <a:bodyPr vert="vert270" wrap="square" lIns="0" tIns="0" rIns="0" bIns="0" rtlCol="0">
              <a:spAutoFit/>
            </a:bodyPr>
            <a:lstStyle/>
            <a:p>
              <a:pPr marL="12700" algn="r">
                <a:lnSpc>
                  <a:spcPts val="1160"/>
                </a:lnSpc>
              </a:pPr>
              <a:r>
                <a:rPr sz="800" b="1" spc="-15" dirty="0">
                  <a:latin typeface="Verdana" panose="020B0604030504040204" pitchFamily="34" charset="0"/>
                  <a:cs typeface="Calibri"/>
                </a:rPr>
                <a:t>Uruguay</a:t>
              </a:r>
              <a:endParaRPr sz="800" b="1" dirty="0">
                <a:latin typeface="Verdana" panose="020B0604030504040204" pitchFamily="34" charset="0"/>
                <a:cs typeface="Calibri"/>
              </a:endParaRPr>
            </a:p>
          </p:txBody>
        </p:sp>
        <p:sp>
          <p:nvSpPr>
            <p:cNvPr id="87" name="object 87"/>
            <p:cNvSpPr txBox="1"/>
            <p:nvPr/>
          </p:nvSpPr>
          <p:spPr>
            <a:xfrm>
              <a:off x="4484109" y="4417227"/>
              <a:ext cx="136704" cy="811823"/>
            </a:xfrm>
            <a:prstGeom prst="rect">
              <a:avLst/>
            </a:prstGeom>
          </p:spPr>
          <p:txBody>
            <a:bodyPr vert="vert270" wrap="square" lIns="0" tIns="0" rIns="0" bIns="0" rtlCol="0">
              <a:spAutoFit/>
            </a:bodyPr>
            <a:lstStyle/>
            <a:p>
              <a:pPr marL="12700" algn="r">
                <a:lnSpc>
                  <a:spcPts val="1160"/>
                </a:lnSpc>
              </a:pPr>
              <a:r>
                <a:rPr sz="800" b="1" dirty="0">
                  <a:latin typeface="Verdana" panose="020B0604030504040204" pitchFamily="34" charset="0"/>
                  <a:cs typeface="Calibri"/>
                </a:rPr>
                <a:t>Nicaragua</a:t>
              </a:r>
            </a:p>
          </p:txBody>
        </p:sp>
        <p:sp>
          <p:nvSpPr>
            <p:cNvPr id="88" name="object 88"/>
            <p:cNvSpPr txBox="1"/>
            <p:nvPr/>
          </p:nvSpPr>
          <p:spPr>
            <a:xfrm>
              <a:off x="4749214" y="4417227"/>
              <a:ext cx="136704" cy="880332"/>
            </a:xfrm>
            <a:prstGeom prst="rect">
              <a:avLst/>
            </a:prstGeom>
          </p:spPr>
          <p:txBody>
            <a:bodyPr vert="vert270" wrap="square" lIns="0" tIns="0" rIns="0" bIns="0" rtlCol="0">
              <a:spAutoFit/>
            </a:bodyPr>
            <a:lstStyle/>
            <a:p>
              <a:pPr marL="12700" algn="r">
                <a:lnSpc>
                  <a:spcPts val="1160"/>
                </a:lnSpc>
              </a:pPr>
              <a:r>
                <a:rPr sz="800" b="1" spc="10" dirty="0">
                  <a:latin typeface="Verdana" panose="020B0604030504040204" pitchFamily="34" charset="0"/>
                  <a:cs typeface="Calibri"/>
                </a:rPr>
                <a:t>G</a:t>
              </a:r>
              <a:r>
                <a:rPr sz="800" b="1" spc="-30" dirty="0">
                  <a:latin typeface="Verdana" panose="020B0604030504040204" pitchFamily="34" charset="0"/>
                  <a:cs typeface="Calibri"/>
                </a:rPr>
                <a:t>u</a:t>
              </a:r>
              <a:r>
                <a:rPr sz="800" b="1" spc="-60" dirty="0">
                  <a:latin typeface="Verdana" panose="020B0604030504040204" pitchFamily="34" charset="0"/>
                  <a:cs typeface="Calibri"/>
                </a:rPr>
                <a:t>a</a:t>
              </a:r>
              <a:r>
                <a:rPr sz="800" b="1" spc="20" dirty="0">
                  <a:latin typeface="Verdana" panose="020B0604030504040204" pitchFamily="34" charset="0"/>
                  <a:cs typeface="Calibri"/>
                </a:rPr>
                <a:t>t</a:t>
              </a:r>
              <a:r>
                <a:rPr sz="800" b="1" dirty="0">
                  <a:latin typeface="Verdana" panose="020B0604030504040204" pitchFamily="34" charset="0"/>
                  <a:cs typeface="Calibri"/>
                </a:rPr>
                <a:t>e</a:t>
              </a:r>
              <a:r>
                <a:rPr sz="800" b="1" spc="-15" dirty="0">
                  <a:latin typeface="Verdana" panose="020B0604030504040204" pitchFamily="34" charset="0"/>
                  <a:cs typeface="Calibri"/>
                </a:rPr>
                <a:t>m</a:t>
              </a:r>
              <a:r>
                <a:rPr sz="800" b="1" spc="20" dirty="0">
                  <a:latin typeface="Verdana" panose="020B0604030504040204" pitchFamily="34" charset="0"/>
                  <a:cs typeface="Calibri"/>
                </a:rPr>
                <a:t>a</a:t>
              </a:r>
              <a:r>
                <a:rPr sz="800" b="1" spc="-20" dirty="0">
                  <a:latin typeface="Verdana" panose="020B0604030504040204" pitchFamily="34" charset="0"/>
                  <a:cs typeface="Calibri"/>
                </a:rPr>
                <a:t>l</a:t>
              </a:r>
              <a:r>
                <a:rPr sz="800" b="1" dirty="0">
                  <a:latin typeface="Verdana" panose="020B0604030504040204" pitchFamily="34" charset="0"/>
                  <a:cs typeface="Calibri"/>
                </a:rPr>
                <a:t>a</a:t>
              </a:r>
            </a:p>
          </p:txBody>
        </p:sp>
        <p:sp>
          <p:nvSpPr>
            <p:cNvPr id="89" name="object 89"/>
            <p:cNvSpPr txBox="1"/>
            <p:nvPr/>
          </p:nvSpPr>
          <p:spPr>
            <a:xfrm>
              <a:off x="5014318" y="4417227"/>
              <a:ext cx="136704" cy="647403"/>
            </a:xfrm>
            <a:prstGeom prst="rect">
              <a:avLst/>
            </a:prstGeom>
          </p:spPr>
          <p:txBody>
            <a:bodyPr vert="vert270" wrap="square" lIns="0" tIns="0" rIns="0" bIns="0" rtlCol="0">
              <a:spAutoFit/>
            </a:bodyPr>
            <a:lstStyle/>
            <a:p>
              <a:pPr marL="12700" algn="r">
                <a:lnSpc>
                  <a:spcPts val="1160"/>
                </a:lnSpc>
              </a:pPr>
              <a:r>
                <a:rPr sz="800" b="1" spc="-20" dirty="0">
                  <a:latin typeface="Verdana" panose="020B0604030504040204" pitchFamily="34" charset="0"/>
                  <a:cs typeface="Calibri"/>
                </a:rPr>
                <a:t>P</a:t>
              </a:r>
              <a:r>
                <a:rPr sz="800" b="1" spc="20" dirty="0">
                  <a:latin typeface="Verdana" panose="020B0604030504040204" pitchFamily="34" charset="0"/>
                  <a:cs typeface="Calibri"/>
                </a:rPr>
                <a:t>a</a:t>
              </a:r>
              <a:r>
                <a:rPr sz="800" b="1" spc="-30" dirty="0">
                  <a:latin typeface="Verdana" panose="020B0604030504040204" pitchFamily="34" charset="0"/>
                  <a:cs typeface="Calibri"/>
                </a:rPr>
                <a:t>n</a:t>
              </a:r>
              <a:r>
                <a:rPr sz="800" b="1" spc="20" dirty="0">
                  <a:latin typeface="Verdana" panose="020B0604030504040204" pitchFamily="34" charset="0"/>
                  <a:cs typeface="Calibri"/>
                </a:rPr>
                <a:t>a</a:t>
              </a:r>
              <a:r>
                <a:rPr sz="800" b="1" spc="-95" dirty="0">
                  <a:latin typeface="Verdana" panose="020B0604030504040204" pitchFamily="34" charset="0"/>
                  <a:cs typeface="Calibri"/>
                </a:rPr>
                <a:t>m</a:t>
              </a:r>
              <a:r>
                <a:rPr sz="800" b="1" dirty="0">
                  <a:latin typeface="Verdana" panose="020B0604030504040204" pitchFamily="34" charset="0"/>
                  <a:cs typeface="Calibri"/>
                </a:rPr>
                <a:t>a</a:t>
              </a:r>
            </a:p>
          </p:txBody>
        </p:sp>
        <p:sp>
          <p:nvSpPr>
            <p:cNvPr id="90" name="object 90"/>
            <p:cNvSpPr txBox="1"/>
            <p:nvPr/>
          </p:nvSpPr>
          <p:spPr>
            <a:xfrm>
              <a:off x="5279422" y="4417227"/>
              <a:ext cx="136704" cy="852072"/>
            </a:xfrm>
            <a:prstGeom prst="rect">
              <a:avLst/>
            </a:prstGeom>
          </p:spPr>
          <p:txBody>
            <a:bodyPr vert="vert270" wrap="square" lIns="0" tIns="0" rIns="0" bIns="0" rtlCol="0">
              <a:spAutoFit/>
            </a:bodyPr>
            <a:lstStyle/>
            <a:p>
              <a:pPr marL="12700" algn="r">
                <a:lnSpc>
                  <a:spcPts val="1160"/>
                </a:lnSpc>
              </a:pPr>
              <a:r>
                <a:rPr sz="800" b="1" spc="-5" dirty="0">
                  <a:latin typeface="Verdana" panose="020B0604030504040204" pitchFamily="34" charset="0"/>
                  <a:cs typeface="Calibri"/>
                </a:rPr>
                <a:t>Saint</a:t>
              </a:r>
              <a:r>
                <a:rPr sz="800" b="1" spc="-55" dirty="0">
                  <a:latin typeface="Verdana" panose="020B0604030504040204" pitchFamily="34" charset="0"/>
                  <a:cs typeface="Calibri"/>
                </a:rPr>
                <a:t> </a:t>
              </a:r>
              <a:r>
                <a:rPr sz="800" b="1" dirty="0">
                  <a:latin typeface="Verdana" panose="020B0604030504040204" pitchFamily="34" charset="0"/>
                  <a:cs typeface="Calibri"/>
                </a:rPr>
                <a:t>Lucia</a:t>
              </a:r>
            </a:p>
          </p:txBody>
        </p:sp>
        <p:sp>
          <p:nvSpPr>
            <p:cNvPr id="91" name="object 91"/>
            <p:cNvSpPr txBox="1"/>
            <p:nvPr/>
          </p:nvSpPr>
          <p:spPr>
            <a:xfrm>
              <a:off x="5544526" y="4417227"/>
              <a:ext cx="153888" cy="743432"/>
            </a:xfrm>
            <a:prstGeom prst="rect">
              <a:avLst/>
            </a:prstGeom>
          </p:spPr>
          <p:txBody>
            <a:bodyPr vert="vert270" wrap="square" lIns="0" tIns="0" rIns="0" bIns="0" rtlCol="0">
              <a:spAutoFit/>
            </a:bodyPr>
            <a:lstStyle/>
            <a:p>
              <a:pPr marL="12700" algn="r">
                <a:lnSpc>
                  <a:spcPts val="1160"/>
                </a:lnSpc>
              </a:pPr>
              <a:r>
                <a:rPr sz="1200" b="1" spc="-20" dirty="0">
                  <a:solidFill>
                    <a:srgbClr val="462D81"/>
                  </a:solidFill>
                  <a:latin typeface="Verdana" panose="020B0604030504040204" pitchFamily="34" charset="0"/>
                  <a:cs typeface="Calibri"/>
                </a:rPr>
                <a:t>P</a:t>
              </a:r>
              <a:r>
                <a:rPr sz="1200" b="1" dirty="0">
                  <a:solidFill>
                    <a:srgbClr val="462D81"/>
                  </a:solidFill>
                  <a:latin typeface="Verdana" panose="020B0604030504040204" pitchFamily="34" charset="0"/>
                  <a:cs typeface="Calibri"/>
                </a:rPr>
                <a:t>e</a:t>
              </a:r>
              <a:r>
                <a:rPr sz="1200" b="1" spc="5" dirty="0">
                  <a:solidFill>
                    <a:srgbClr val="462D81"/>
                  </a:solidFill>
                  <a:latin typeface="Verdana" panose="020B0604030504040204" pitchFamily="34" charset="0"/>
                  <a:cs typeface="Calibri"/>
                </a:rPr>
                <a:t>r</a:t>
              </a:r>
              <a:r>
                <a:rPr sz="1200" b="1" dirty="0">
                  <a:solidFill>
                    <a:srgbClr val="462D81"/>
                  </a:solidFill>
                  <a:latin typeface="Verdana" panose="020B0604030504040204" pitchFamily="34" charset="0"/>
                  <a:cs typeface="Calibri"/>
                </a:rPr>
                <a:t>u</a:t>
              </a:r>
            </a:p>
          </p:txBody>
        </p:sp>
        <p:sp>
          <p:nvSpPr>
            <p:cNvPr id="92" name="object 92"/>
            <p:cNvSpPr txBox="1"/>
            <p:nvPr/>
          </p:nvSpPr>
          <p:spPr>
            <a:xfrm>
              <a:off x="5809631" y="4417227"/>
              <a:ext cx="136704" cy="780995"/>
            </a:xfrm>
            <a:prstGeom prst="rect">
              <a:avLst/>
            </a:prstGeom>
          </p:spPr>
          <p:txBody>
            <a:bodyPr vert="vert270" wrap="square" lIns="0" tIns="0" rIns="0" bIns="0" rtlCol="0">
              <a:spAutoFit/>
            </a:bodyPr>
            <a:lstStyle/>
            <a:p>
              <a:pPr marL="12700" algn="r">
                <a:lnSpc>
                  <a:spcPts val="1160"/>
                </a:lnSpc>
              </a:pPr>
              <a:r>
                <a:rPr sz="800" b="1" spc="-5" dirty="0">
                  <a:latin typeface="Verdana" panose="020B0604030504040204" pitchFamily="34" charset="0"/>
                  <a:cs typeface="Calibri"/>
                </a:rPr>
                <a:t>Honduras</a:t>
              </a:r>
              <a:endParaRPr sz="800" b="1" dirty="0">
                <a:latin typeface="Verdana" panose="020B0604030504040204" pitchFamily="34" charset="0"/>
                <a:cs typeface="Calibri"/>
              </a:endParaRPr>
            </a:p>
          </p:txBody>
        </p:sp>
        <p:sp>
          <p:nvSpPr>
            <p:cNvPr id="93" name="object 93"/>
            <p:cNvSpPr txBox="1"/>
            <p:nvPr/>
          </p:nvSpPr>
          <p:spPr>
            <a:xfrm>
              <a:off x="6074735" y="4417227"/>
              <a:ext cx="136704" cy="779282"/>
            </a:xfrm>
            <a:prstGeom prst="rect">
              <a:avLst/>
            </a:prstGeom>
          </p:spPr>
          <p:txBody>
            <a:bodyPr vert="vert270" wrap="square" lIns="0" tIns="0" rIns="0" bIns="0" rtlCol="0">
              <a:spAutoFit/>
            </a:bodyPr>
            <a:lstStyle/>
            <a:p>
              <a:pPr marL="12700" algn="r">
                <a:lnSpc>
                  <a:spcPts val="1160"/>
                </a:lnSpc>
              </a:pPr>
              <a:r>
                <a:rPr sz="800" b="1" spc="-10" dirty="0">
                  <a:latin typeface="Verdana" panose="020B0604030504040204" pitchFamily="34" charset="0"/>
                  <a:cs typeface="Calibri"/>
                </a:rPr>
                <a:t>Argentina</a:t>
              </a:r>
              <a:endParaRPr sz="800" b="1" dirty="0">
                <a:latin typeface="Verdana" panose="020B0604030504040204" pitchFamily="34" charset="0"/>
                <a:cs typeface="Calibri"/>
              </a:endParaRPr>
            </a:p>
          </p:txBody>
        </p:sp>
        <p:sp>
          <p:nvSpPr>
            <p:cNvPr id="94" name="object 94"/>
            <p:cNvSpPr txBox="1"/>
            <p:nvPr/>
          </p:nvSpPr>
          <p:spPr>
            <a:xfrm>
              <a:off x="6339839" y="4417226"/>
              <a:ext cx="153888" cy="825525"/>
            </a:xfrm>
            <a:prstGeom prst="rect">
              <a:avLst/>
            </a:prstGeom>
          </p:spPr>
          <p:txBody>
            <a:bodyPr vert="vert270" wrap="square" lIns="0" tIns="0" rIns="0" bIns="0" rtlCol="0">
              <a:spAutoFit/>
            </a:bodyPr>
            <a:lstStyle/>
            <a:p>
              <a:pPr marL="12700" algn="r">
                <a:lnSpc>
                  <a:spcPts val="1160"/>
                </a:lnSpc>
              </a:pPr>
              <a:r>
                <a:rPr sz="1200" b="1" dirty="0">
                  <a:solidFill>
                    <a:srgbClr val="7A8961"/>
                  </a:solidFill>
                  <a:latin typeface="Verdana" panose="020B0604030504040204" pitchFamily="34" charset="0"/>
                  <a:cs typeface="Calibri"/>
                </a:rPr>
                <a:t>Me</a:t>
              </a:r>
              <a:r>
                <a:rPr sz="1200" b="1" spc="-5" dirty="0">
                  <a:solidFill>
                    <a:srgbClr val="7A8961"/>
                  </a:solidFill>
                  <a:latin typeface="Verdana" panose="020B0604030504040204" pitchFamily="34" charset="0"/>
                  <a:cs typeface="Calibri"/>
                </a:rPr>
                <a:t>x</a:t>
              </a:r>
              <a:r>
                <a:rPr sz="1200" b="1" spc="-20" dirty="0">
                  <a:solidFill>
                    <a:srgbClr val="7A8961"/>
                  </a:solidFill>
                  <a:latin typeface="Verdana" panose="020B0604030504040204" pitchFamily="34" charset="0"/>
                  <a:cs typeface="Calibri"/>
                </a:rPr>
                <a:t>i</a:t>
              </a:r>
              <a:r>
                <a:rPr sz="1200" b="1" spc="5" dirty="0">
                  <a:solidFill>
                    <a:srgbClr val="7A8961"/>
                  </a:solidFill>
                  <a:latin typeface="Verdana" panose="020B0604030504040204" pitchFamily="34" charset="0"/>
                  <a:cs typeface="Calibri"/>
                </a:rPr>
                <a:t>c</a:t>
              </a:r>
              <a:r>
                <a:rPr sz="1200" b="1" dirty="0">
                  <a:solidFill>
                    <a:srgbClr val="7A8961"/>
                  </a:solidFill>
                  <a:latin typeface="Verdana" panose="020B0604030504040204" pitchFamily="34" charset="0"/>
                  <a:cs typeface="Calibri"/>
                </a:rPr>
                <a:t>o</a:t>
              </a:r>
            </a:p>
          </p:txBody>
        </p:sp>
        <p:sp>
          <p:nvSpPr>
            <p:cNvPr id="95" name="object 95"/>
            <p:cNvSpPr txBox="1"/>
            <p:nvPr/>
          </p:nvSpPr>
          <p:spPr>
            <a:xfrm>
              <a:off x="6604944" y="4417227"/>
              <a:ext cx="136704" cy="726188"/>
            </a:xfrm>
            <a:prstGeom prst="rect">
              <a:avLst/>
            </a:prstGeom>
          </p:spPr>
          <p:txBody>
            <a:bodyPr vert="vert270" wrap="square" lIns="0" tIns="0" rIns="0" bIns="0" rtlCol="0">
              <a:spAutoFit/>
            </a:bodyPr>
            <a:lstStyle/>
            <a:p>
              <a:pPr marL="12700" algn="r">
                <a:lnSpc>
                  <a:spcPts val="1160"/>
                </a:lnSpc>
              </a:pPr>
              <a:r>
                <a:rPr sz="800" b="1" spc="-10" dirty="0">
                  <a:latin typeface="Verdana" panose="020B0604030504040204" pitchFamily="34" charset="0"/>
                  <a:cs typeface="Calibri"/>
                </a:rPr>
                <a:t>Bahamas</a:t>
              </a:r>
              <a:endParaRPr sz="800" b="1" dirty="0">
                <a:latin typeface="Verdana" panose="020B0604030504040204" pitchFamily="34" charset="0"/>
                <a:cs typeface="Calibri"/>
              </a:endParaRPr>
            </a:p>
          </p:txBody>
        </p:sp>
        <p:sp>
          <p:nvSpPr>
            <p:cNvPr id="96" name="object 96"/>
            <p:cNvSpPr txBox="1"/>
            <p:nvPr/>
          </p:nvSpPr>
          <p:spPr>
            <a:xfrm>
              <a:off x="6870048" y="4417227"/>
              <a:ext cx="136704" cy="486409"/>
            </a:xfrm>
            <a:prstGeom prst="rect">
              <a:avLst/>
            </a:prstGeom>
          </p:spPr>
          <p:txBody>
            <a:bodyPr vert="vert270" wrap="square" lIns="0" tIns="0" rIns="0" bIns="0" rtlCol="0">
              <a:spAutoFit/>
            </a:bodyPr>
            <a:lstStyle/>
            <a:p>
              <a:pPr marL="12700" algn="r">
                <a:lnSpc>
                  <a:spcPts val="1160"/>
                </a:lnSpc>
              </a:pPr>
              <a:r>
                <a:rPr sz="800" b="1" spc="-50" dirty="0">
                  <a:latin typeface="Verdana" panose="020B0604030504040204" pitchFamily="34" charset="0"/>
                  <a:cs typeface="Calibri"/>
                </a:rPr>
                <a:t>B</a:t>
              </a:r>
              <a:r>
                <a:rPr sz="800" b="1" dirty="0">
                  <a:latin typeface="Verdana" panose="020B0604030504040204" pitchFamily="34" charset="0"/>
                  <a:cs typeface="Calibri"/>
                </a:rPr>
                <a:t>e</a:t>
              </a:r>
              <a:r>
                <a:rPr sz="800" b="1" spc="-20" dirty="0">
                  <a:latin typeface="Verdana" panose="020B0604030504040204" pitchFamily="34" charset="0"/>
                  <a:cs typeface="Calibri"/>
                </a:rPr>
                <a:t>l</a:t>
              </a:r>
              <a:r>
                <a:rPr sz="800" b="1" spc="60" dirty="0">
                  <a:latin typeface="Verdana" panose="020B0604030504040204" pitchFamily="34" charset="0"/>
                  <a:cs typeface="Calibri"/>
                </a:rPr>
                <a:t>i</a:t>
              </a:r>
              <a:r>
                <a:rPr sz="800" b="1" spc="-45" dirty="0">
                  <a:latin typeface="Verdana" panose="020B0604030504040204" pitchFamily="34" charset="0"/>
                  <a:cs typeface="Calibri"/>
                </a:rPr>
                <a:t>z</a:t>
              </a:r>
              <a:r>
                <a:rPr sz="800" b="1" dirty="0">
                  <a:latin typeface="Verdana" panose="020B0604030504040204" pitchFamily="34" charset="0"/>
                  <a:cs typeface="Calibri"/>
                </a:rPr>
                <a:t>e</a:t>
              </a:r>
            </a:p>
          </p:txBody>
        </p:sp>
        <p:sp>
          <p:nvSpPr>
            <p:cNvPr id="97" name="object 97"/>
            <p:cNvSpPr txBox="1"/>
            <p:nvPr/>
          </p:nvSpPr>
          <p:spPr>
            <a:xfrm>
              <a:off x="7135153" y="4417227"/>
              <a:ext cx="136704" cy="414475"/>
            </a:xfrm>
            <a:prstGeom prst="rect">
              <a:avLst/>
            </a:prstGeom>
          </p:spPr>
          <p:txBody>
            <a:bodyPr vert="vert270" wrap="square" lIns="0" tIns="0" rIns="0" bIns="0" rtlCol="0">
              <a:spAutoFit/>
            </a:bodyPr>
            <a:lstStyle/>
            <a:p>
              <a:pPr marL="12700" algn="r">
                <a:lnSpc>
                  <a:spcPts val="1160"/>
                </a:lnSpc>
              </a:pPr>
              <a:r>
                <a:rPr sz="800" b="1" spc="-40" dirty="0">
                  <a:latin typeface="Verdana" panose="020B0604030504040204" pitchFamily="34" charset="0"/>
                  <a:cs typeface="Calibri"/>
                </a:rPr>
                <a:t>C</a:t>
              </a:r>
              <a:r>
                <a:rPr sz="800" b="1" spc="50" dirty="0">
                  <a:latin typeface="Verdana" panose="020B0604030504040204" pitchFamily="34" charset="0"/>
                  <a:cs typeface="Calibri"/>
                </a:rPr>
                <a:t>h</a:t>
              </a:r>
              <a:r>
                <a:rPr sz="800" b="1" spc="-20" dirty="0">
                  <a:latin typeface="Verdana" panose="020B0604030504040204" pitchFamily="34" charset="0"/>
                  <a:cs typeface="Calibri"/>
                </a:rPr>
                <a:t>ile</a:t>
              </a:r>
              <a:endParaRPr sz="800" b="1" dirty="0">
                <a:latin typeface="Verdana" panose="020B0604030504040204" pitchFamily="34" charset="0"/>
                <a:cs typeface="Calibri"/>
              </a:endParaRPr>
            </a:p>
          </p:txBody>
        </p:sp>
        <p:sp>
          <p:nvSpPr>
            <p:cNvPr id="99" name="object 99"/>
            <p:cNvSpPr txBox="1"/>
            <p:nvPr/>
          </p:nvSpPr>
          <p:spPr>
            <a:xfrm>
              <a:off x="7665704" y="4417227"/>
              <a:ext cx="136704" cy="601161"/>
            </a:xfrm>
            <a:prstGeom prst="rect">
              <a:avLst/>
            </a:prstGeom>
          </p:spPr>
          <p:txBody>
            <a:bodyPr vert="vert270" wrap="square" lIns="0" tIns="0" rIns="0" bIns="0" rtlCol="0">
              <a:spAutoFit/>
            </a:bodyPr>
            <a:lstStyle/>
            <a:p>
              <a:pPr marL="12700" algn="r">
                <a:lnSpc>
                  <a:spcPts val="1160"/>
                </a:lnSpc>
              </a:pPr>
              <a:r>
                <a:rPr sz="800" b="1" spc="-40" dirty="0">
                  <a:latin typeface="Verdana" panose="020B0604030504040204" pitchFamily="34" charset="0"/>
                  <a:cs typeface="Calibri"/>
                </a:rPr>
                <a:t>C</a:t>
              </a:r>
              <a:r>
                <a:rPr sz="800" b="1" spc="20" dirty="0">
                  <a:latin typeface="Verdana" panose="020B0604030504040204" pitchFamily="34" charset="0"/>
                  <a:cs typeface="Calibri"/>
                </a:rPr>
                <a:t>a</a:t>
              </a:r>
              <a:r>
                <a:rPr sz="800" b="1" spc="-30" dirty="0">
                  <a:latin typeface="Verdana" panose="020B0604030504040204" pitchFamily="34" charset="0"/>
                  <a:cs typeface="Calibri"/>
                </a:rPr>
                <a:t>n</a:t>
              </a:r>
              <a:r>
                <a:rPr sz="800" b="1" spc="20" dirty="0">
                  <a:latin typeface="Verdana" panose="020B0604030504040204" pitchFamily="34" charset="0"/>
                  <a:cs typeface="Calibri"/>
                </a:rPr>
                <a:t>a</a:t>
              </a:r>
              <a:r>
                <a:rPr sz="800" b="1" spc="-30" dirty="0">
                  <a:latin typeface="Verdana" panose="020B0604030504040204" pitchFamily="34" charset="0"/>
                  <a:cs typeface="Calibri"/>
                </a:rPr>
                <a:t>da</a:t>
              </a:r>
              <a:endParaRPr sz="800" b="1" dirty="0">
                <a:latin typeface="Verdana" panose="020B0604030504040204" pitchFamily="34" charset="0"/>
                <a:cs typeface="Calibri"/>
              </a:endParaRPr>
            </a:p>
          </p:txBody>
        </p:sp>
        <p:sp>
          <p:nvSpPr>
            <p:cNvPr id="100" name="object 100"/>
            <p:cNvSpPr txBox="1"/>
            <p:nvPr/>
          </p:nvSpPr>
          <p:spPr>
            <a:xfrm>
              <a:off x="7930809" y="4417227"/>
              <a:ext cx="136704" cy="825525"/>
            </a:xfrm>
            <a:prstGeom prst="rect">
              <a:avLst/>
            </a:prstGeom>
          </p:spPr>
          <p:txBody>
            <a:bodyPr vert="vert270" wrap="square" lIns="0" tIns="0" rIns="0" bIns="0" rtlCol="0">
              <a:spAutoFit/>
            </a:bodyPr>
            <a:lstStyle/>
            <a:p>
              <a:pPr marL="12700" algn="r">
                <a:lnSpc>
                  <a:spcPts val="1160"/>
                </a:lnSpc>
              </a:pPr>
              <a:r>
                <a:rPr sz="800" b="1" spc="-40" dirty="0">
                  <a:latin typeface="Verdana" panose="020B0604030504040204" pitchFamily="34" charset="0"/>
                  <a:cs typeface="Calibri"/>
                </a:rPr>
                <a:t>C</a:t>
              </a:r>
              <a:r>
                <a:rPr sz="800" b="1" spc="45" dirty="0">
                  <a:latin typeface="Verdana" panose="020B0604030504040204" pitchFamily="34" charset="0"/>
                  <a:cs typeface="Calibri"/>
                </a:rPr>
                <a:t>o</a:t>
              </a:r>
              <a:r>
                <a:rPr sz="800" b="1" spc="-40" dirty="0">
                  <a:latin typeface="Verdana" panose="020B0604030504040204" pitchFamily="34" charset="0"/>
                  <a:cs typeface="Calibri"/>
                </a:rPr>
                <a:t>s</a:t>
              </a:r>
              <a:r>
                <a:rPr sz="800" b="1" spc="20" dirty="0">
                  <a:latin typeface="Verdana" panose="020B0604030504040204" pitchFamily="34" charset="0"/>
                  <a:cs typeface="Calibri"/>
                </a:rPr>
                <a:t>t</a:t>
              </a:r>
              <a:r>
                <a:rPr sz="800" b="1" dirty="0">
                  <a:latin typeface="Verdana" panose="020B0604030504040204" pitchFamily="34" charset="0"/>
                  <a:cs typeface="Calibri"/>
                </a:rPr>
                <a:t>a</a:t>
              </a:r>
              <a:r>
                <a:rPr sz="800" b="1" spc="-65" dirty="0">
                  <a:latin typeface="Verdana" panose="020B0604030504040204" pitchFamily="34" charset="0"/>
                  <a:cs typeface="Calibri"/>
                </a:rPr>
                <a:t> </a:t>
              </a:r>
              <a:r>
                <a:rPr sz="800" b="1" spc="30" dirty="0">
                  <a:latin typeface="Verdana" panose="020B0604030504040204" pitchFamily="34" charset="0"/>
                  <a:cs typeface="Calibri"/>
                </a:rPr>
                <a:t>R</a:t>
              </a:r>
              <a:r>
                <a:rPr sz="800" b="1" spc="-20" dirty="0">
                  <a:latin typeface="Verdana" panose="020B0604030504040204" pitchFamily="34" charset="0"/>
                  <a:cs typeface="Calibri"/>
                </a:rPr>
                <a:t>i</a:t>
              </a:r>
              <a:r>
                <a:rPr sz="800" b="1" spc="5" dirty="0">
                  <a:latin typeface="Verdana" panose="020B0604030504040204" pitchFamily="34" charset="0"/>
                  <a:cs typeface="Calibri"/>
                </a:rPr>
                <a:t>c</a:t>
              </a:r>
              <a:r>
                <a:rPr sz="800" b="1" dirty="0">
                  <a:latin typeface="Verdana" panose="020B0604030504040204" pitchFamily="34" charset="0"/>
                  <a:cs typeface="Calibri"/>
                </a:rPr>
                <a:t>a</a:t>
              </a:r>
            </a:p>
          </p:txBody>
        </p:sp>
        <p:sp>
          <p:nvSpPr>
            <p:cNvPr id="101" name="object 101"/>
            <p:cNvSpPr txBox="1"/>
            <p:nvPr/>
          </p:nvSpPr>
          <p:spPr>
            <a:xfrm>
              <a:off x="8195913" y="4417227"/>
              <a:ext cx="136704" cy="663674"/>
            </a:xfrm>
            <a:prstGeom prst="rect">
              <a:avLst/>
            </a:prstGeom>
          </p:spPr>
          <p:txBody>
            <a:bodyPr vert="vert270" wrap="square" lIns="0" tIns="0" rIns="0" bIns="0" rtlCol="0">
              <a:spAutoFit/>
            </a:bodyPr>
            <a:lstStyle/>
            <a:p>
              <a:pPr marL="12700" algn="r">
                <a:lnSpc>
                  <a:spcPts val="1160"/>
                </a:lnSpc>
              </a:pPr>
              <a:r>
                <a:rPr sz="800" b="1" spc="10" dirty="0">
                  <a:latin typeface="Verdana" panose="020B0604030504040204" pitchFamily="34" charset="0"/>
                  <a:cs typeface="Calibri"/>
                </a:rPr>
                <a:t>E</a:t>
              </a:r>
              <a:r>
                <a:rPr sz="800" b="1" spc="5" dirty="0">
                  <a:latin typeface="Verdana" panose="020B0604030504040204" pitchFamily="34" charset="0"/>
                  <a:cs typeface="Calibri"/>
                </a:rPr>
                <a:t>c</a:t>
              </a:r>
              <a:r>
                <a:rPr sz="800" b="1" spc="-30" dirty="0">
                  <a:latin typeface="Verdana" panose="020B0604030504040204" pitchFamily="34" charset="0"/>
                  <a:cs typeface="Calibri"/>
                </a:rPr>
                <a:t>u</a:t>
              </a:r>
              <a:r>
                <a:rPr sz="800" b="1" spc="-60" dirty="0">
                  <a:latin typeface="Verdana" panose="020B0604030504040204" pitchFamily="34" charset="0"/>
                  <a:cs typeface="Calibri"/>
                </a:rPr>
                <a:t>a</a:t>
              </a:r>
              <a:r>
                <a:rPr sz="800" b="1" spc="50" dirty="0">
                  <a:latin typeface="Verdana" panose="020B0604030504040204" pitchFamily="34" charset="0"/>
                  <a:cs typeface="Calibri"/>
                </a:rPr>
                <a:t>d</a:t>
              </a:r>
              <a:r>
                <a:rPr sz="800" b="1" spc="-35" dirty="0">
                  <a:latin typeface="Verdana" panose="020B0604030504040204" pitchFamily="34" charset="0"/>
                  <a:cs typeface="Calibri"/>
                </a:rPr>
                <a:t>o</a:t>
              </a:r>
              <a:r>
                <a:rPr sz="800" b="1" dirty="0">
                  <a:latin typeface="Verdana" panose="020B0604030504040204" pitchFamily="34" charset="0"/>
                  <a:cs typeface="Calibri"/>
                </a:rPr>
                <a:t>r</a:t>
              </a:r>
            </a:p>
          </p:txBody>
        </p:sp>
        <p:sp>
          <p:nvSpPr>
            <p:cNvPr id="102" name="object 102"/>
            <p:cNvSpPr txBox="1"/>
            <p:nvPr/>
          </p:nvSpPr>
          <p:spPr>
            <a:xfrm>
              <a:off x="8461017" y="4417227"/>
              <a:ext cx="136704" cy="760442"/>
            </a:xfrm>
            <a:prstGeom prst="rect">
              <a:avLst/>
            </a:prstGeom>
          </p:spPr>
          <p:txBody>
            <a:bodyPr vert="vert270" wrap="square" lIns="0" tIns="0" rIns="0" bIns="0" rtlCol="0">
              <a:spAutoFit/>
            </a:bodyPr>
            <a:lstStyle/>
            <a:p>
              <a:pPr marL="12700" algn="r">
                <a:lnSpc>
                  <a:spcPts val="1160"/>
                </a:lnSpc>
              </a:pPr>
              <a:r>
                <a:rPr sz="800" b="1" spc="-35" dirty="0">
                  <a:latin typeface="Verdana" panose="020B0604030504040204" pitchFamily="34" charset="0"/>
                  <a:cs typeface="Calibri"/>
                </a:rPr>
                <a:t>S</a:t>
              </a:r>
              <a:r>
                <a:rPr sz="800" b="1" spc="50" dirty="0">
                  <a:latin typeface="Verdana" panose="020B0604030504040204" pitchFamily="34" charset="0"/>
                  <a:cs typeface="Calibri"/>
                </a:rPr>
                <a:t>u</a:t>
              </a:r>
              <a:r>
                <a:rPr sz="800" b="1" spc="-75" dirty="0">
                  <a:latin typeface="Verdana" panose="020B0604030504040204" pitchFamily="34" charset="0"/>
                  <a:cs typeface="Calibri"/>
                </a:rPr>
                <a:t>r</a:t>
              </a:r>
              <a:r>
                <a:rPr sz="800" b="1" spc="-20" dirty="0">
                  <a:latin typeface="Verdana" panose="020B0604030504040204" pitchFamily="34" charset="0"/>
                  <a:cs typeface="Calibri"/>
                </a:rPr>
                <a:t>i</a:t>
              </a:r>
              <a:r>
                <a:rPr sz="800" b="1" spc="50" dirty="0">
                  <a:latin typeface="Verdana" panose="020B0604030504040204" pitchFamily="34" charset="0"/>
                  <a:cs typeface="Calibri"/>
                </a:rPr>
                <a:t>n</a:t>
              </a:r>
              <a:r>
                <a:rPr sz="800" b="1" spc="-60" dirty="0">
                  <a:latin typeface="Verdana" panose="020B0604030504040204" pitchFamily="34" charset="0"/>
                  <a:cs typeface="Calibri"/>
                </a:rPr>
                <a:t>a</a:t>
              </a:r>
              <a:r>
                <a:rPr sz="800" b="1" spc="-15" dirty="0">
                  <a:latin typeface="Verdana" panose="020B0604030504040204" pitchFamily="34" charset="0"/>
                  <a:cs typeface="Calibri"/>
                </a:rPr>
                <a:t>m</a:t>
              </a:r>
              <a:r>
                <a:rPr sz="800" b="1" dirty="0">
                  <a:latin typeface="Verdana" panose="020B0604030504040204" pitchFamily="34" charset="0"/>
                  <a:cs typeface="Calibri"/>
                </a:rPr>
                <a:t>e</a:t>
              </a:r>
            </a:p>
          </p:txBody>
        </p:sp>
        <p:sp>
          <p:nvSpPr>
            <p:cNvPr id="103" name="object 103"/>
            <p:cNvSpPr txBox="1"/>
            <p:nvPr/>
          </p:nvSpPr>
          <p:spPr>
            <a:xfrm>
              <a:off x="8726121" y="4417227"/>
              <a:ext cx="136704" cy="753592"/>
            </a:xfrm>
            <a:prstGeom prst="rect">
              <a:avLst/>
            </a:prstGeom>
          </p:spPr>
          <p:txBody>
            <a:bodyPr vert="vert270" wrap="square" lIns="0" tIns="0" rIns="0" bIns="0" rtlCol="0">
              <a:spAutoFit/>
            </a:bodyPr>
            <a:lstStyle/>
            <a:p>
              <a:pPr marL="12700" algn="r">
                <a:lnSpc>
                  <a:spcPts val="1160"/>
                </a:lnSpc>
              </a:pPr>
              <a:r>
                <a:rPr sz="800" b="1" spc="-10" dirty="0">
                  <a:latin typeface="Verdana" panose="020B0604030504040204" pitchFamily="34" charset="0"/>
                  <a:cs typeface="Calibri"/>
                </a:rPr>
                <a:t>Colombia</a:t>
              </a:r>
              <a:endParaRPr sz="800" b="1" dirty="0">
                <a:latin typeface="Verdana" panose="020B0604030504040204" pitchFamily="34" charset="0"/>
                <a:cs typeface="Calibri"/>
              </a:endParaRPr>
            </a:p>
          </p:txBody>
        </p:sp>
        <p:sp>
          <p:nvSpPr>
            <p:cNvPr id="104" name="object 104"/>
            <p:cNvSpPr txBox="1"/>
            <p:nvPr/>
          </p:nvSpPr>
          <p:spPr>
            <a:xfrm>
              <a:off x="8991226" y="4417227"/>
              <a:ext cx="153888" cy="779282"/>
            </a:xfrm>
            <a:prstGeom prst="rect">
              <a:avLst/>
            </a:prstGeom>
          </p:spPr>
          <p:txBody>
            <a:bodyPr vert="vert270" wrap="square" lIns="0" tIns="0" rIns="0" bIns="0" rtlCol="0">
              <a:spAutoFit/>
            </a:bodyPr>
            <a:lstStyle/>
            <a:p>
              <a:pPr marL="12700" algn="r">
                <a:lnSpc>
                  <a:spcPts val="1160"/>
                </a:lnSpc>
              </a:pPr>
              <a:r>
                <a:rPr sz="1200" b="1" spc="-50" dirty="0">
                  <a:solidFill>
                    <a:srgbClr val="90B810"/>
                  </a:solidFill>
                  <a:latin typeface="Verdana" panose="020B0604030504040204" pitchFamily="34" charset="0"/>
                  <a:cs typeface="Calibri"/>
                </a:rPr>
                <a:t>B</a:t>
              </a:r>
              <a:r>
                <a:rPr sz="1200" b="1" spc="5" dirty="0">
                  <a:solidFill>
                    <a:srgbClr val="90B810"/>
                  </a:solidFill>
                  <a:latin typeface="Verdana" panose="020B0604030504040204" pitchFamily="34" charset="0"/>
                  <a:cs typeface="Calibri"/>
                </a:rPr>
                <a:t>r</a:t>
              </a:r>
              <a:r>
                <a:rPr sz="1200" b="1" spc="20" dirty="0">
                  <a:solidFill>
                    <a:srgbClr val="90B810"/>
                  </a:solidFill>
                  <a:latin typeface="Verdana" panose="020B0604030504040204" pitchFamily="34" charset="0"/>
                  <a:cs typeface="Calibri"/>
                </a:rPr>
                <a:t>a</a:t>
              </a:r>
              <a:r>
                <a:rPr sz="1200" b="1" spc="-45" dirty="0">
                  <a:solidFill>
                    <a:srgbClr val="90B810"/>
                  </a:solidFill>
                  <a:latin typeface="Verdana" panose="020B0604030504040204" pitchFamily="34" charset="0"/>
                  <a:cs typeface="Calibri"/>
                </a:rPr>
                <a:t>z</a:t>
              </a:r>
              <a:r>
                <a:rPr sz="1200" b="1" spc="-20" dirty="0">
                  <a:solidFill>
                    <a:srgbClr val="90B810"/>
                  </a:solidFill>
                  <a:latin typeface="Verdana" panose="020B0604030504040204" pitchFamily="34" charset="0"/>
                  <a:cs typeface="Calibri"/>
                </a:rPr>
                <a:t>i</a:t>
              </a:r>
              <a:r>
                <a:rPr sz="1200" b="1" dirty="0">
                  <a:solidFill>
                    <a:srgbClr val="90B810"/>
                  </a:solidFill>
                  <a:latin typeface="Verdana" panose="020B0604030504040204" pitchFamily="34" charset="0"/>
                  <a:cs typeface="Calibri"/>
                </a:rPr>
                <a:t>l</a:t>
              </a:r>
              <a:endParaRPr sz="1000" b="1" dirty="0">
                <a:solidFill>
                  <a:srgbClr val="90B810"/>
                </a:solidFill>
                <a:latin typeface="Verdana" panose="020B0604030504040204" pitchFamily="34" charset="0"/>
                <a:cs typeface="Calibri"/>
              </a:endParaRPr>
            </a:p>
          </p:txBody>
        </p:sp>
        <p:sp>
          <p:nvSpPr>
            <p:cNvPr id="105" name="object 105"/>
            <p:cNvSpPr txBox="1"/>
            <p:nvPr/>
          </p:nvSpPr>
          <p:spPr>
            <a:xfrm>
              <a:off x="9256331" y="4417227"/>
              <a:ext cx="136704" cy="534365"/>
            </a:xfrm>
            <a:prstGeom prst="rect">
              <a:avLst/>
            </a:prstGeom>
          </p:spPr>
          <p:txBody>
            <a:bodyPr vert="vert270" wrap="square" lIns="0" tIns="0" rIns="0" bIns="0" rtlCol="0">
              <a:spAutoFit/>
            </a:bodyPr>
            <a:lstStyle/>
            <a:p>
              <a:pPr marL="12700" algn="r">
                <a:lnSpc>
                  <a:spcPts val="1160"/>
                </a:lnSpc>
              </a:pPr>
              <a:r>
                <a:rPr sz="800" b="1" spc="-50" dirty="0">
                  <a:latin typeface="Verdana" panose="020B0604030504040204" pitchFamily="34" charset="0"/>
                  <a:cs typeface="Calibri"/>
                </a:rPr>
                <a:t>B</a:t>
              </a:r>
              <a:r>
                <a:rPr sz="800" b="1" spc="45" dirty="0">
                  <a:latin typeface="Verdana" panose="020B0604030504040204" pitchFamily="34" charset="0"/>
                  <a:cs typeface="Calibri"/>
                </a:rPr>
                <a:t>o</a:t>
              </a:r>
              <a:r>
                <a:rPr sz="800" b="1" spc="-20" dirty="0">
                  <a:latin typeface="Verdana" panose="020B0604030504040204" pitchFamily="34" charset="0"/>
                  <a:cs typeface="Calibri"/>
                </a:rPr>
                <a:t>li</a:t>
              </a:r>
              <a:r>
                <a:rPr sz="800" b="1" spc="-30" dirty="0">
                  <a:latin typeface="Verdana" panose="020B0604030504040204" pitchFamily="34" charset="0"/>
                  <a:cs typeface="Calibri"/>
                </a:rPr>
                <a:t>v</a:t>
              </a:r>
              <a:r>
                <a:rPr sz="800" b="1" spc="-20" dirty="0">
                  <a:latin typeface="Verdana" panose="020B0604030504040204" pitchFamily="34" charset="0"/>
                  <a:cs typeface="Calibri"/>
                </a:rPr>
                <a:t>ia</a:t>
              </a:r>
              <a:endParaRPr sz="800" b="1" dirty="0">
                <a:latin typeface="Verdana" panose="020B0604030504040204" pitchFamily="34" charset="0"/>
                <a:cs typeface="Calibri"/>
              </a:endParaRPr>
            </a:p>
          </p:txBody>
        </p:sp>
        <p:sp>
          <p:nvSpPr>
            <p:cNvPr id="106" name="object 106"/>
            <p:cNvSpPr txBox="1"/>
            <p:nvPr/>
          </p:nvSpPr>
          <p:spPr>
            <a:xfrm>
              <a:off x="9521435" y="4417227"/>
              <a:ext cx="136704" cy="738177"/>
            </a:xfrm>
            <a:prstGeom prst="rect">
              <a:avLst/>
            </a:prstGeom>
          </p:spPr>
          <p:txBody>
            <a:bodyPr vert="vert270" wrap="square" lIns="0" tIns="0" rIns="0" bIns="0" rtlCol="0">
              <a:spAutoFit/>
            </a:bodyPr>
            <a:lstStyle/>
            <a:p>
              <a:pPr marL="12700" algn="r">
                <a:lnSpc>
                  <a:spcPts val="1160"/>
                </a:lnSpc>
              </a:pPr>
              <a:r>
                <a:rPr sz="800" b="1" spc="-20" dirty="0">
                  <a:latin typeface="Verdana" panose="020B0604030504040204" pitchFamily="34" charset="0"/>
                  <a:cs typeface="Calibri"/>
                </a:rPr>
                <a:t>P</a:t>
              </a:r>
              <a:r>
                <a:rPr sz="800" b="1" spc="20" dirty="0">
                  <a:latin typeface="Verdana" panose="020B0604030504040204" pitchFamily="34" charset="0"/>
                  <a:cs typeface="Calibri"/>
                </a:rPr>
                <a:t>a</a:t>
              </a:r>
              <a:r>
                <a:rPr sz="800" b="1" spc="-75" dirty="0">
                  <a:latin typeface="Verdana" panose="020B0604030504040204" pitchFamily="34" charset="0"/>
                  <a:cs typeface="Calibri"/>
                </a:rPr>
                <a:t>r</a:t>
              </a:r>
              <a:r>
                <a:rPr sz="800" b="1" spc="20" dirty="0">
                  <a:latin typeface="Verdana" panose="020B0604030504040204" pitchFamily="34" charset="0"/>
                  <a:cs typeface="Calibri"/>
                </a:rPr>
                <a:t>a</a:t>
              </a:r>
              <a:r>
                <a:rPr sz="800" b="1" spc="30" dirty="0">
                  <a:latin typeface="Verdana" panose="020B0604030504040204" pitchFamily="34" charset="0"/>
                  <a:cs typeface="Calibri"/>
                </a:rPr>
                <a:t>g</a:t>
              </a:r>
              <a:r>
                <a:rPr sz="800" b="1" spc="-30" dirty="0">
                  <a:latin typeface="Verdana" panose="020B0604030504040204" pitchFamily="34" charset="0"/>
                  <a:cs typeface="Calibri"/>
                </a:rPr>
                <a:t>u</a:t>
              </a:r>
              <a:r>
                <a:rPr sz="800" b="1" spc="-60" dirty="0">
                  <a:latin typeface="Verdana" panose="020B0604030504040204" pitchFamily="34" charset="0"/>
                  <a:cs typeface="Calibri"/>
                </a:rPr>
                <a:t>a</a:t>
              </a:r>
              <a:r>
                <a:rPr sz="800" b="1" dirty="0">
                  <a:latin typeface="Verdana" panose="020B0604030504040204" pitchFamily="34" charset="0"/>
                  <a:cs typeface="Calibri"/>
                </a:rPr>
                <a:t>y</a:t>
              </a:r>
            </a:p>
          </p:txBody>
        </p:sp>
        <p:sp>
          <p:nvSpPr>
            <p:cNvPr id="107" name="object 107"/>
            <p:cNvSpPr txBox="1"/>
            <p:nvPr/>
          </p:nvSpPr>
          <p:spPr>
            <a:xfrm>
              <a:off x="9786539" y="4417227"/>
              <a:ext cx="136704" cy="825525"/>
            </a:xfrm>
            <a:prstGeom prst="rect">
              <a:avLst/>
            </a:prstGeom>
          </p:spPr>
          <p:txBody>
            <a:bodyPr vert="vert270" wrap="square" lIns="0" tIns="0" rIns="0" bIns="0" rtlCol="0">
              <a:spAutoFit/>
            </a:bodyPr>
            <a:lstStyle/>
            <a:p>
              <a:pPr marL="12700" algn="r">
                <a:lnSpc>
                  <a:spcPts val="1160"/>
                </a:lnSpc>
              </a:pPr>
              <a:r>
                <a:rPr sz="800" b="1" dirty="0">
                  <a:latin typeface="Verdana" panose="020B0604030504040204" pitchFamily="34" charset="0"/>
                  <a:cs typeface="Calibri"/>
                </a:rPr>
                <a:t>Ve</a:t>
              </a:r>
              <a:r>
                <a:rPr sz="800" b="1" spc="-30" dirty="0">
                  <a:latin typeface="Verdana" panose="020B0604030504040204" pitchFamily="34" charset="0"/>
                  <a:cs typeface="Calibri"/>
                </a:rPr>
                <a:t>n</a:t>
              </a:r>
              <a:r>
                <a:rPr sz="800" b="1" dirty="0">
                  <a:latin typeface="Verdana" panose="020B0604030504040204" pitchFamily="34" charset="0"/>
                  <a:cs typeface="Calibri"/>
                </a:rPr>
                <a:t>e</a:t>
              </a:r>
              <a:r>
                <a:rPr sz="800" b="1" spc="-45" dirty="0">
                  <a:latin typeface="Verdana" panose="020B0604030504040204" pitchFamily="34" charset="0"/>
                  <a:cs typeface="Calibri"/>
                </a:rPr>
                <a:t>z</a:t>
              </a:r>
              <a:r>
                <a:rPr sz="800" b="1" spc="-30" dirty="0">
                  <a:latin typeface="Verdana" panose="020B0604030504040204" pitchFamily="34" charset="0"/>
                  <a:cs typeface="Calibri"/>
                </a:rPr>
                <a:t>u</a:t>
              </a:r>
              <a:r>
                <a:rPr sz="800" b="1" dirty="0">
                  <a:latin typeface="Verdana" panose="020B0604030504040204" pitchFamily="34" charset="0"/>
                  <a:cs typeface="Calibri"/>
                </a:rPr>
                <a:t>e</a:t>
              </a:r>
              <a:r>
                <a:rPr sz="800" b="1" spc="-20" dirty="0">
                  <a:latin typeface="Verdana" panose="020B0604030504040204" pitchFamily="34" charset="0"/>
                  <a:cs typeface="Calibri"/>
                </a:rPr>
                <a:t>l</a:t>
              </a:r>
              <a:r>
                <a:rPr sz="800" b="1" dirty="0">
                  <a:latin typeface="Verdana" panose="020B0604030504040204" pitchFamily="34" charset="0"/>
                  <a:cs typeface="Calibri"/>
                </a:rPr>
                <a:t>a</a:t>
              </a:r>
            </a:p>
          </p:txBody>
        </p:sp>
        <p:sp>
          <p:nvSpPr>
            <p:cNvPr id="108" name="object 108"/>
            <p:cNvSpPr txBox="1"/>
            <p:nvPr/>
          </p:nvSpPr>
          <p:spPr>
            <a:xfrm>
              <a:off x="10051643" y="4417227"/>
              <a:ext cx="136704" cy="647403"/>
            </a:xfrm>
            <a:prstGeom prst="rect">
              <a:avLst/>
            </a:prstGeom>
          </p:spPr>
          <p:txBody>
            <a:bodyPr vert="vert270" wrap="square" lIns="0" tIns="0" rIns="0" bIns="0" rtlCol="0">
              <a:spAutoFit/>
            </a:bodyPr>
            <a:lstStyle/>
            <a:p>
              <a:pPr marL="12700" algn="r">
                <a:lnSpc>
                  <a:spcPts val="1160"/>
                </a:lnSpc>
              </a:pPr>
              <a:r>
                <a:rPr sz="800" b="1" dirty="0">
                  <a:latin typeface="Verdana" panose="020B0604030504040204" pitchFamily="34" charset="0"/>
                  <a:cs typeface="Calibri"/>
                </a:rPr>
                <a:t>Jamaica</a:t>
              </a:r>
            </a:p>
          </p:txBody>
        </p:sp>
        <p:sp>
          <p:nvSpPr>
            <p:cNvPr id="109" name="object 109"/>
            <p:cNvSpPr txBox="1"/>
            <p:nvPr/>
          </p:nvSpPr>
          <p:spPr>
            <a:xfrm>
              <a:off x="10316938" y="4417227"/>
              <a:ext cx="136704" cy="1615083"/>
            </a:xfrm>
            <a:prstGeom prst="rect">
              <a:avLst/>
            </a:prstGeom>
          </p:spPr>
          <p:txBody>
            <a:bodyPr vert="vert270" wrap="square" lIns="0" tIns="0" rIns="0" bIns="0" rtlCol="0">
              <a:spAutoFit/>
            </a:bodyPr>
            <a:lstStyle/>
            <a:p>
              <a:pPr marL="12700" algn="r">
                <a:lnSpc>
                  <a:spcPts val="1160"/>
                </a:lnSpc>
              </a:pPr>
              <a:r>
                <a:rPr sz="800" b="1" spc="10" dirty="0">
                  <a:latin typeface="Verdana" panose="020B0604030504040204" pitchFamily="34" charset="0"/>
                  <a:cs typeface="Calibri"/>
                </a:rPr>
                <a:t>T</a:t>
              </a:r>
              <a:r>
                <a:rPr sz="800" b="1" spc="-75" dirty="0">
                  <a:latin typeface="Verdana" panose="020B0604030504040204" pitchFamily="34" charset="0"/>
                  <a:cs typeface="Calibri"/>
                </a:rPr>
                <a:t>r</a:t>
              </a:r>
              <a:r>
                <a:rPr sz="800" b="1" spc="60" dirty="0">
                  <a:latin typeface="Verdana" panose="020B0604030504040204" pitchFamily="34" charset="0"/>
                  <a:cs typeface="Calibri"/>
                </a:rPr>
                <a:t>i</a:t>
              </a:r>
              <a:r>
                <a:rPr sz="800" b="1" spc="-30" dirty="0">
                  <a:latin typeface="Verdana" panose="020B0604030504040204" pitchFamily="34" charset="0"/>
                  <a:cs typeface="Calibri"/>
                </a:rPr>
                <a:t>n</a:t>
              </a:r>
              <a:r>
                <a:rPr sz="800" b="1" spc="-20" dirty="0">
                  <a:latin typeface="Verdana" panose="020B0604030504040204" pitchFamily="34" charset="0"/>
                  <a:cs typeface="Calibri"/>
                </a:rPr>
                <a:t>i</a:t>
              </a:r>
              <a:r>
                <a:rPr sz="800" b="1" spc="-30" dirty="0">
                  <a:latin typeface="Verdana" panose="020B0604030504040204" pitchFamily="34" charset="0"/>
                  <a:cs typeface="Calibri"/>
                </a:rPr>
                <a:t>d</a:t>
              </a:r>
              <a:r>
                <a:rPr sz="800" b="1" spc="20" dirty="0">
                  <a:latin typeface="Verdana" panose="020B0604030504040204" pitchFamily="34" charset="0"/>
                  <a:cs typeface="Calibri"/>
                </a:rPr>
                <a:t>a</a:t>
              </a:r>
              <a:r>
                <a:rPr sz="800" b="1" dirty="0">
                  <a:latin typeface="Verdana" panose="020B0604030504040204" pitchFamily="34" charset="0"/>
                  <a:cs typeface="Calibri"/>
                </a:rPr>
                <a:t>d</a:t>
              </a:r>
              <a:r>
                <a:rPr sz="800" b="1" spc="-40" dirty="0">
                  <a:latin typeface="Verdana" panose="020B0604030504040204" pitchFamily="34" charset="0"/>
                  <a:cs typeface="Calibri"/>
                </a:rPr>
                <a:t> </a:t>
              </a:r>
              <a:r>
                <a:rPr sz="800" b="1" spc="20" dirty="0">
                  <a:latin typeface="Verdana" panose="020B0604030504040204" pitchFamily="34" charset="0"/>
                  <a:cs typeface="Calibri"/>
                </a:rPr>
                <a:t>a</a:t>
              </a:r>
              <a:r>
                <a:rPr sz="800" b="1" spc="-30" dirty="0">
                  <a:latin typeface="Verdana" panose="020B0604030504040204" pitchFamily="34" charset="0"/>
                  <a:cs typeface="Calibri"/>
                </a:rPr>
                <a:t>n</a:t>
              </a:r>
              <a:r>
                <a:rPr sz="800" b="1" dirty="0">
                  <a:latin typeface="Verdana" panose="020B0604030504040204" pitchFamily="34" charset="0"/>
                  <a:cs typeface="Calibri"/>
                </a:rPr>
                <a:t>d</a:t>
              </a:r>
              <a:r>
                <a:rPr sz="800" b="1" spc="-40" dirty="0">
                  <a:latin typeface="Verdana" panose="020B0604030504040204" pitchFamily="34" charset="0"/>
                  <a:cs typeface="Calibri"/>
                </a:rPr>
                <a:t> </a:t>
              </a:r>
              <a:r>
                <a:rPr sz="800" b="1" spc="10" dirty="0">
                  <a:latin typeface="Verdana" panose="020B0604030504040204" pitchFamily="34" charset="0"/>
                  <a:cs typeface="Calibri"/>
                </a:rPr>
                <a:t>T</a:t>
              </a:r>
              <a:r>
                <a:rPr sz="800" b="1" spc="-35" dirty="0">
                  <a:latin typeface="Verdana" panose="020B0604030504040204" pitchFamily="34" charset="0"/>
                  <a:cs typeface="Calibri"/>
                </a:rPr>
                <a:t>o</a:t>
              </a:r>
              <a:r>
                <a:rPr sz="800" b="1" spc="-30" dirty="0">
                  <a:latin typeface="Verdana" panose="020B0604030504040204" pitchFamily="34" charset="0"/>
                  <a:cs typeface="Calibri"/>
                </a:rPr>
                <a:t>b</a:t>
              </a:r>
              <a:r>
                <a:rPr sz="800" b="1" spc="20" dirty="0">
                  <a:latin typeface="Verdana" panose="020B0604030504040204" pitchFamily="34" charset="0"/>
                  <a:cs typeface="Calibri"/>
                </a:rPr>
                <a:t>a</a:t>
              </a:r>
              <a:r>
                <a:rPr sz="800" b="1" spc="30" dirty="0">
                  <a:latin typeface="Verdana" panose="020B0604030504040204" pitchFamily="34" charset="0"/>
                  <a:cs typeface="Calibri"/>
                </a:rPr>
                <a:t>g</a:t>
              </a:r>
              <a:r>
                <a:rPr sz="800" b="1" dirty="0">
                  <a:latin typeface="Verdana" panose="020B0604030504040204" pitchFamily="34" charset="0"/>
                  <a:cs typeface="Calibri"/>
                </a:rPr>
                <a:t>o</a:t>
              </a:r>
            </a:p>
          </p:txBody>
        </p:sp>
        <p:sp>
          <p:nvSpPr>
            <p:cNvPr id="110" name="object 110"/>
            <p:cNvSpPr txBox="1"/>
            <p:nvPr/>
          </p:nvSpPr>
          <p:spPr>
            <a:xfrm>
              <a:off x="1238763" y="5854500"/>
              <a:ext cx="10352208" cy="123111"/>
            </a:xfrm>
            <a:prstGeom prst="rect">
              <a:avLst/>
            </a:prstGeom>
          </p:spPr>
          <p:txBody>
            <a:bodyPr vert="horz" wrap="square" lIns="0" tIns="15240" rIns="0" bIns="0" rtlCol="0">
              <a:spAutoFit/>
            </a:bodyPr>
            <a:lstStyle/>
            <a:p>
              <a:pPr marL="12700">
                <a:lnSpc>
                  <a:spcPct val="100000"/>
                </a:lnSpc>
                <a:spcBef>
                  <a:spcPts val="120"/>
                </a:spcBef>
              </a:pPr>
              <a:r>
                <a:rPr sz="700" dirty="0">
                  <a:solidFill>
                    <a:srgbClr val="585858"/>
                  </a:solidFill>
                  <a:latin typeface="Verdana" panose="020B0604030504040204" pitchFamily="34" charset="0"/>
                  <a:cs typeface="Calibri"/>
                </a:rPr>
                <a:t>2018</a:t>
              </a:r>
              <a:r>
                <a:rPr lang="pt-BR" sz="400" dirty="0">
                  <a:solidFill>
                    <a:srgbClr val="585858"/>
                  </a:solidFill>
                  <a:latin typeface="Verdana" panose="020B0604030504040204" pitchFamily="34" charset="0"/>
                  <a:cs typeface="Calibri"/>
                </a:rPr>
                <a:t> </a:t>
              </a:r>
              <a:r>
                <a:rPr sz="700" spc="-110" dirty="0">
                  <a:solidFill>
                    <a:srgbClr val="585858"/>
                  </a:solidFill>
                  <a:latin typeface="Verdana" panose="020B0604030504040204" pitchFamily="34" charset="0"/>
                  <a:cs typeface="Calibri"/>
                </a:rPr>
                <a:t> </a:t>
              </a:r>
              <a:r>
                <a:rPr sz="700" dirty="0">
                  <a:solidFill>
                    <a:srgbClr val="585858"/>
                  </a:solidFill>
                  <a:latin typeface="Verdana" panose="020B0604030504040204" pitchFamily="34" charset="0"/>
                  <a:cs typeface="Calibri"/>
                </a:rPr>
                <a:t>2013</a:t>
              </a:r>
              <a:r>
                <a:rPr sz="700" spc="-110" dirty="0">
                  <a:solidFill>
                    <a:srgbClr val="585858"/>
                  </a:solidFill>
                  <a:latin typeface="Verdana" panose="020B0604030504040204" pitchFamily="34" charset="0"/>
                  <a:cs typeface="Calibri"/>
                </a:rPr>
                <a:t> </a:t>
              </a:r>
              <a:r>
                <a:rPr lang="pt-BR" sz="700" spc="-110" dirty="0">
                  <a:solidFill>
                    <a:srgbClr val="585858"/>
                  </a:solidFill>
                  <a:latin typeface="Verdana" panose="020B0604030504040204" pitchFamily="34" charset="0"/>
                  <a:cs typeface="Calibri"/>
                </a:rPr>
                <a:t> </a:t>
              </a:r>
              <a:r>
                <a:rPr sz="700" dirty="0">
                  <a:solidFill>
                    <a:srgbClr val="585858"/>
                  </a:solidFill>
                  <a:latin typeface="Verdana" panose="020B0604030504040204" pitchFamily="34" charset="0"/>
                  <a:cs typeface="Calibri"/>
                </a:rPr>
                <a:t>2013</a:t>
              </a:r>
              <a:r>
                <a:rPr sz="700" spc="-105" dirty="0">
                  <a:solidFill>
                    <a:srgbClr val="585858"/>
                  </a:solidFill>
                  <a:latin typeface="Verdana" panose="020B0604030504040204" pitchFamily="34" charset="0"/>
                  <a:cs typeface="Calibri"/>
                </a:rPr>
                <a:t> </a:t>
              </a:r>
              <a:r>
                <a:rPr lang="pt-BR" sz="700" spc="-105" dirty="0">
                  <a:solidFill>
                    <a:srgbClr val="585858"/>
                  </a:solidFill>
                  <a:latin typeface="Verdana" panose="020B0604030504040204" pitchFamily="34" charset="0"/>
                  <a:cs typeface="Calibri"/>
                </a:rPr>
                <a:t> </a:t>
              </a:r>
              <a:r>
                <a:rPr sz="700" dirty="0">
                  <a:solidFill>
                    <a:srgbClr val="585858"/>
                  </a:solidFill>
                  <a:latin typeface="Verdana" panose="020B0604030504040204" pitchFamily="34" charset="0"/>
                  <a:cs typeface="Calibri"/>
                </a:rPr>
                <a:t>2017</a:t>
              </a:r>
              <a:r>
                <a:rPr lang="pt-BR" sz="700" dirty="0">
                  <a:solidFill>
                    <a:srgbClr val="585858"/>
                  </a:solidFill>
                  <a:latin typeface="Verdana" panose="020B0604030504040204" pitchFamily="34" charset="0"/>
                  <a:cs typeface="Calibri"/>
                </a:rPr>
                <a:t> </a:t>
              </a:r>
              <a:r>
                <a:rPr sz="700" spc="-110" dirty="0">
                  <a:solidFill>
                    <a:srgbClr val="585858"/>
                  </a:solidFill>
                  <a:latin typeface="Verdana" panose="020B0604030504040204" pitchFamily="34" charset="0"/>
                  <a:cs typeface="Calibri"/>
                </a:rPr>
                <a:t> </a:t>
              </a:r>
              <a:r>
                <a:rPr sz="700" dirty="0">
                  <a:solidFill>
                    <a:srgbClr val="585858"/>
                  </a:solidFill>
                  <a:latin typeface="Verdana" panose="020B0604030504040204" pitchFamily="34" charset="0"/>
                  <a:cs typeface="Calibri"/>
                </a:rPr>
                <a:t>2018</a:t>
              </a:r>
              <a:r>
                <a:rPr lang="pt-BR" sz="700" dirty="0">
                  <a:solidFill>
                    <a:srgbClr val="585858"/>
                  </a:solidFill>
                  <a:latin typeface="Verdana" panose="020B0604030504040204" pitchFamily="34" charset="0"/>
                  <a:cs typeface="Calibri"/>
                </a:rPr>
                <a:t> </a:t>
              </a:r>
              <a:r>
                <a:rPr lang="pt-BR" sz="100" dirty="0">
                  <a:solidFill>
                    <a:srgbClr val="585858"/>
                  </a:solidFill>
                  <a:latin typeface="Verdana" panose="020B0604030504040204" pitchFamily="34" charset="0"/>
                  <a:cs typeface="Calibri"/>
                </a:rPr>
                <a:t> </a:t>
              </a:r>
              <a:r>
                <a:rPr sz="700" dirty="0">
                  <a:solidFill>
                    <a:srgbClr val="585858"/>
                  </a:solidFill>
                  <a:latin typeface="Verdana" panose="020B0604030504040204" pitchFamily="34" charset="0"/>
                  <a:cs typeface="Calibri"/>
                </a:rPr>
                <a:t>2018</a:t>
              </a:r>
              <a:r>
                <a:rPr sz="700" spc="-110" dirty="0">
                  <a:solidFill>
                    <a:srgbClr val="585858"/>
                  </a:solidFill>
                  <a:latin typeface="Verdana" panose="020B0604030504040204" pitchFamily="34" charset="0"/>
                  <a:cs typeface="Calibri"/>
                </a:rPr>
                <a:t> </a:t>
              </a:r>
              <a:r>
                <a:rPr lang="pt-BR" sz="700" spc="-110" dirty="0">
                  <a:solidFill>
                    <a:srgbClr val="585858"/>
                  </a:solidFill>
                  <a:latin typeface="Verdana" panose="020B0604030504040204" pitchFamily="34" charset="0"/>
                  <a:cs typeface="Calibri"/>
                </a:rPr>
                <a:t> </a:t>
              </a:r>
              <a:r>
                <a:rPr sz="700" dirty="0">
                  <a:solidFill>
                    <a:srgbClr val="585858"/>
                  </a:solidFill>
                  <a:latin typeface="Verdana" panose="020B0604030504040204" pitchFamily="34" charset="0"/>
                  <a:cs typeface="Calibri"/>
                </a:rPr>
                <a:t>2019</a:t>
              </a:r>
              <a:r>
                <a:rPr sz="600" spc="-110" dirty="0">
                  <a:solidFill>
                    <a:srgbClr val="585858"/>
                  </a:solidFill>
                  <a:latin typeface="Verdana" panose="020B0604030504040204" pitchFamily="34" charset="0"/>
                  <a:cs typeface="Calibri"/>
                </a:rPr>
                <a:t> </a:t>
              </a:r>
              <a:r>
                <a:rPr lang="pt-BR" sz="600" spc="-110" dirty="0">
                  <a:solidFill>
                    <a:srgbClr val="585858"/>
                  </a:solidFill>
                  <a:latin typeface="Verdana" panose="020B0604030504040204" pitchFamily="34" charset="0"/>
                  <a:cs typeface="Calibri"/>
                </a:rPr>
                <a:t> </a:t>
              </a:r>
              <a:r>
                <a:rPr sz="700" dirty="0">
                  <a:solidFill>
                    <a:srgbClr val="585858"/>
                  </a:solidFill>
                  <a:latin typeface="Verdana" panose="020B0604030504040204" pitchFamily="34" charset="0"/>
                  <a:cs typeface="Calibri"/>
                </a:rPr>
                <a:t>2018</a:t>
              </a:r>
              <a:r>
                <a:rPr sz="700" spc="-105" dirty="0">
                  <a:solidFill>
                    <a:srgbClr val="585858"/>
                  </a:solidFill>
                  <a:latin typeface="Verdana" panose="020B0604030504040204" pitchFamily="34" charset="0"/>
                  <a:cs typeface="Calibri"/>
                </a:rPr>
                <a:t> </a:t>
              </a:r>
              <a:r>
                <a:rPr lang="pt-BR" sz="700" spc="-105" dirty="0">
                  <a:solidFill>
                    <a:srgbClr val="585858"/>
                  </a:solidFill>
                  <a:latin typeface="Verdana" panose="020B0604030504040204" pitchFamily="34" charset="0"/>
                  <a:cs typeface="Calibri"/>
                </a:rPr>
                <a:t> </a:t>
              </a:r>
              <a:r>
                <a:rPr sz="700" dirty="0">
                  <a:solidFill>
                    <a:srgbClr val="585858"/>
                  </a:solidFill>
                  <a:latin typeface="Verdana" panose="020B0604030504040204" pitchFamily="34" charset="0"/>
                  <a:cs typeface="Calibri"/>
                </a:rPr>
                <a:t>2014</a:t>
              </a:r>
              <a:r>
                <a:rPr lang="pt-BR" sz="700" dirty="0">
                  <a:solidFill>
                    <a:srgbClr val="585858"/>
                  </a:solidFill>
                  <a:latin typeface="Verdana" panose="020B0604030504040204" pitchFamily="34" charset="0"/>
                  <a:cs typeface="Calibri"/>
                </a:rPr>
                <a:t> </a:t>
              </a:r>
              <a:r>
                <a:rPr lang="pt-BR" sz="400" spc="-110" dirty="0">
                  <a:solidFill>
                    <a:srgbClr val="585858"/>
                  </a:solidFill>
                  <a:latin typeface="Verdana" panose="020B0604030504040204" pitchFamily="34" charset="0"/>
                  <a:cs typeface="Calibri"/>
                </a:rPr>
                <a:t>  </a:t>
              </a:r>
              <a:r>
                <a:rPr sz="700" dirty="0">
                  <a:solidFill>
                    <a:srgbClr val="585858"/>
                  </a:solidFill>
                  <a:latin typeface="Verdana" panose="020B0604030504040204" pitchFamily="34" charset="0"/>
                  <a:cs typeface="Calibri"/>
                </a:rPr>
                <a:t>2018</a:t>
              </a:r>
              <a:r>
                <a:rPr lang="pt-BR" sz="700" spc="-105" dirty="0">
                  <a:solidFill>
                    <a:srgbClr val="585858"/>
                  </a:solidFill>
                  <a:latin typeface="Verdana" panose="020B0604030504040204" pitchFamily="34" charset="0"/>
                  <a:cs typeface="Calibri"/>
                </a:rPr>
                <a:t>  </a:t>
              </a:r>
              <a:r>
                <a:rPr sz="700" dirty="0">
                  <a:solidFill>
                    <a:srgbClr val="585858"/>
                  </a:solidFill>
                  <a:latin typeface="Verdana" panose="020B0604030504040204" pitchFamily="34" charset="0"/>
                  <a:cs typeface="Calibri"/>
                </a:rPr>
                <a:t>2019</a:t>
              </a:r>
              <a:r>
                <a:rPr sz="700" spc="-110" dirty="0">
                  <a:solidFill>
                    <a:srgbClr val="585858"/>
                  </a:solidFill>
                  <a:latin typeface="Verdana" panose="020B0604030504040204" pitchFamily="34" charset="0"/>
                  <a:cs typeface="Calibri"/>
                </a:rPr>
                <a:t> </a:t>
              </a:r>
              <a:r>
                <a:rPr lang="pt-BR" sz="700" spc="-110" dirty="0">
                  <a:solidFill>
                    <a:srgbClr val="585858"/>
                  </a:solidFill>
                  <a:latin typeface="Verdana" panose="020B0604030504040204" pitchFamily="34" charset="0"/>
                  <a:cs typeface="Calibri"/>
                </a:rPr>
                <a:t> </a:t>
              </a:r>
              <a:r>
                <a:rPr sz="700" dirty="0">
                  <a:solidFill>
                    <a:srgbClr val="585858"/>
                  </a:solidFill>
                  <a:latin typeface="Verdana" panose="020B0604030504040204" pitchFamily="34" charset="0"/>
                  <a:cs typeface="Calibri"/>
                </a:rPr>
                <a:t>2018</a:t>
              </a:r>
              <a:r>
                <a:rPr sz="700" spc="-110" dirty="0">
                  <a:solidFill>
                    <a:srgbClr val="585858"/>
                  </a:solidFill>
                  <a:latin typeface="Verdana" panose="020B0604030504040204" pitchFamily="34" charset="0"/>
                  <a:cs typeface="Calibri"/>
                </a:rPr>
                <a:t> </a:t>
              </a:r>
              <a:r>
                <a:rPr lang="pt-BR" sz="700" spc="-110" dirty="0">
                  <a:solidFill>
                    <a:srgbClr val="585858"/>
                  </a:solidFill>
                  <a:latin typeface="Verdana" panose="020B0604030504040204" pitchFamily="34" charset="0"/>
                  <a:cs typeface="Calibri"/>
                </a:rPr>
                <a:t> </a:t>
              </a:r>
              <a:r>
                <a:rPr sz="700" dirty="0">
                  <a:solidFill>
                    <a:srgbClr val="585858"/>
                  </a:solidFill>
                  <a:latin typeface="Verdana" panose="020B0604030504040204" pitchFamily="34" charset="0"/>
                  <a:cs typeface="Calibri"/>
                </a:rPr>
                <a:t>2016</a:t>
              </a:r>
              <a:r>
                <a:rPr sz="700" spc="-105" dirty="0">
                  <a:solidFill>
                    <a:srgbClr val="585858"/>
                  </a:solidFill>
                  <a:latin typeface="Verdana" panose="020B0604030504040204" pitchFamily="34" charset="0"/>
                  <a:cs typeface="Calibri"/>
                </a:rPr>
                <a:t> </a:t>
              </a:r>
              <a:r>
                <a:rPr lang="pt-BR" sz="700" spc="-105" dirty="0">
                  <a:solidFill>
                    <a:srgbClr val="585858"/>
                  </a:solidFill>
                  <a:latin typeface="Verdana" panose="020B0604030504040204" pitchFamily="34" charset="0"/>
                  <a:cs typeface="Calibri"/>
                </a:rPr>
                <a:t> </a:t>
              </a:r>
              <a:r>
                <a:rPr sz="700" dirty="0">
                  <a:solidFill>
                    <a:srgbClr val="585858"/>
                  </a:solidFill>
                  <a:latin typeface="Verdana" panose="020B0604030504040204" pitchFamily="34" charset="0"/>
                  <a:cs typeface="Calibri"/>
                </a:rPr>
                <a:t>2018</a:t>
              </a:r>
              <a:r>
                <a:rPr sz="700" spc="-110" dirty="0">
                  <a:solidFill>
                    <a:srgbClr val="585858"/>
                  </a:solidFill>
                  <a:latin typeface="Verdana" panose="020B0604030504040204" pitchFamily="34" charset="0"/>
                  <a:cs typeface="Calibri"/>
                </a:rPr>
                <a:t> </a:t>
              </a:r>
              <a:r>
                <a:rPr lang="pt-BR" sz="700" spc="-110" dirty="0">
                  <a:solidFill>
                    <a:srgbClr val="585858"/>
                  </a:solidFill>
                  <a:latin typeface="Verdana" panose="020B0604030504040204" pitchFamily="34" charset="0"/>
                  <a:cs typeface="Calibri"/>
                </a:rPr>
                <a:t> </a:t>
              </a:r>
              <a:r>
                <a:rPr sz="700" dirty="0">
                  <a:solidFill>
                    <a:srgbClr val="585858"/>
                  </a:solidFill>
                  <a:latin typeface="Verdana" panose="020B0604030504040204" pitchFamily="34" charset="0"/>
                  <a:cs typeface="Calibri"/>
                </a:rPr>
                <a:t>2019</a:t>
              </a:r>
              <a:r>
                <a:rPr lang="pt-BR" sz="700" dirty="0">
                  <a:solidFill>
                    <a:srgbClr val="585858"/>
                  </a:solidFill>
                  <a:latin typeface="Verdana" panose="020B0604030504040204" pitchFamily="34" charset="0"/>
                  <a:cs typeface="Calibri"/>
                </a:rPr>
                <a:t> </a:t>
              </a:r>
              <a:r>
                <a:rPr sz="400" spc="-105" dirty="0">
                  <a:solidFill>
                    <a:srgbClr val="585858"/>
                  </a:solidFill>
                  <a:latin typeface="Verdana" panose="020B0604030504040204" pitchFamily="34" charset="0"/>
                  <a:cs typeface="Calibri"/>
                </a:rPr>
                <a:t> </a:t>
              </a:r>
              <a:r>
                <a:rPr sz="700" dirty="0">
                  <a:solidFill>
                    <a:srgbClr val="585858"/>
                  </a:solidFill>
                  <a:latin typeface="Verdana" panose="020B0604030504040204" pitchFamily="34" charset="0"/>
                  <a:cs typeface="Calibri"/>
                </a:rPr>
                <a:t>2019</a:t>
              </a:r>
              <a:r>
                <a:rPr lang="pt-BR" sz="700" dirty="0">
                  <a:solidFill>
                    <a:srgbClr val="585858"/>
                  </a:solidFill>
                  <a:latin typeface="Verdana" panose="020B0604030504040204" pitchFamily="34" charset="0"/>
                  <a:cs typeface="Calibri"/>
                </a:rPr>
                <a:t> </a:t>
              </a:r>
              <a:r>
                <a:rPr sz="600" spc="-110" dirty="0">
                  <a:solidFill>
                    <a:srgbClr val="585858"/>
                  </a:solidFill>
                  <a:latin typeface="Verdana" panose="020B0604030504040204" pitchFamily="34" charset="0"/>
                  <a:cs typeface="Calibri"/>
                </a:rPr>
                <a:t> </a:t>
              </a:r>
              <a:r>
                <a:rPr sz="700" dirty="0">
                  <a:solidFill>
                    <a:srgbClr val="585858"/>
                  </a:solidFill>
                  <a:latin typeface="Verdana" panose="020B0604030504040204" pitchFamily="34" charset="0"/>
                  <a:cs typeface="Calibri"/>
                </a:rPr>
                <a:t>2019</a:t>
              </a:r>
              <a:r>
                <a:rPr lang="pt-BR" sz="400" dirty="0">
                  <a:solidFill>
                    <a:srgbClr val="585858"/>
                  </a:solidFill>
                  <a:latin typeface="Verdana" panose="020B0604030504040204" pitchFamily="34" charset="0"/>
                  <a:cs typeface="Calibri"/>
                </a:rPr>
                <a:t> </a:t>
              </a:r>
              <a:r>
                <a:rPr sz="700" spc="-110" dirty="0">
                  <a:solidFill>
                    <a:srgbClr val="585858"/>
                  </a:solidFill>
                  <a:latin typeface="Verdana" panose="020B0604030504040204" pitchFamily="34" charset="0"/>
                  <a:cs typeface="Calibri"/>
                </a:rPr>
                <a:t> </a:t>
              </a:r>
              <a:r>
                <a:rPr sz="700" dirty="0">
                  <a:solidFill>
                    <a:srgbClr val="585858"/>
                  </a:solidFill>
                  <a:latin typeface="Verdana" panose="020B0604030504040204" pitchFamily="34" charset="0"/>
                  <a:cs typeface="Calibri"/>
                </a:rPr>
                <a:t>2019</a:t>
              </a:r>
              <a:r>
                <a:rPr lang="pt-BR" sz="600" dirty="0">
                  <a:solidFill>
                    <a:srgbClr val="585858"/>
                  </a:solidFill>
                  <a:latin typeface="Verdana" panose="020B0604030504040204" pitchFamily="34" charset="0"/>
                  <a:cs typeface="Calibri"/>
                </a:rPr>
                <a:t> </a:t>
              </a:r>
              <a:r>
                <a:rPr sz="600" spc="-105" dirty="0">
                  <a:solidFill>
                    <a:srgbClr val="585858"/>
                  </a:solidFill>
                  <a:latin typeface="Verdana" panose="020B0604030504040204" pitchFamily="34" charset="0"/>
                  <a:cs typeface="Calibri"/>
                </a:rPr>
                <a:t> </a:t>
              </a:r>
              <a:r>
                <a:rPr sz="700" dirty="0">
                  <a:solidFill>
                    <a:srgbClr val="585858"/>
                  </a:solidFill>
                  <a:latin typeface="Verdana" panose="020B0604030504040204" pitchFamily="34" charset="0"/>
                  <a:cs typeface="Calibri"/>
                </a:rPr>
                <a:t>2014</a:t>
              </a:r>
              <a:r>
                <a:rPr sz="700" spc="-110" dirty="0">
                  <a:solidFill>
                    <a:srgbClr val="585858"/>
                  </a:solidFill>
                  <a:latin typeface="Verdana" panose="020B0604030504040204" pitchFamily="34" charset="0"/>
                  <a:cs typeface="Calibri"/>
                </a:rPr>
                <a:t> </a:t>
              </a:r>
              <a:r>
                <a:rPr lang="pt-BR" sz="700" spc="-110" dirty="0">
                  <a:solidFill>
                    <a:srgbClr val="585858"/>
                  </a:solidFill>
                  <a:latin typeface="Verdana" panose="020B0604030504040204" pitchFamily="34" charset="0"/>
                  <a:cs typeface="Calibri"/>
                </a:rPr>
                <a:t> </a:t>
              </a:r>
              <a:r>
                <a:rPr sz="700" dirty="0">
                  <a:solidFill>
                    <a:srgbClr val="585858"/>
                  </a:solidFill>
                  <a:latin typeface="Verdana" panose="020B0604030504040204" pitchFamily="34" charset="0"/>
                  <a:cs typeface="Calibri"/>
                </a:rPr>
                <a:t>2019</a:t>
              </a:r>
              <a:r>
                <a:rPr lang="pt-BR" sz="300" dirty="0">
                  <a:solidFill>
                    <a:srgbClr val="585858"/>
                  </a:solidFill>
                  <a:latin typeface="Verdana" panose="020B0604030504040204" pitchFamily="34" charset="0"/>
                  <a:cs typeface="Calibri"/>
                </a:rPr>
                <a:t> </a:t>
              </a:r>
              <a:r>
                <a:rPr sz="700" spc="-105" dirty="0">
                  <a:solidFill>
                    <a:srgbClr val="585858"/>
                  </a:solidFill>
                  <a:latin typeface="Verdana" panose="020B0604030504040204" pitchFamily="34" charset="0"/>
                  <a:cs typeface="Calibri"/>
                </a:rPr>
                <a:t> </a:t>
              </a:r>
              <a:r>
                <a:rPr sz="700" dirty="0">
                  <a:solidFill>
                    <a:srgbClr val="585858"/>
                  </a:solidFill>
                  <a:latin typeface="Verdana" panose="020B0604030504040204" pitchFamily="34" charset="0"/>
                  <a:cs typeface="Calibri"/>
                </a:rPr>
                <a:t>2018</a:t>
              </a:r>
              <a:r>
                <a:rPr lang="pt-BR" sz="500" dirty="0">
                  <a:solidFill>
                    <a:srgbClr val="585858"/>
                  </a:solidFill>
                  <a:latin typeface="Verdana" panose="020B0604030504040204" pitchFamily="34" charset="0"/>
                  <a:cs typeface="Calibri"/>
                </a:rPr>
                <a:t> </a:t>
              </a:r>
              <a:r>
                <a:rPr sz="700" spc="-110" dirty="0">
                  <a:solidFill>
                    <a:srgbClr val="585858"/>
                  </a:solidFill>
                  <a:latin typeface="Verdana" panose="020B0604030504040204" pitchFamily="34" charset="0"/>
                  <a:cs typeface="Calibri"/>
                </a:rPr>
                <a:t> </a:t>
              </a:r>
              <a:r>
                <a:rPr sz="700" dirty="0">
                  <a:solidFill>
                    <a:srgbClr val="585858"/>
                  </a:solidFill>
                  <a:latin typeface="Verdana" panose="020B0604030504040204" pitchFamily="34" charset="0"/>
                  <a:cs typeface="Calibri"/>
                </a:rPr>
                <a:t>2012</a:t>
              </a:r>
              <a:r>
                <a:rPr lang="pt-BR" sz="600" dirty="0">
                  <a:solidFill>
                    <a:srgbClr val="585858"/>
                  </a:solidFill>
                  <a:latin typeface="Verdana" panose="020B0604030504040204" pitchFamily="34" charset="0"/>
                  <a:cs typeface="Calibri"/>
                </a:rPr>
                <a:t> </a:t>
              </a:r>
              <a:r>
                <a:rPr sz="600" spc="-105" dirty="0">
                  <a:solidFill>
                    <a:srgbClr val="585858"/>
                  </a:solidFill>
                  <a:latin typeface="Verdana" panose="020B0604030504040204" pitchFamily="34" charset="0"/>
                  <a:cs typeface="Calibri"/>
                </a:rPr>
                <a:t> </a:t>
              </a:r>
              <a:r>
                <a:rPr sz="700" dirty="0">
                  <a:solidFill>
                    <a:srgbClr val="585858"/>
                  </a:solidFill>
                  <a:latin typeface="Verdana" panose="020B0604030504040204" pitchFamily="34" charset="0"/>
                  <a:cs typeface="Calibri"/>
                </a:rPr>
                <a:t>2016</a:t>
              </a:r>
              <a:r>
                <a:rPr lang="pt-BR" sz="300" dirty="0">
                  <a:solidFill>
                    <a:srgbClr val="585858"/>
                  </a:solidFill>
                  <a:latin typeface="Verdana" panose="020B0604030504040204" pitchFamily="34" charset="0"/>
                  <a:cs typeface="Calibri"/>
                </a:rPr>
                <a:t> </a:t>
              </a:r>
              <a:r>
                <a:rPr sz="700" spc="-110" dirty="0">
                  <a:solidFill>
                    <a:srgbClr val="585858"/>
                  </a:solidFill>
                  <a:latin typeface="Verdana" panose="020B0604030504040204" pitchFamily="34" charset="0"/>
                  <a:cs typeface="Calibri"/>
                </a:rPr>
                <a:t> </a:t>
              </a:r>
              <a:r>
                <a:rPr sz="700" dirty="0">
                  <a:solidFill>
                    <a:srgbClr val="585858"/>
                  </a:solidFill>
                  <a:latin typeface="Verdana" panose="020B0604030504040204" pitchFamily="34" charset="0"/>
                  <a:cs typeface="Calibri"/>
                </a:rPr>
                <a:t>2014</a:t>
              </a:r>
              <a:r>
                <a:rPr sz="700" spc="-110" dirty="0">
                  <a:solidFill>
                    <a:srgbClr val="585858"/>
                  </a:solidFill>
                  <a:latin typeface="Verdana" panose="020B0604030504040204" pitchFamily="34" charset="0"/>
                  <a:cs typeface="Calibri"/>
                </a:rPr>
                <a:t> </a:t>
              </a:r>
              <a:r>
                <a:rPr lang="pt-BR" sz="700" spc="-110" dirty="0">
                  <a:solidFill>
                    <a:srgbClr val="585858"/>
                  </a:solidFill>
                  <a:latin typeface="Verdana" panose="020B0604030504040204" pitchFamily="34" charset="0"/>
                  <a:cs typeface="Calibri"/>
                </a:rPr>
                <a:t> </a:t>
              </a:r>
              <a:r>
                <a:rPr sz="700" dirty="0">
                  <a:solidFill>
                    <a:srgbClr val="585858"/>
                  </a:solidFill>
                  <a:latin typeface="Verdana" panose="020B0604030504040204" pitchFamily="34" charset="0"/>
                  <a:cs typeface="Calibri"/>
                </a:rPr>
                <a:t>2013</a:t>
              </a:r>
              <a:r>
                <a:rPr lang="pt-BR" sz="700" dirty="0">
                  <a:solidFill>
                    <a:srgbClr val="585858"/>
                  </a:solidFill>
                  <a:latin typeface="Verdana" panose="020B0604030504040204" pitchFamily="34" charset="0"/>
                  <a:cs typeface="Calibri"/>
                </a:rPr>
                <a:t> </a:t>
              </a:r>
              <a:r>
                <a:rPr lang="pt-BR" sz="300" spc="-105" dirty="0">
                  <a:solidFill>
                    <a:srgbClr val="585858"/>
                  </a:solidFill>
                  <a:latin typeface="Verdana" panose="020B0604030504040204" pitchFamily="34" charset="0"/>
                  <a:cs typeface="Calibri"/>
                </a:rPr>
                <a:t> </a:t>
              </a:r>
              <a:r>
                <a:rPr sz="700" dirty="0">
                  <a:solidFill>
                    <a:srgbClr val="585858"/>
                  </a:solidFill>
                  <a:latin typeface="Verdana" panose="020B0604030504040204" pitchFamily="34" charset="0"/>
                  <a:cs typeface="Calibri"/>
                </a:rPr>
                <a:t>2018</a:t>
              </a:r>
              <a:r>
                <a:rPr lang="pt-BR" sz="500" dirty="0">
                  <a:solidFill>
                    <a:srgbClr val="585858"/>
                  </a:solidFill>
                  <a:latin typeface="Verdana" panose="020B0604030504040204" pitchFamily="34" charset="0"/>
                  <a:cs typeface="Calibri"/>
                </a:rPr>
                <a:t> </a:t>
              </a:r>
              <a:r>
                <a:rPr sz="700" spc="-110" dirty="0">
                  <a:solidFill>
                    <a:srgbClr val="585858"/>
                  </a:solidFill>
                  <a:latin typeface="Verdana" panose="020B0604030504040204" pitchFamily="34" charset="0"/>
                  <a:cs typeface="Calibri"/>
                </a:rPr>
                <a:t> </a:t>
              </a:r>
              <a:r>
                <a:rPr sz="700" dirty="0">
                  <a:solidFill>
                    <a:srgbClr val="585858"/>
                  </a:solidFill>
                  <a:latin typeface="Verdana" panose="020B0604030504040204" pitchFamily="34" charset="0"/>
                  <a:cs typeface="Calibri"/>
                </a:rPr>
                <a:t>2017</a:t>
              </a:r>
              <a:r>
                <a:rPr sz="700" spc="-105" dirty="0">
                  <a:solidFill>
                    <a:srgbClr val="585858"/>
                  </a:solidFill>
                  <a:latin typeface="Verdana" panose="020B0604030504040204" pitchFamily="34" charset="0"/>
                  <a:cs typeface="Calibri"/>
                </a:rPr>
                <a:t> </a:t>
              </a:r>
              <a:r>
                <a:rPr lang="pt-BR" sz="700" spc="-105" dirty="0">
                  <a:solidFill>
                    <a:srgbClr val="585858"/>
                  </a:solidFill>
                  <a:latin typeface="Verdana" panose="020B0604030504040204" pitchFamily="34" charset="0"/>
                  <a:cs typeface="Calibri"/>
                </a:rPr>
                <a:t> </a:t>
              </a:r>
              <a:r>
                <a:rPr sz="700" dirty="0">
                  <a:solidFill>
                    <a:srgbClr val="585858"/>
                  </a:solidFill>
                  <a:latin typeface="Verdana" panose="020B0604030504040204" pitchFamily="34" charset="0"/>
                  <a:cs typeface="Calibri"/>
                </a:rPr>
                <a:t>2018</a:t>
              </a:r>
              <a:r>
                <a:rPr sz="700" spc="-110" dirty="0">
                  <a:solidFill>
                    <a:srgbClr val="585858"/>
                  </a:solidFill>
                  <a:latin typeface="Verdana" panose="020B0604030504040204" pitchFamily="34" charset="0"/>
                  <a:cs typeface="Calibri"/>
                </a:rPr>
                <a:t> </a:t>
              </a:r>
              <a:r>
                <a:rPr lang="pt-BR" sz="700" spc="-110" dirty="0">
                  <a:solidFill>
                    <a:srgbClr val="585858"/>
                  </a:solidFill>
                  <a:latin typeface="Verdana" panose="020B0604030504040204" pitchFamily="34" charset="0"/>
                  <a:cs typeface="Calibri"/>
                </a:rPr>
                <a:t> </a:t>
              </a:r>
              <a:r>
                <a:rPr sz="700" dirty="0">
                  <a:solidFill>
                    <a:srgbClr val="585858"/>
                  </a:solidFill>
                  <a:latin typeface="Verdana" panose="020B0604030504040204" pitchFamily="34" charset="0"/>
                  <a:cs typeface="Calibri"/>
                </a:rPr>
                <a:t>2016</a:t>
              </a:r>
              <a:r>
                <a:rPr sz="700" spc="-110" dirty="0">
                  <a:solidFill>
                    <a:srgbClr val="585858"/>
                  </a:solidFill>
                  <a:latin typeface="Verdana" panose="020B0604030504040204" pitchFamily="34" charset="0"/>
                  <a:cs typeface="Calibri"/>
                </a:rPr>
                <a:t> </a:t>
              </a:r>
              <a:r>
                <a:rPr lang="pt-BR" sz="700" spc="-110" dirty="0">
                  <a:solidFill>
                    <a:srgbClr val="585858"/>
                  </a:solidFill>
                  <a:latin typeface="Verdana" panose="020B0604030504040204" pitchFamily="34" charset="0"/>
                  <a:cs typeface="Calibri"/>
                </a:rPr>
                <a:t> </a:t>
              </a:r>
              <a:r>
                <a:rPr sz="700" dirty="0">
                  <a:solidFill>
                    <a:srgbClr val="585858"/>
                  </a:solidFill>
                  <a:latin typeface="Verdana" panose="020B0604030504040204" pitchFamily="34" charset="0"/>
                  <a:cs typeface="Calibri"/>
                </a:rPr>
                <a:t>2017</a:t>
              </a:r>
              <a:r>
                <a:rPr sz="700" spc="-105" dirty="0">
                  <a:solidFill>
                    <a:srgbClr val="585858"/>
                  </a:solidFill>
                  <a:latin typeface="Verdana" panose="020B0604030504040204" pitchFamily="34" charset="0"/>
                  <a:cs typeface="Calibri"/>
                </a:rPr>
                <a:t> </a:t>
              </a:r>
              <a:r>
                <a:rPr lang="pt-BR" sz="700" spc="-105" dirty="0">
                  <a:solidFill>
                    <a:srgbClr val="585858"/>
                  </a:solidFill>
                  <a:latin typeface="Verdana" panose="020B0604030504040204" pitchFamily="34" charset="0"/>
                  <a:cs typeface="Calibri"/>
                </a:rPr>
                <a:t> </a:t>
              </a:r>
              <a:r>
                <a:rPr sz="700" dirty="0">
                  <a:solidFill>
                    <a:srgbClr val="585858"/>
                  </a:solidFill>
                  <a:latin typeface="Verdana" panose="020B0604030504040204" pitchFamily="34" charset="0"/>
                  <a:cs typeface="Calibri"/>
                </a:rPr>
                <a:t>2018</a:t>
              </a:r>
              <a:r>
                <a:rPr sz="700" spc="-110" dirty="0">
                  <a:solidFill>
                    <a:srgbClr val="585858"/>
                  </a:solidFill>
                  <a:latin typeface="Verdana" panose="020B0604030504040204" pitchFamily="34" charset="0"/>
                  <a:cs typeface="Calibri"/>
                </a:rPr>
                <a:t> </a:t>
              </a:r>
              <a:r>
                <a:rPr lang="pt-BR" sz="700" spc="-110" dirty="0">
                  <a:solidFill>
                    <a:srgbClr val="585858"/>
                  </a:solidFill>
                  <a:latin typeface="Verdana" panose="020B0604030504040204" pitchFamily="34" charset="0"/>
                  <a:cs typeface="Calibri"/>
                </a:rPr>
                <a:t> </a:t>
              </a:r>
              <a:r>
                <a:rPr sz="700" dirty="0">
                  <a:solidFill>
                    <a:srgbClr val="585858"/>
                  </a:solidFill>
                  <a:latin typeface="Verdana" panose="020B0604030504040204" pitchFamily="34" charset="0"/>
                  <a:cs typeface="Calibri"/>
                </a:rPr>
                <a:t>2017</a:t>
              </a:r>
              <a:r>
                <a:rPr sz="700" spc="-105" dirty="0">
                  <a:solidFill>
                    <a:srgbClr val="585858"/>
                  </a:solidFill>
                  <a:latin typeface="Verdana" panose="020B0604030504040204" pitchFamily="34" charset="0"/>
                  <a:cs typeface="Calibri"/>
                </a:rPr>
                <a:t> </a:t>
              </a:r>
              <a:r>
                <a:rPr lang="pt-BR" sz="700" spc="-105" dirty="0">
                  <a:solidFill>
                    <a:srgbClr val="585858"/>
                  </a:solidFill>
                  <a:latin typeface="Verdana" panose="020B0604030504040204" pitchFamily="34" charset="0"/>
                  <a:cs typeface="Calibri"/>
                </a:rPr>
                <a:t> </a:t>
              </a:r>
              <a:r>
                <a:rPr sz="700" dirty="0">
                  <a:solidFill>
                    <a:srgbClr val="585858"/>
                  </a:solidFill>
                  <a:latin typeface="Verdana" panose="020B0604030504040204" pitchFamily="34" charset="0"/>
                  <a:cs typeface="Calibri"/>
                </a:rPr>
                <a:t>2019</a:t>
              </a:r>
              <a:r>
                <a:rPr sz="700" spc="-110" dirty="0">
                  <a:solidFill>
                    <a:srgbClr val="585858"/>
                  </a:solidFill>
                  <a:latin typeface="Verdana" panose="020B0604030504040204" pitchFamily="34" charset="0"/>
                  <a:cs typeface="Calibri"/>
                </a:rPr>
                <a:t> </a:t>
              </a:r>
              <a:r>
                <a:rPr lang="pt-BR" sz="700" spc="-110" dirty="0">
                  <a:solidFill>
                    <a:srgbClr val="585858"/>
                  </a:solidFill>
                  <a:latin typeface="Verdana" panose="020B0604030504040204" pitchFamily="34" charset="0"/>
                  <a:cs typeface="Calibri"/>
                </a:rPr>
                <a:t> </a:t>
              </a:r>
              <a:r>
                <a:rPr sz="700" dirty="0">
                  <a:solidFill>
                    <a:srgbClr val="585858"/>
                  </a:solidFill>
                  <a:latin typeface="Verdana" panose="020B0604030504040204" pitchFamily="34" charset="0"/>
                  <a:cs typeface="Calibri"/>
                </a:rPr>
                <a:t>2018</a:t>
              </a:r>
              <a:r>
                <a:rPr sz="700" spc="-110" dirty="0">
                  <a:solidFill>
                    <a:srgbClr val="585858"/>
                  </a:solidFill>
                  <a:latin typeface="Verdana" panose="020B0604030504040204" pitchFamily="34" charset="0"/>
                  <a:cs typeface="Calibri"/>
                </a:rPr>
                <a:t> </a:t>
              </a:r>
              <a:r>
                <a:rPr lang="pt-BR" sz="700" spc="-110" dirty="0">
                  <a:solidFill>
                    <a:srgbClr val="585858"/>
                  </a:solidFill>
                  <a:latin typeface="Verdana" panose="020B0604030504040204" pitchFamily="34" charset="0"/>
                  <a:cs typeface="Calibri"/>
                </a:rPr>
                <a:t> </a:t>
              </a:r>
              <a:r>
                <a:rPr sz="700" dirty="0">
                  <a:solidFill>
                    <a:srgbClr val="585858"/>
                  </a:solidFill>
                  <a:latin typeface="Verdana" panose="020B0604030504040204" pitchFamily="34" charset="0"/>
                  <a:cs typeface="Calibri"/>
                </a:rPr>
                <a:t>2015</a:t>
              </a:r>
              <a:endParaRPr sz="700" dirty="0">
                <a:latin typeface="Verdana" panose="020B0604030504040204" pitchFamily="34" charset="0"/>
                <a:cs typeface="Calibri"/>
              </a:endParaRPr>
            </a:p>
          </p:txBody>
        </p:sp>
        <p:sp>
          <p:nvSpPr>
            <p:cNvPr id="111" name="object 111"/>
            <p:cNvSpPr txBox="1"/>
            <p:nvPr/>
          </p:nvSpPr>
          <p:spPr>
            <a:xfrm>
              <a:off x="671400" y="2521950"/>
              <a:ext cx="176202" cy="1631322"/>
            </a:xfrm>
            <a:prstGeom prst="rect">
              <a:avLst/>
            </a:prstGeom>
          </p:spPr>
          <p:txBody>
            <a:bodyPr vert="vert270" wrap="square" lIns="0" tIns="0" rIns="0" bIns="0" rtlCol="0">
              <a:spAutoFit/>
            </a:bodyPr>
            <a:lstStyle/>
            <a:p>
              <a:pPr marL="12700" algn="ctr">
                <a:lnSpc>
                  <a:spcPts val="1460"/>
                </a:lnSpc>
              </a:pPr>
              <a:r>
                <a:rPr sz="1200" b="1" spc="30" dirty="0">
                  <a:latin typeface="Verdana" panose="020B0604030504040204" pitchFamily="34" charset="0"/>
                  <a:cs typeface="Calibri"/>
                </a:rPr>
                <a:t>P</a:t>
              </a:r>
              <a:r>
                <a:rPr sz="1200" b="1" spc="-5" dirty="0">
                  <a:latin typeface="Verdana" panose="020B0604030504040204" pitchFamily="34" charset="0"/>
                  <a:cs typeface="Calibri"/>
                </a:rPr>
                <a:t>e</a:t>
              </a:r>
              <a:r>
                <a:rPr sz="1200" b="1" spc="-35" dirty="0">
                  <a:latin typeface="Verdana" panose="020B0604030504040204" pitchFamily="34" charset="0"/>
                  <a:cs typeface="Calibri"/>
                </a:rPr>
                <a:t>r</a:t>
              </a:r>
              <a:r>
                <a:rPr sz="1200" b="1" spc="35" dirty="0">
                  <a:latin typeface="Verdana" panose="020B0604030504040204" pitchFamily="34" charset="0"/>
                  <a:cs typeface="Calibri"/>
                </a:rPr>
                <a:t>c</a:t>
              </a:r>
              <a:r>
                <a:rPr sz="1200" b="1" spc="-5" dirty="0">
                  <a:latin typeface="Verdana" panose="020B0604030504040204" pitchFamily="34" charset="0"/>
                  <a:cs typeface="Calibri"/>
                </a:rPr>
                <a:t>e</a:t>
              </a:r>
              <a:r>
                <a:rPr sz="1200" b="1" spc="25" dirty="0">
                  <a:latin typeface="Verdana" panose="020B0604030504040204" pitchFamily="34" charset="0"/>
                  <a:cs typeface="Calibri"/>
                </a:rPr>
                <a:t>n</a:t>
              </a:r>
              <a:r>
                <a:rPr sz="1200" b="1" spc="-20" dirty="0">
                  <a:latin typeface="Verdana" panose="020B0604030504040204" pitchFamily="34" charset="0"/>
                  <a:cs typeface="Calibri"/>
                </a:rPr>
                <a:t>t</a:t>
              </a:r>
              <a:r>
                <a:rPr sz="1200" b="1" spc="5" dirty="0">
                  <a:latin typeface="Verdana" panose="020B0604030504040204" pitchFamily="34" charset="0"/>
                  <a:cs typeface="Calibri"/>
                </a:rPr>
                <a:t>a</a:t>
              </a:r>
              <a:r>
                <a:rPr sz="1200" b="1" spc="-45" dirty="0">
                  <a:latin typeface="Verdana" panose="020B0604030504040204" pitchFamily="34" charset="0"/>
                  <a:cs typeface="Calibri"/>
                </a:rPr>
                <a:t>g</a:t>
              </a:r>
              <a:r>
                <a:rPr sz="1200" b="1" dirty="0">
                  <a:latin typeface="Verdana" panose="020B0604030504040204" pitchFamily="34" charset="0"/>
                  <a:cs typeface="Calibri"/>
                </a:rPr>
                <a:t>e</a:t>
              </a:r>
              <a:r>
                <a:rPr sz="1200" b="1" spc="-85" dirty="0">
                  <a:latin typeface="Verdana" panose="020B0604030504040204" pitchFamily="34" charset="0"/>
                  <a:cs typeface="Calibri"/>
                </a:rPr>
                <a:t> </a:t>
              </a:r>
              <a:r>
                <a:rPr sz="1200" b="1" spc="30" dirty="0">
                  <a:latin typeface="Verdana" panose="020B0604030504040204" pitchFamily="34" charset="0"/>
                  <a:cs typeface="Calibri"/>
                </a:rPr>
                <a:t>(</a:t>
              </a:r>
              <a:r>
                <a:rPr sz="1200" b="1" spc="-10" dirty="0">
                  <a:latin typeface="Verdana" panose="020B0604030504040204" pitchFamily="34" charset="0"/>
                  <a:cs typeface="Calibri"/>
                </a:rPr>
                <a:t>%</a:t>
              </a:r>
              <a:r>
                <a:rPr sz="1200" b="1" dirty="0">
                  <a:latin typeface="Verdana" panose="020B0604030504040204" pitchFamily="34" charset="0"/>
                  <a:cs typeface="Calibri"/>
                </a:rPr>
                <a:t>)</a:t>
              </a:r>
              <a:endParaRPr sz="1200" dirty="0">
                <a:latin typeface="Verdana" panose="020B0604030504040204" pitchFamily="34" charset="0"/>
                <a:cs typeface="Calibri"/>
              </a:endParaRPr>
            </a:p>
          </p:txBody>
        </p:sp>
        <p:sp>
          <p:nvSpPr>
            <p:cNvPr id="116" name="object 74">
              <a:extLst>
                <a:ext uri="{FF2B5EF4-FFF2-40B4-BE49-F238E27FC236}">
                  <a16:creationId xmlns:a16="http://schemas.microsoft.com/office/drawing/2014/main" id="{D787482C-DC16-4D03-86C2-1F4CC9AB5078}"/>
                </a:ext>
              </a:extLst>
            </p:cNvPr>
            <p:cNvSpPr txBox="1"/>
            <p:nvPr/>
          </p:nvSpPr>
          <p:spPr>
            <a:xfrm>
              <a:off x="1035612" y="1858059"/>
              <a:ext cx="240445" cy="147476"/>
            </a:xfrm>
            <a:prstGeom prst="rect">
              <a:avLst/>
            </a:prstGeom>
          </p:spPr>
          <p:txBody>
            <a:bodyPr vert="horz" wrap="square" lIns="0" tIns="16510" rIns="0" bIns="0" rtlCol="0">
              <a:spAutoFit/>
            </a:bodyPr>
            <a:lstStyle/>
            <a:p>
              <a:pPr marL="12700">
                <a:lnSpc>
                  <a:spcPct val="100000"/>
                </a:lnSpc>
                <a:spcBef>
                  <a:spcPts val="130"/>
                </a:spcBef>
              </a:pPr>
              <a:r>
                <a:rPr sz="850" spc="45" dirty="0">
                  <a:solidFill>
                    <a:srgbClr val="585858"/>
                  </a:solidFill>
                  <a:latin typeface="Verdana" panose="020B0604030504040204" pitchFamily="34" charset="0"/>
                  <a:cs typeface="Calibri"/>
                </a:rPr>
                <a:t>3</a:t>
              </a:r>
              <a:r>
                <a:rPr lang="pt-BR" sz="850" spc="15" dirty="0">
                  <a:solidFill>
                    <a:srgbClr val="585858"/>
                  </a:solidFill>
                  <a:latin typeface="Verdana" panose="020B0604030504040204" pitchFamily="34" charset="0"/>
                  <a:cs typeface="Calibri"/>
                </a:rPr>
                <a:t>0</a:t>
              </a:r>
              <a:endParaRPr sz="850" dirty="0">
                <a:latin typeface="Verdana" panose="020B0604030504040204" pitchFamily="34" charset="0"/>
                <a:cs typeface="Calibri"/>
              </a:endParaRPr>
            </a:p>
          </p:txBody>
        </p:sp>
        <p:sp>
          <p:nvSpPr>
            <p:cNvPr id="117" name="object 74">
              <a:extLst>
                <a:ext uri="{FF2B5EF4-FFF2-40B4-BE49-F238E27FC236}">
                  <a16:creationId xmlns:a16="http://schemas.microsoft.com/office/drawing/2014/main" id="{B466FF33-946C-4D2E-80FC-2369D6DE7A06}"/>
                </a:ext>
              </a:extLst>
            </p:cNvPr>
            <p:cNvSpPr txBox="1"/>
            <p:nvPr/>
          </p:nvSpPr>
          <p:spPr>
            <a:xfrm>
              <a:off x="1035612" y="2269065"/>
              <a:ext cx="240445" cy="147476"/>
            </a:xfrm>
            <a:prstGeom prst="rect">
              <a:avLst/>
            </a:prstGeom>
          </p:spPr>
          <p:txBody>
            <a:bodyPr vert="horz" wrap="square" lIns="0" tIns="16510" rIns="0" bIns="0" rtlCol="0">
              <a:spAutoFit/>
            </a:bodyPr>
            <a:lstStyle/>
            <a:p>
              <a:pPr marL="12700">
                <a:lnSpc>
                  <a:spcPct val="100000"/>
                </a:lnSpc>
              </a:pPr>
              <a:r>
                <a:rPr lang="pt-BR" sz="850" spc="45" dirty="0">
                  <a:solidFill>
                    <a:srgbClr val="585858"/>
                  </a:solidFill>
                  <a:latin typeface="Verdana" panose="020B0604030504040204" pitchFamily="34" charset="0"/>
                  <a:cs typeface="Calibri"/>
                </a:rPr>
                <a:t>2</a:t>
              </a:r>
              <a:r>
                <a:rPr lang="pt-BR" sz="850" spc="15" dirty="0">
                  <a:solidFill>
                    <a:srgbClr val="585858"/>
                  </a:solidFill>
                  <a:latin typeface="Verdana" panose="020B0604030504040204" pitchFamily="34" charset="0"/>
                  <a:cs typeface="Calibri"/>
                </a:rPr>
                <a:t>5</a:t>
              </a:r>
              <a:endParaRPr lang="pt-BR" sz="850" dirty="0">
                <a:latin typeface="Verdana" panose="020B0604030504040204" pitchFamily="34" charset="0"/>
                <a:cs typeface="Calibri"/>
              </a:endParaRPr>
            </a:p>
          </p:txBody>
        </p:sp>
        <p:sp>
          <p:nvSpPr>
            <p:cNvPr id="118" name="object 74">
              <a:extLst>
                <a:ext uri="{FF2B5EF4-FFF2-40B4-BE49-F238E27FC236}">
                  <a16:creationId xmlns:a16="http://schemas.microsoft.com/office/drawing/2014/main" id="{D0FDE23D-BDDF-4271-AC78-510F10DEBBA3}"/>
                </a:ext>
              </a:extLst>
            </p:cNvPr>
            <p:cNvSpPr txBox="1"/>
            <p:nvPr/>
          </p:nvSpPr>
          <p:spPr>
            <a:xfrm>
              <a:off x="1035612" y="2656140"/>
              <a:ext cx="240445" cy="147476"/>
            </a:xfrm>
            <a:prstGeom prst="rect">
              <a:avLst/>
            </a:prstGeom>
          </p:spPr>
          <p:txBody>
            <a:bodyPr vert="horz" wrap="square" lIns="0" tIns="16510" rIns="0" bIns="0" rtlCol="0">
              <a:spAutoFit/>
            </a:bodyPr>
            <a:lstStyle/>
            <a:p>
              <a:pPr marL="12700">
                <a:lnSpc>
                  <a:spcPct val="100000"/>
                </a:lnSpc>
                <a:spcBef>
                  <a:spcPts val="5"/>
                </a:spcBef>
              </a:pPr>
              <a:r>
                <a:rPr lang="pt-BR" sz="850" spc="45" dirty="0">
                  <a:solidFill>
                    <a:srgbClr val="585858"/>
                  </a:solidFill>
                  <a:latin typeface="Verdana" panose="020B0604030504040204" pitchFamily="34" charset="0"/>
                  <a:cs typeface="Calibri"/>
                </a:rPr>
                <a:t>2</a:t>
              </a:r>
              <a:r>
                <a:rPr lang="pt-BR" sz="850" spc="15" dirty="0">
                  <a:solidFill>
                    <a:srgbClr val="585858"/>
                  </a:solidFill>
                  <a:latin typeface="Verdana" panose="020B0604030504040204" pitchFamily="34" charset="0"/>
                  <a:cs typeface="Calibri"/>
                </a:rPr>
                <a:t>0</a:t>
              </a:r>
              <a:endParaRPr lang="pt-BR" sz="850" dirty="0">
                <a:latin typeface="Verdana" panose="020B0604030504040204" pitchFamily="34" charset="0"/>
                <a:cs typeface="Calibri"/>
              </a:endParaRPr>
            </a:p>
          </p:txBody>
        </p:sp>
        <p:sp>
          <p:nvSpPr>
            <p:cNvPr id="119" name="object 74">
              <a:extLst>
                <a:ext uri="{FF2B5EF4-FFF2-40B4-BE49-F238E27FC236}">
                  <a16:creationId xmlns:a16="http://schemas.microsoft.com/office/drawing/2014/main" id="{35D827BC-107D-4752-B6E6-5595E646BCBB}"/>
                </a:ext>
              </a:extLst>
            </p:cNvPr>
            <p:cNvSpPr txBox="1"/>
            <p:nvPr/>
          </p:nvSpPr>
          <p:spPr>
            <a:xfrm>
              <a:off x="1035612" y="3071656"/>
              <a:ext cx="240445" cy="147476"/>
            </a:xfrm>
            <a:prstGeom prst="rect">
              <a:avLst/>
            </a:prstGeom>
          </p:spPr>
          <p:txBody>
            <a:bodyPr vert="horz" wrap="square" lIns="0" tIns="16510" rIns="0" bIns="0" rtlCol="0">
              <a:spAutoFit/>
            </a:bodyPr>
            <a:lstStyle/>
            <a:p>
              <a:pPr marL="12700">
                <a:lnSpc>
                  <a:spcPct val="100000"/>
                </a:lnSpc>
              </a:pPr>
              <a:r>
                <a:rPr lang="pt-BR" sz="850" spc="45" dirty="0">
                  <a:solidFill>
                    <a:srgbClr val="585858"/>
                  </a:solidFill>
                  <a:latin typeface="Verdana" panose="020B0604030504040204" pitchFamily="34" charset="0"/>
                  <a:cs typeface="Calibri"/>
                </a:rPr>
                <a:t>1</a:t>
              </a:r>
              <a:r>
                <a:rPr lang="pt-BR" sz="850" spc="15" dirty="0">
                  <a:solidFill>
                    <a:srgbClr val="585858"/>
                  </a:solidFill>
                  <a:latin typeface="Verdana" panose="020B0604030504040204" pitchFamily="34" charset="0"/>
                  <a:cs typeface="Calibri"/>
                </a:rPr>
                <a:t>5</a:t>
              </a:r>
              <a:endParaRPr lang="pt-BR" sz="850" dirty="0">
                <a:latin typeface="Verdana" panose="020B0604030504040204" pitchFamily="34" charset="0"/>
                <a:cs typeface="Calibri"/>
              </a:endParaRPr>
            </a:p>
          </p:txBody>
        </p:sp>
        <p:sp>
          <p:nvSpPr>
            <p:cNvPr id="120" name="object 74">
              <a:extLst>
                <a:ext uri="{FF2B5EF4-FFF2-40B4-BE49-F238E27FC236}">
                  <a16:creationId xmlns:a16="http://schemas.microsoft.com/office/drawing/2014/main" id="{EA4D238D-F18B-4811-917A-2E6FCF0CB816}"/>
                </a:ext>
              </a:extLst>
            </p:cNvPr>
            <p:cNvSpPr txBox="1"/>
            <p:nvPr/>
          </p:nvSpPr>
          <p:spPr>
            <a:xfrm>
              <a:off x="1035612" y="3452111"/>
              <a:ext cx="240445" cy="147476"/>
            </a:xfrm>
            <a:prstGeom prst="rect">
              <a:avLst/>
            </a:prstGeom>
          </p:spPr>
          <p:txBody>
            <a:bodyPr vert="horz" wrap="square" lIns="0" tIns="16510" rIns="0" bIns="0" rtlCol="0">
              <a:spAutoFit/>
            </a:bodyPr>
            <a:lstStyle/>
            <a:p>
              <a:pPr marL="12700">
                <a:lnSpc>
                  <a:spcPct val="100000"/>
                </a:lnSpc>
              </a:pPr>
              <a:r>
                <a:rPr lang="pt-BR" sz="850" spc="45" dirty="0">
                  <a:solidFill>
                    <a:srgbClr val="585858"/>
                  </a:solidFill>
                  <a:latin typeface="Verdana" panose="020B0604030504040204" pitchFamily="34" charset="0"/>
                  <a:cs typeface="Calibri"/>
                </a:rPr>
                <a:t>1</a:t>
              </a:r>
              <a:r>
                <a:rPr lang="pt-BR" sz="850" spc="15" dirty="0">
                  <a:solidFill>
                    <a:srgbClr val="585858"/>
                  </a:solidFill>
                  <a:latin typeface="Verdana" panose="020B0604030504040204" pitchFamily="34" charset="0"/>
                  <a:cs typeface="Calibri"/>
                </a:rPr>
                <a:t>0</a:t>
              </a:r>
              <a:endParaRPr lang="pt-BR" sz="850" dirty="0">
                <a:latin typeface="Verdana" panose="020B0604030504040204" pitchFamily="34" charset="0"/>
                <a:cs typeface="Calibri"/>
              </a:endParaRPr>
            </a:p>
          </p:txBody>
        </p:sp>
        <p:sp>
          <p:nvSpPr>
            <p:cNvPr id="121" name="object 74">
              <a:extLst>
                <a:ext uri="{FF2B5EF4-FFF2-40B4-BE49-F238E27FC236}">
                  <a16:creationId xmlns:a16="http://schemas.microsoft.com/office/drawing/2014/main" id="{DEA22151-1BA6-4403-A08D-0D3D29278B18}"/>
                </a:ext>
              </a:extLst>
            </p:cNvPr>
            <p:cNvSpPr txBox="1"/>
            <p:nvPr/>
          </p:nvSpPr>
          <p:spPr>
            <a:xfrm>
              <a:off x="1035612" y="3863117"/>
              <a:ext cx="240445" cy="147476"/>
            </a:xfrm>
            <a:prstGeom prst="rect">
              <a:avLst/>
            </a:prstGeom>
          </p:spPr>
          <p:txBody>
            <a:bodyPr vert="horz" wrap="square" lIns="0" tIns="16510" rIns="0" bIns="0" rtlCol="0">
              <a:spAutoFit/>
            </a:bodyPr>
            <a:lstStyle/>
            <a:p>
              <a:pPr marL="70485">
                <a:lnSpc>
                  <a:spcPct val="100000"/>
                </a:lnSpc>
                <a:spcBef>
                  <a:spcPts val="5"/>
                </a:spcBef>
              </a:pPr>
              <a:r>
                <a:rPr lang="pt-BR" sz="850" spc="15" dirty="0">
                  <a:solidFill>
                    <a:srgbClr val="585858"/>
                  </a:solidFill>
                  <a:latin typeface="Verdana" panose="020B0604030504040204" pitchFamily="34" charset="0"/>
                  <a:cs typeface="Calibri"/>
                </a:rPr>
                <a:t>5</a:t>
              </a:r>
              <a:endParaRPr lang="pt-BR" sz="850" dirty="0">
                <a:latin typeface="Verdana" panose="020B0604030504040204" pitchFamily="34" charset="0"/>
                <a:cs typeface="Calibri"/>
              </a:endParaRPr>
            </a:p>
          </p:txBody>
        </p:sp>
        <p:sp>
          <p:nvSpPr>
            <p:cNvPr id="122" name="object 74">
              <a:extLst>
                <a:ext uri="{FF2B5EF4-FFF2-40B4-BE49-F238E27FC236}">
                  <a16:creationId xmlns:a16="http://schemas.microsoft.com/office/drawing/2014/main" id="{DC2718A1-69C7-4F20-83D9-4B4917EE09AB}"/>
                </a:ext>
              </a:extLst>
            </p:cNvPr>
            <p:cNvSpPr txBox="1"/>
            <p:nvPr/>
          </p:nvSpPr>
          <p:spPr>
            <a:xfrm>
              <a:off x="1035612" y="4250192"/>
              <a:ext cx="240445" cy="147476"/>
            </a:xfrm>
            <a:prstGeom prst="rect">
              <a:avLst/>
            </a:prstGeom>
          </p:spPr>
          <p:txBody>
            <a:bodyPr vert="horz" wrap="square" lIns="0" tIns="16510" rIns="0" bIns="0" rtlCol="0">
              <a:spAutoFit/>
            </a:bodyPr>
            <a:lstStyle/>
            <a:p>
              <a:pPr marL="12700">
                <a:lnSpc>
                  <a:spcPct val="100000"/>
                </a:lnSpc>
                <a:spcBef>
                  <a:spcPts val="5"/>
                </a:spcBef>
              </a:pPr>
              <a:r>
                <a:rPr lang="pt-BR" sz="850" spc="15" dirty="0">
                  <a:solidFill>
                    <a:srgbClr val="585858"/>
                  </a:solidFill>
                  <a:latin typeface="Verdana" panose="020B0604030504040204" pitchFamily="34" charset="0"/>
                  <a:cs typeface="Calibri"/>
                </a:rPr>
                <a:t>  0</a:t>
              </a:r>
              <a:endParaRPr lang="pt-BR" sz="850" dirty="0">
                <a:latin typeface="Verdana" panose="020B0604030504040204" pitchFamily="34" charset="0"/>
                <a:cs typeface="Calibri"/>
              </a:endParaRPr>
            </a:p>
          </p:txBody>
        </p:sp>
        <p:sp>
          <p:nvSpPr>
            <p:cNvPr id="114" name="Retângulo 113">
              <a:extLst>
                <a:ext uri="{FF2B5EF4-FFF2-40B4-BE49-F238E27FC236}">
                  <a16:creationId xmlns:a16="http://schemas.microsoft.com/office/drawing/2014/main" id="{C70EC536-F5E9-41CA-BC0C-6B098DFC5766}"/>
                </a:ext>
              </a:extLst>
            </p:cNvPr>
            <p:cNvSpPr/>
            <p:nvPr/>
          </p:nvSpPr>
          <p:spPr>
            <a:xfrm>
              <a:off x="5506930" y="3551936"/>
              <a:ext cx="201620" cy="795602"/>
            </a:xfrm>
            <a:prstGeom prst="rect">
              <a:avLst/>
            </a:prstGeom>
            <a:solidFill>
              <a:srgbClr val="462D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err="1"/>
            </a:p>
          </p:txBody>
        </p:sp>
        <p:sp>
          <p:nvSpPr>
            <p:cNvPr id="163" name="Retângulo 162">
              <a:extLst>
                <a:ext uri="{FF2B5EF4-FFF2-40B4-BE49-F238E27FC236}">
                  <a16:creationId xmlns:a16="http://schemas.microsoft.com/office/drawing/2014/main" id="{06681301-CB21-4720-9583-B59FABFFBDAD}"/>
                </a:ext>
              </a:extLst>
            </p:cNvPr>
            <p:cNvSpPr/>
            <p:nvPr/>
          </p:nvSpPr>
          <p:spPr>
            <a:xfrm>
              <a:off x="6309635" y="3404354"/>
              <a:ext cx="195027" cy="943200"/>
            </a:xfrm>
            <a:prstGeom prst="rect">
              <a:avLst/>
            </a:prstGeom>
            <a:solidFill>
              <a:srgbClr val="7A8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err="1"/>
            </a:p>
          </p:txBody>
        </p:sp>
        <p:sp>
          <p:nvSpPr>
            <p:cNvPr id="164" name="Retângulo 163">
              <a:extLst>
                <a:ext uri="{FF2B5EF4-FFF2-40B4-BE49-F238E27FC236}">
                  <a16:creationId xmlns:a16="http://schemas.microsoft.com/office/drawing/2014/main" id="{1D4C1E09-CF53-4C1A-9872-782AF55CFB4C}"/>
                </a:ext>
              </a:extLst>
            </p:cNvPr>
            <p:cNvSpPr/>
            <p:nvPr/>
          </p:nvSpPr>
          <p:spPr>
            <a:xfrm>
              <a:off x="8956484" y="2888585"/>
              <a:ext cx="198000" cy="1461210"/>
            </a:xfrm>
            <a:prstGeom prst="rect">
              <a:avLst/>
            </a:prstGeom>
            <a:solidFill>
              <a:srgbClr val="A6D4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err="1"/>
            </a:p>
          </p:txBody>
        </p:sp>
      </p:grpSp>
      <p:sp>
        <p:nvSpPr>
          <p:cNvPr id="166" name="Titel 1">
            <a:extLst>
              <a:ext uri="{FF2B5EF4-FFF2-40B4-BE49-F238E27FC236}">
                <a16:creationId xmlns:a16="http://schemas.microsoft.com/office/drawing/2014/main" id="{18EF37FE-7E98-41F5-8EB6-D053022B209E}"/>
              </a:ext>
            </a:extLst>
          </p:cNvPr>
          <p:cNvSpPr txBox="1">
            <a:spLocks/>
          </p:cNvSpPr>
          <p:nvPr/>
        </p:nvSpPr>
        <p:spPr bwMode="gray">
          <a:xfrm>
            <a:off x="334962" y="404813"/>
            <a:ext cx="10584049" cy="755650"/>
          </a:xfrm>
          <a:prstGeom prst="rect">
            <a:avLst/>
          </a:prstGeom>
        </p:spPr>
        <p:txBody>
          <a:bodyPr vert="horz" lIns="0" tIns="0" rIns="0" bIns="0" rtlCol="0" anchor="ctr" anchorCtr="0">
            <a:noAutofit/>
          </a:bodyPr>
          <a:lstStyle>
            <a:lvl1pPr algn="l" defTabSz="914377" rtl="0" eaLnBrk="1" latinLnBrk="0" hangingPunct="1">
              <a:lnSpc>
                <a:spcPct val="90000"/>
              </a:lnSpc>
              <a:spcBef>
                <a:spcPct val="0"/>
              </a:spcBef>
              <a:buNone/>
              <a:tabLst/>
              <a:defRPr sz="4400" b="0" kern="1200">
                <a:solidFill>
                  <a:schemeClr val="tx1"/>
                </a:solidFill>
                <a:latin typeface="+mn-lt"/>
                <a:ea typeface="+mj-ea"/>
                <a:cs typeface="+mj-cs"/>
              </a:defRPr>
            </a:lvl1pPr>
          </a:lstStyle>
          <a:p>
            <a:r>
              <a:rPr lang="en-US" sz="3200" b="1" dirty="0"/>
              <a:t>Prevalence of HIV infection in MSM, latest reported data</a:t>
            </a:r>
            <a:endParaRPr lang="de-DE" sz="3200" b="1" dirty="0"/>
          </a:p>
        </p:txBody>
      </p:sp>
    </p:spTree>
    <p:extLst>
      <p:ext uri="{BB962C8B-B14F-4D97-AF65-F5344CB8AC3E}">
        <p14:creationId xmlns:p14="http://schemas.microsoft.com/office/powerpoint/2010/main" val="2261994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object 91"/>
          <p:cNvSpPr txBox="1"/>
          <p:nvPr/>
        </p:nvSpPr>
        <p:spPr>
          <a:xfrm>
            <a:off x="2447040" y="6160839"/>
            <a:ext cx="6761105" cy="363241"/>
          </a:xfrm>
          <a:prstGeom prst="rect">
            <a:avLst/>
          </a:prstGeom>
        </p:spPr>
        <p:txBody>
          <a:bodyPr vert="horz" wrap="square" lIns="0" tIns="0" rIns="0" bIns="0" rtlCol="0">
            <a:spAutoFit/>
          </a:bodyPr>
          <a:lstStyle/>
          <a:p>
            <a:pPr marL="12700" algn="r">
              <a:lnSpc>
                <a:spcPts val="1470"/>
              </a:lnSpc>
            </a:pPr>
            <a:r>
              <a:rPr sz="1000" b="1" spc="5" dirty="0">
                <a:latin typeface="Verdana" panose="020B0604030504040204" pitchFamily="34" charset="0"/>
                <a:cs typeface="Calibri"/>
              </a:rPr>
              <a:t>Source:</a:t>
            </a:r>
            <a:r>
              <a:rPr sz="1000" b="1" spc="-85" dirty="0">
                <a:latin typeface="Verdana" panose="020B0604030504040204" pitchFamily="34" charset="0"/>
                <a:cs typeface="Calibri"/>
              </a:rPr>
              <a:t> </a:t>
            </a:r>
            <a:r>
              <a:rPr sz="1000" spc="-40" dirty="0">
                <a:latin typeface="Verdana" panose="020B0604030504040204" pitchFamily="34" charset="0"/>
                <a:cs typeface="Calibri"/>
              </a:rPr>
              <a:t>PAHO,</a:t>
            </a:r>
            <a:r>
              <a:rPr sz="1000" spc="215" dirty="0">
                <a:latin typeface="Verdana" panose="020B0604030504040204" pitchFamily="34" charset="0"/>
                <a:cs typeface="Calibri"/>
              </a:rPr>
              <a:t> </a:t>
            </a:r>
            <a:r>
              <a:rPr sz="1000" spc="-15" dirty="0">
                <a:latin typeface="Verdana" panose="020B0604030504040204" pitchFamily="34" charset="0"/>
                <a:cs typeface="Calibri"/>
              </a:rPr>
              <a:t>2020.</a:t>
            </a:r>
            <a:r>
              <a:rPr sz="1000" spc="-40" dirty="0">
                <a:latin typeface="Verdana" panose="020B0604030504040204" pitchFamily="34" charset="0"/>
                <a:cs typeface="Calibri"/>
              </a:rPr>
              <a:t> </a:t>
            </a:r>
            <a:r>
              <a:rPr sz="1000" spc="-15" dirty="0">
                <a:latin typeface="Verdana" panose="020B0604030504040204" pitchFamily="34" charset="0"/>
                <a:cs typeface="Calibri"/>
              </a:rPr>
              <a:t>Obtained</a:t>
            </a:r>
            <a:r>
              <a:rPr sz="1000" spc="-120" dirty="0">
                <a:latin typeface="Verdana" panose="020B0604030504040204" pitchFamily="34" charset="0"/>
                <a:cs typeface="Calibri"/>
              </a:rPr>
              <a:t> </a:t>
            </a:r>
            <a:r>
              <a:rPr sz="1000" spc="-15" dirty="0">
                <a:latin typeface="Verdana" panose="020B0604030504040204" pitchFamily="34" charset="0"/>
                <a:cs typeface="Calibri"/>
              </a:rPr>
              <a:t>from</a:t>
            </a:r>
            <a:r>
              <a:rPr sz="1000" spc="-110" dirty="0">
                <a:latin typeface="Verdana" panose="020B0604030504040204" pitchFamily="34" charset="0"/>
                <a:cs typeface="Calibri"/>
              </a:rPr>
              <a:t> </a:t>
            </a:r>
            <a:r>
              <a:rPr sz="1000" spc="-20" dirty="0">
                <a:latin typeface="Verdana" panose="020B0604030504040204" pitchFamily="34" charset="0"/>
                <a:cs typeface="Calibri"/>
              </a:rPr>
              <a:t>Spectrum</a:t>
            </a:r>
            <a:r>
              <a:rPr sz="1000" spc="-114" dirty="0">
                <a:latin typeface="Verdana" panose="020B0604030504040204" pitchFamily="34" charset="0"/>
                <a:cs typeface="Calibri"/>
              </a:rPr>
              <a:t> </a:t>
            </a:r>
            <a:r>
              <a:rPr sz="1000" dirty="0">
                <a:latin typeface="Verdana" panose="020B0604030504040204" pitchFamily="34" charset="0"/>
                <a:cs typeface="Calibri"/>
              </a:rPr>
              <a:t>HIV</a:t>
            </a:r>
            <a:r>
              <a:rPr sz="1000" spc="-95" dirty="0">
                <a:latin typeface="Verdana" panose="020B0604030504040204" pitchFamily="34" charset="0"/>
                <a:cs typeface="Calibri"/>
              </a:rPr>
              <a:t> </a:t>
            </a:r>
            <a:r>
              <a:rPr sz="1000" spc="-10" dirty="0">
                <a:latin typeface="Verdana" panose="020B0604030504040204" pitchFamily="34" charset="0"/>
                <a:cs typeface="Calibri"/>
              </a:rPr>
              <a:t>estimates</a:t>
            </a:r>
            <a:r>
              <a:rPr sz="1000" spc="-85" dirty="0">
                <a:latin typeface="Verdana" panose="020B0604030504040204" pitchFamily="34" charset="0"/>
                <a:cs typeface="Calibri"/>
              </a:rPr>
              <a:t> </a:t>
            </a:r>
            <a:r>
              <a:rPr sz="1000" spc="-15" dirty="0">
                <a:latin typeface="Verdana" panose="020B0604030504040204" pitchFamily="34" charset="0"/>
                <a:cs typeface="Calibri"/>
              </a:rPr>
              <a:t>2019</a:t>
            </a:r>
            <a:r>
              <a:rPr sz="1000" spc="-95" dirty="0">
                <a:latin typeface="Verdana" panose="020B0604030504040204" pitchFamily="34" charset="0"/>
                <a:cs typeface="Calibri"/>
              </a:rPr>
              <a:t> </a:t>
            </a:r>
            <a:r>
              <a:rPr sz="1000" spc="-10" dirty="0">
                <a:latin typeface="Verdana" panose="020B0604030504040204" pitchFamily="34" charset="0"/>
                <a:cs typeface="Calibri"/>
              </a:rPr>
              <a:t>and</a:t>
            </a:r>
            <a:r>
              <a:rPr sz="1000" spc="-114" dirty="0">
                <a:latin typeface="Verdana" panose="020B0604030504040204" pitchFamily="34" charset="0"/>
                <a:cs typeface="Calibri"/>
              </a:rPr>
              <a:t> </a:t>
            </a:r>
            <a:r>
              <a:rPr sz="1000" spc="-20" dirty="0">
                <a:latin typeface="Verdana" panose="020B0604030504040204" pitchFamily="34" charset="0"/>
                <a:cs typeface="Calibri"/>
              </a:rPr>
              <a:t>UNAIDS/WHO.</a:t>
            </a:r>
            <a:r>
              <a:rPr sz="1000" spc="-45" dirty="0">
                <a:latin typeface="Verdana" panose="020B0604030504040204" pitchFamily="34" charset="0"/>
                <a:cs typeface="Calibri"/>
              </a:rPr>
              <a:t> </a:t>
            </a:r>
            <a:r>
              <a:rPr sz="1000" spc="-10" dirty="0">
                <a:latin typeface="Verdana" panose="020B0604030504040204" pitchFamily="34" charset="0"/>
                <a:cs typeface="Calibri"/>
              </a:rPr>
              <a:t>Global</a:t>
            </a:r>
            <a:r>
              <a:rPr sz="1000" spc="-95" dirty="0">
                <a:latin typeface="Verdana" panose="020B0604030504040204" pitchFamily="34" charset="0"/>
                <a:cs typeface="Calibri"/>
              </a:rPr>
              <a:t> </a:t>
            </a:r>
            <a:r>
              <a:rPr sz="1000" spc="-10" dirty="0">
                <a:latin typeface="Verdana" panose="020B0604030504040204" pitchFamily="34" charset="0"/>
                <a:cs typeface="Calibri"/>
              </a:rPr>
              <a:t>AIDS</a:t>
            </a:r>
            <a:r>
              <a:rPr sz="1000" spc="-100" dirty="0">
                <a:latin typeface="Verdana" panose="020B0604030504040204" pitchFamily="34" charset="0"/>
                <a:cs typeface="Calibri"/>
              </a:rPr>
              <a:t> </a:t>
            </a:r>
            <a:r>
              <a:rPr sz="1000" spc="-25" dirty="0">
                <a:latin typeface="Verdana" panose="020B0604030504040204" pitchFamily="34" charset="0"/>
                <a:cs typeface="Calibri"/>
              </a:rPr>
              <a:t>monitoring</a:t>
            </a:r>
            <a:r>
              <a:rPr sz="1000" spc="-125" dirty="0">
                <a:latin typeface="Verdana" panose="020B0604030504040204" pitchFamily="34" charset="0"/>
                <a:cs typeface="Calibri"/>
              </a:rPr>
              <a:t> </a:t>
            </a:r>
            <a:r>
              <a:rPr sz="1000" spc="-15" dirty="0">
                <a:latin typeface="Verdana" panose="020B0604030504040204" pitchFamily="34" charset="0"/>
                <a:cs typeface="Calibri"/>
              </a:rPr>
              <a:t>country</a:t>
            </a:r>
            <a:r>
              <a:rPr sz="1000" spc="-90" dirty="0">
                <a:latin typeface="Verdana" panose="020B0604030504040204" pitchFamily="34" charset="0"/>
                <a:cs typeface="Calibri"/>
              </a:rPr>
              <a:t> </a:t>
            </a:r>
            <a:r>
              <a:rPr sz="1000" spc="-15" dirty="0">
                <a:latin typeface="Verdana" panose="020B0604030504040204" pitchFamily="34" charset="0"/>
                <a:cs typeface="Calibri"/>
              </a:rPr>
              <a:t>responses,</a:t>
            </a:r>
            <a:r>
              <a:rPr sz="1000" spc="-120" dirty="0">
                <a:latin typeface="Verdana" panose="020B0604030504040204" pitchFamily="34" charset="0"/>
                <a:cs typeface="Calibri"/>
              </a:rPr>
              <a:t> </a:t>
            </a:r>
            <a:r>
              <a:rPr sz="1000" spc="-15" dirty="0">
                <a:latin typeface="Verdana" panose="020B0604030504040204" pitchFamily="34" charset="0"/>
                <a:cs typeface="Calibri"/>
              </a:rPr>
              <a:t>2020.</a:t>
            </a:r>
            <a:endParaRPr sz="1000" dirty="0">
              <a:latin typeface="Verdana" panose="020B0604030504040204" pitchFamily="34" charset="0"/>
              <a:cs typeface="Calibri"/>
            </a:endParaRPr>
          </a:p>
        </p:txBody>
      </p:sp>
      <p:sp>
        <p:nvSpPr>
          <p:cNvPr id="90" name="object 90"/>
          <p:cNvSpPr txBox="1">
            <a:spLocks noGrp="1"/>
          </p:cNvSpPr>
          <p:nvPr>
            <p:ph type="title" idx="4294967295"/>
          </p:nvPr>
        </p:nvSpPr>
        <p:spPr>
          <a:xfrm>
            <a:off x="334962" y="371475"/>
            <a:ext cx="10160317" cy="997709"/>
          </a:xfrm>
          <a:prstGeom prst="rect">
            <a:avLst/>
          </a:prstGeom>
        </p:spPr>
        <p:txBody>
          <a:bodyPr vert="horz" wrap="square" lIns="0" tIns="12700" rIns="0" bIns="0" rtlCol="0">
            <a:spAutoFit/>
          </a:bodyPr>
          <a:lstStyle/>
          <a:p>
            <a:pPr marL="12700">
              <a:lnSpc>
                <a:spcPct val="100000"/>
              </a:lnSpc>
              <a:spcBef>
                <a:spcPts val="100"/>
              </a:spcBef>
              <a:tabLst>
                <a:tab pos="7346315" algn="l"/>
              </a:tabLst>
            </a:pPr>
            <a:r>
              <a:rPr sz="3200" b="1" dirty="0">
                <a:latin typeface="Verdana" panose="020B0604030504040204" pitchFamily="34" charset="0"/>
                <a:ea typeface="Verdana" panose="020B0604030504040204" pitchFamily="34" charset="0"/>
                <a:cs typeface="Calibri"/>
              </a:rPr>
              <a:t>P</a:t>
            </a:r>
            <a:r>
              <a:rPr sz="3200" b="1" spc="25" dirty="0">
                <a:latin typeface="Verdana" panose="020B0604030504040204" pitchFamily="34" charset="0"/>
                <a:ea typeface="Verdana" panose="020B0604030504040204" pitchFamily="34" charset="0"/>
                <a:cs typeface="Calibri"/>
              </a:rPr>
              <a:t>r</a:t>
            </a:r>
            <a:r>
              <a:rPr sz="3200" b="1" spc="-10" dirty="0">
                <a:latin typeface="Verdana" panose="020B0604030504040204" pitchFamily="34" charset="0"/>
                <a:ea typeface="Verdana" panose="020B0604030504040204" pitchFamily="34" charset="0"/>
                <a:cs typeface="Calibri"/>
              </a:rPr>
              <a:t>e</a:t>
            </a:r>
            <a:r>
              <a:rPr sz="3200" b="1" spc="-20" dirty="0">
                <a:latin typeface="Verdana" panose="020B0604030504040204" pitchFamily="34" charset="0"/>
                <a:ea typeface="Verdana" panose="020B0604030504040204" pitchFamily="34" charset="0"/>
                <a:cs typeface="Calibri"/>
              </a:rPr>
              <a:t>v</a:t>
            </a:r>
            <a:r>
              <a:rPr sz="3200" b="1" spc="15" dirty="0">
                <a:latin typeface="Verdana" panose="020B0604030504040204" pitchFamily="34" charset="0"/>
                <a:ea typeface="Verdana" panose="020B0604030504040204" pitchFamily="34" charset="0"/>
                <a:cs typeface="Calibri"/>
              </a:rPr>
              <a:t>a</a:t>
            </a:r>
            <a:r>
              <a:rPr sz="3200" b="1" spc="-30" dirty="0">
                <a:latin typeface="Verdana" panose="020B0604030504040204" pitchFamily="34" charset="0"/>
                <a:ea typeface="Verdana" panose="020B0604030504040204" pitchFamily="34" charset="0"/>
                <a:cs typeface="Calibri"/>
              </a:rPr>
              <a:t>l</a:t>
            </a:r>
            <a:r>
              <a:rPr sz="3200" b="1" spc="-10" dirty="0">
                <a:latin typeface="Verdana" panose="020B0604030504040204" pitchFamily="34" charset="0"/>
                <a:ea typeface="Verdana" panose="020B0604030504040204" pitchFamily="34" charset="0"/>
                <a:cs typeface="Calibri"/>
              </a:rPr>
              <a:t>en</a:t>
            </a:r>
            <a:r>
              <a:rPr sz="3200" b="1" spc="35" dirty="0">
                <a:latin typeface="Verdana" panose="020B0604030504040204" pitchFamily="34" charset="0"/>
                <a:ea typeface="Verdana" panose="020B0604030504040204" pitchFamily="34" charset="0"/>
                <a:cs typeface="Calibri"/>
              </a:rPr>
              <a:t>c</a:t>
            </a:r>
            <a:r>
              <a:rPr sz="3200" b="1" dirty="0">
                <a:latin typeface="Verdana" panose="020B0604030504040204" pitchFamily="34" charset="0"/>
                <a:ea typeface="Verdana" panose="020B0604030504040204" pitchFamily="34" charset="0"/>
                <a:cs typeface="Calibri"/>
              </a:rPr>
              <a:t>e</a:t>
            </a:r>
            <a:r>
              <a:rPr sz="3200" b="1" spc="-75" dirty="0">
                <a:latin typeface="Verdana" panose="020B0604030504040204" pitchFamily="34" charset="0"/>
                <a:ea typeface="Verdana" panose="020B0604030504040204" pitchFamily="34" charset="0"/>
                <a:cs typeface="Calibri"/>
              </a:rPr>
              <a:t> </a:t>
            </a:r>
            <a:r>
              <a:rPr sz="3200" b="1" spc="-15" dirty="0">
                <a:latin typeface="Verdana" panose="020B0604030504040204" pitchFamily="34" charset="0"/>
                <a:ea typeface="Verdana" panose="020B0604030504040204" pitchFamily="34" charset="0"/>
                <a:cs typeface="Calibri"/>
              </a:rPr>
              <a:t>o</a:t>
            </a:r>
            <a:r>
              <a:rPr sz="3200" b="1" dirty="0">
                <a:latin typeface="Verdana" panose="020B0604030504040204" pitchFamily="34" charset="0"/>
                <a:ea typeface="Verdana" panose="020B0604030504040204" pitchFamily="34" charset="0"/>
                <a:cs typeface="Calibri"/>
              </a:rPr>
              <a:t>f</a:t>
            </a:r>
            <a:r>
              <a:rPr sz="3200" b="1" spc="-25" dirty="0">
                <a:latin typeface="Verdana" panose="020B0604030504040204" pitchFamily="34" charset="0"/>
                <a:ea typeface="Verdana" panose="020B0604030504040204" pitchFamily="34" charset="0"/>
                <a:cs typeface="Calibri"/>
              </a:rPr>
              <a:t> </a:t>
            </a:r>
            <a:r>
              <a:rPr sz="3200" b="1" spc="5" dirty="0">
                <a:latin typeface="Verdana" panose="020B0604030504040204" pitchFamily="34" charset="0"/>
                <a:ea typeface="Verdana" panose="020B0604030504040204" pitchFamily="34" charset="0"/>
                <a:cs typeface="Calibri"/>
              </a:rPr>
              <a:t>H</a:t>
            </a:r>
            <a:r>
              <a:rPr sz="3200" b="1" dirty="0">
                <a:latin typeface="Verdana" panose="020B0604030504040204" pitchFamily="34" charset="0"/>
                <a:ea typeface="Verdana" panose="020B0604030504040204" pitchFamily="34" charset="0"/>
                <a:cs typeface="Calibri"/>
              </a:rPr>
              <a:t>IV</a:t>
            </a:r>
            <a:r>
              <a:rPr sz="3200" b="1" spc="35" dirty="0">
                <a:latin typeface="Verdana" panose="020B0604030504040204" pitchFamily="34" charset="0"/>
                <a:ea typeface="Verdana" panose="020B0604030504040204" pitchFamily="34" charset="0"/>
                <a:cs typeface="Calibri"/>
              </a:rPr>
              <a:t> </a:t>
            </a:r>
            <a:r>
              <a:rPr sz="3200" b="1" spc="-30" dirty="0">
                <a:latin typeface="Verdana" panose="020B0604030504040204" pitchFamily="34" charset="0"/>
                <a:ea typeface="Verdana" panose="020B0604030504040204" pitchFamily="34" charset="0"/>
                <a:cs typeface="Calibri"/>
              </a:rPr>
              <a:t>i</a:t>
            </a:r>
            <a:r>
              <a:rPr sz="3200" b="1" spc="-10" dirty="0">
                <a:latin typeface="Verdana" panose="020B0604030504040204" pitchFamily="34" charset="0"/>
                <a:ea typeface="Verdana" panose="020B0604030504040204" pitchFamily="34" charset="0"/>
                <a:cs typeface="Calibri"/>
              </a:rPr>
              <a:t>n</a:t>
            </a:r>
            <a:r>
              <a:rPr sz="3200" b="1" spc="-40" dirty="0">
                <a:latin typeface="Verdana" panose="020B0604030504040204" pitchFamily="34" charset="0"/>
                <a:ea typeface="Verdana" panose="020B0604030504040204" pitchFamily="34" charset="0"/>
                <a:cs typeface="Calibri"/>
              </a:rPr>
              <a:t>f</a:t>
            </a:r>
            <a:r>
              <a:rPr sz="3200" b="1" spc="-10" dirty="0">
                <a:latin typeface="Verdana" panose="020B0604030504040204" pitchFamily="34" charset="0"/>
                <a:ea typeface="Verdana" panose="020B0604030504040204" pitchFamily="34" charset="0"/>
                <a:cs typeface="Calibri"/>
              </a:rPr>
              <a:t>e</a:t>
            </a:r>
            <a:r>
              <a:rPr sz="3200" b="1" spc="35" dirty="0">
                <a:latin typeface="Verdana" panose="020B0604030504040204" pitchFamily="34" charset="0"/>
                <a:ea typeface="Verdana" panose="020B0604030504040204" pitchFamily="34" charset="0"/>
                <a:cs typeface="Calibri"/>
              </a:rPr>
              <a:t>c</a:t>
            </a:r>
            <a:r>
              <a:rPr sz="3200" b="1" spc="-35" dirty="0">
                <a:latin typeface="Verdana" panose="020B0604030504040204" pitchFamily="34" charset="0"/>
                <a:ea typeface="Verdana" panose="020B0604030504040204" pitchFamily="34" charset="0"/>
                <a:cs typeface="Calibri"/>
              </a:rPr>
              <a:t>t</a:t>
            </a:r>
            <a:r>
              <a:rPr sz="3200" b="1" spc="-30" dirty="0">
                <a:latin typeface="Verdana" panose="020B0604030504040204" pitchFamily="34" charset="0"/>
                <a:ea typeface="Verdana" panose="020B0604030504040204" pitchFamily="34" charset="0"/>
                <a:cs typeface="Calibri"/>
              </a:rPr>
              <a:t>i</a:t>
            </a:r>
            <a:r>
              <a:rPr sz="3200" b="1" spc="-15" dirty="0">
                <a:latin typeface="Verdana" panose="020B0604030504040204" pitchFamily="34" charset="0"/>
                <a:ea typeface="Verdana" panose="020B0604030504040204" pitchFamily="34" charset="0"/>
                <a:cs typeface="Calibri"/>
              </a:rPr>
              <a:t>o</a:t>
            </a:r>
            <a:r>
              <a:rPr sz="3200" b="1" dirty="0">
                <a:latin typeface="Verdana" panose="020B0604030504040204" pitchFamily="34" charset="0"/>
                <a:ea typeface="Verdana" panose="020B0604030504040204" pitchFamily="34" charset="0"/>
                <a:cs typeface="Calibri"/>
              </a:rPr>
              <a:t>n</a:t>
            </a:r>
            <a:r>
              <a:rPr sz="3200" b="1" spc="5" dirty="0">
                <a:latin typeface="Verdana" panose="020B0604030504040204" pitchFamily="34" charset="0"/>
                <a:ea typeface="Verdana" panose="020B0604030504040204" pitchFamily="34" charset="0"/>
                <a:cs typeface="Calibri"/>
              </a:rPr>
              <a:t> </a:t>
            </a:r>
            <a:r>
              <a:rPr sz="3200" b="1" spc="-30" dirty="0">
                <a:latin typeface="Verdana" panose="020B0604030504040204" pitchFamily="34" charset="0"/>
                <a:ea typeface="Verdana" panose="020B0604030504040204" pitchFamily="34" charset="0"/>
                <a:cs typeface="Calibri"/>
              </a:rPr>
              <a:t>i</a:t>
            </a:r>
            <a:r>
              <a:rPr sz="3200" b="1" dirty="0">
                <a:latin typeface="Verdana" panose="020B0604030504040204" pitchFamily="34" charset="0"/>
                <a:ea typeface="Verdana" panose="020B0604030504040204" pitchFamily="34" charset="0"/>
                <a:cs typeface="Calibri"/>
              </a:rPr>
              <a:t>n</a:t>
            </a:r>
            <a:r>
              <a:rPr sz="3200" b="1" spc="5" dirty="0">
                <a:latin typeface="Verdana" panose="020B0604030504040204" pitchFamily="34" charset="0"/>
                <a:ea typeface="Verdana" panose="020B0604030504040204" pitchFamily="34" charset="0"/>
                <a:cs typeface="Calibri"/>
              </a:rPr>
              <a:t> </a:t>
            </a:r>
            <a:r>
              <a:rPr sz="3200" b="1" spc="-35" dirty="0">
                <a:latin typeface="Verdana" panose="020B0604030504040204" pitchFamily="34" charset="0"/>
                <a:ea typeface="Verdana" panose="020B0604030504040204" pitchFamily="34" charset="0"/>
                <a:cs typeface="Calibri"/>
              </a:rPr>
              <a:t>t</a:t>
            </a:r>
            <a:r>
              <a:rPr sz="3200" b="1" spc="-55" dirty="0">
                <a:latin typeface="Verdana" panose="020B0604030504040204" pitchFamily="34" charset="0"/>
                <a:ea typeface="Verdana" panose="020B0604030504040204" pitchFamily="34" charset="0"/>
                <a:cs typeface="Calibri"/>
              </a:rPr>
              <a:t>r</a:t>
            </a:r>
            <a:r>
              <a:rPr sz="3200" b="1" spc="15" dirty="0">
                <a:latin typeface="Verdana" panose="020B0604030504040204" pitchFamily="34" charset="0"/>
                <a:ea typeface="Verdana" panose="020B0604030504040204" pitchFamily="34" charset="0"/>
                <a:cs typeface="Calibri"/>
              </a:rPr>
              <a:t>a</a:t>
            </a:r>
            <a:r>
              <a:rPr sz="3200" b="1" spc="-10" dirty="0">
                <a:latin typeface="Verdana" panose="020B0604030504040204" pitchFamily="34" charset="0"/>
                <a:ea typeface="Verdana" panose="020B0604030504040204" pitchFamily="34" charset="0"/>
                <a:cs typeface="Calibri"/>
              </a:rPr>
              <a:t>n</a:t>
            </a:r>
            <a:r>
              <a:rPr sz="3200" b="1" dirty="0">
                <a:latin typeface="Verdana" panose="020B0604030504040204" pitchFamily="34" charset="0"/>
                <a:ea typeface="Verdana" panose="020B0604030504040204" pitchFamily="34" charset="0"/>
                <a:cs typeface="Calibri"/>
              </a:rPr>
              <a:t>s</a:t>
            </a:r>
            <a:r>
              <a:rPr sz="3200" b="1" spc="-20" dirty="0">
                <a:latin typeface="Verdana" panose="020B0604030504040204" pitchFamily="34" charset="0"/>
                <a:ea typeface="Verdana" panose="020B0604030504040204" pitchFamily="34" charset="0"/>
                <a:cs typeface="Calibri"/>
              </a:rPr>
              <a:t>g</a:t>
            </a:r>
            <a:r>
              <a:rPr sz="3200" b="1" spc="-10" dirty="0">
                <a:latin typeface="Verdana" panose="020B0604030504040204" pitchFamily="34" charset="0"/>
                <a:ea typeface="Verdana" panose="020B0604030504040204" pitchFamily="34" charset="0"/>
                <a:cs typeface="Calibri"/>
              </a:rPr>
              <a:t>ende</a:t>
            </a:r>
            <a:r>
              <a:rPr sz="3200" b="1" dirty="0">
                <a:latin typeface="Verdana" panose="020B0604030504040204" pitchFamily="34" charset="0"/>
                <a:ea typeface="Verdana" panose="020B0604030504040204" pitchFamily="34" charset="0"/>
                <a:cs typeface="Calibri"/>
              </a:rPr>
              <a:t>r</a:t>
            </a:r>
            <a:r>
              <a:rPr sz="3200" b="1" spc="120" dirty="0">
                <a:latin typeface="Verdana" panose="020B0604030504040204" pitchFamily="34" charset="0"/>
                <a:ea typeface="Verdana" panose="020B0604030504040204" pitchFamily="34" charset="0"/>
                <a:cs typeface="Calibri"/>
              </a:rPr>
              <a:t> </a:t>
            </a:r>
            <a:r>
              <a:rPr sz="3200" b="1" spc="-30" dirty="0">
                <a:latin typeface="Verdana" panose="020B0604030504040204" pitchFamily="34" charset="0"/>
                <a:ea typeface="Verdana" panose="020B0604030504040204" pitchFamily="34" charset="0"/>
                <a:cs typeface="Calibri"/>
              </a:rPr>
              <a:t>w</a:t>
            </a:r>
            <a:r>
              <a:rPr sz="3200" b="1" spc="-15" dirty="0">
                <a:latin typeface="Verdana" panose="020B0604030504040204" pitchFamily="34" charset="0"/>
                <a:ea typeface="Verdana" panose="020B0604030504040204" pitchFamily="34" charset="0"/>
                <a:cs typeface="Calibri"/>
              </a:rPr>
              <a:t>o</a:t>
            </a:r>
            <a:r>
              <a:rPr sz="3200" b="1" spc="-35" dirty="0">
                <a:latin typeface="Verdana" panose="020B0604030504040204" pitchFamily="34" charset="0"/>
                <a:ea typeface="Verdana" panose="020B0604030504040204" pitchFamily="34" charset="0"/>
                <a:cs typeface="Calibri"/>
              </a:rPr>
              <a:t>m</a:t>
            </a:r>
            <a:r>
              <a:rPr sz="3200" b="1" spc="-10" dirty="0">
                <a:latin typeface="Verdana" panose="020B0604030504040204" pitchFamily="34" charset="0"/>
                <a:ea typeface="Verdana" panose="020B0604030504040204" pitchFamily="34" charset="0"/>
                <a:cs typeface="Calibri"/>
              </a:rPr>
              <a:t>en</a:t>
            </a:r>
            <a:r>
              <a:rPr sz="3200" b="1" dirty="0">
                <a:latin typeface="Verdana" panose="020B0604030504040204" pitchFamily="34" charset="0"/>
                <a:ea typeface="Verdana" panose="020B0604030504040204" pitchFamily="34" charset="0"/>
                <a:cs typeface="Calibri"/>
              </a:rPr>
              <a:t>,</a:t>
            </a:r>
            <a:r>
              <a:rPr sz="3200" b="1" spc="35" dirty="0">
                <a:latin typeface="Verdana" panose="020B0604030504040204" pitchFamily="34" charset="0"/>
                <a:ea typeface="Verdana" panose="020B0604030504040204" pitchFamily="34" charset="0"/>
                <a:cs typeface="Calibri"/>
              </a:rPr>
              <a:t> </a:t>
            </a:r>
            <a:r>
              <a:rPr sz="3200" b="1" spc="-30" dirty="0">
                <a:latin typeface="Verdana" panose="020B0604030504040204" pitchFamily="34" charset="0"/>
                <a:ea typeface="Verdana" panose="020B0604030504040204" pitchFamily="34" charset="0"/>
                <a:cs typeface="Calibri"/>
              </a:rPr>
              <a:t>l</a:t>
            </a:r>
            <a:r>
              <a:rPr sz="3200" b="1" spc="15" dirty="0">
                <a:latin typeface="Verdana" panose="020B0604030504040204" pitchFamily="34" charset="0"/>
                <a:ea typeface="Verdana" panose="020B0604030504040204" pitchFamily="34" charset="0"/>
                <a:cs typeface="Calibri"/>
              </a:rPr>
              <a:t>a</a:t>
            </a:r>
            <a:r>
              <a:rPr sz="3200" b="1" spc="-35" dirty="0">
                <a:latin typeface="Verdana" panose="020B0604030504040204" pitchFamily="34" charset="0"/>
                <a:ea typeface="Verdana" panose="020B0604030504040204" pitchFamily="34" charset="0"/>
                <a:cs typeface="Calibri"/>
              </a:rPr>
              <a:t>t</a:t>
            </a:r>
            <a:r>
              <a:rPr sz="3200" b="1" spc="-10" dirty="0">
                <a:latin typeface="Verdana" panose="020B0604030504040204" pitchFamily="34" charset="0"/>
                <a:ea typeface="Verdana" panose="020B0604030504040204" pitchFamily="34" charset="0"/>
                <a:cs typeface="Calibri"/>
              </a:rPr>
              <a:t>e</a:t>
            </a:r>
            <a:r>
              <a:rPr sz="3200" b="1" dirty="0">
                <a:latin typeface="Verdana" panose="020B0604030504040204" pitchFamily="34" charset="0"/>
                <a:ea typeface="Verdana" panose="020B0604030504040204" pitchFamily="34" charset="0"/>
                <a:cs typeface="Calibri"/>
              </a:rPr>
              <a:t>st</a:t>
            </a:r>
            <a:r>
              <a:rPr lang="pt-BR" sz="3200" b="1" dirty="0">
                <a:latin typeface="Verdana" panose="020B0604030504040204" pitchFamily="34" charset="0"/>
                <a:ea typeface="Verdana" panose="020B0604030504040204" pitchFamily="34" charset="0"/>
                <a:cs typeface="Calibri"/>
              </a:rPr>
              <a:t> r</a:t>
            </a:r>
            <a:r>
              <a:rPr sz="3200" b="1" spc="-10" dirty="0" err="1">
                <a:latin typeface="Verdana" panose="020B0604030504040204" pitchFamily="34" charset="0"/>
                <a:ea typeface="Verdana" panose="020B0604030504040204" pitchFamily="34" charset="0"/>
                <a:cs typeface="Calibri"/>
              </a:rPr>
              <a:t>ep</a:t>
            </a:r>
            <a:r>
              <a:rPr sz="3200" b="1" spc="-15" dirty="0" err="1">
                <a:latin typeface="Verdana" panose="020B0604030504040204" pitchFamily="34" charset="0"/>
                <a:ea typeface="Verdana" panose="020B0604030504040204" pitchFamily="34" charset="0"/>
                <a:cs typeface="Calibri"/>
              </a:rPr>
              <a:t>o</a:t>
            </a:r>
            <a:r>
              <a:rPr sz="3200" b="1" spc="25" dirty="0" err="1">
                <a:latin typeface="Verdana" panose="020B0604030504040204" pitchFamily="34" charset="0"/>
                <a:ea typeface="Verdana" panose="020B0604030504040204" pitchFamily="34" charset="0"/>
                <a:cs typeface="Calibri"/>
              </a:rPr>
              <a:t>r</a:t>
            </a:r>
            <a:r>
              <a:rPr sz="3200" b="1" spc="-35" dirty="0" err="1">
                <a:latin typeface="Verdana" panose="020B0604030504040204" pitchFamily="34" charset="0"/>
                <a:ea typeface="Verdana" panose="020B0604030504040204" pitchFamily="34" charset="0"/>
                <a:cs typeface="Calibri"/>
              </a:rPr>
              <a:t>t</a:t>
            </a:r>
            <a:r>
              <a:rPr sz="3200" b="1" spc="-10" dirty="0" err="1">
                <a:latin typeface="Verdana" panose="020B0604030504040204" pitchFamily="34" charset="0"/>
                <a:ea typeface="Verdana" panose="020B0604030504040204" pitchFamily="34" charset="0"/>
                <a:cs typeface="Calibri"/>
              </a:rPr>
              <a:t>e</a:t>
            </a:r>
            <a:r>
              <a:rPr sz="3200" b="1" dirty="0" err="1">
                <a:latin typeface="Verdana" panose="020B0604030504040204" pitchFamily="34" charset="0"/>
                <a:ea typeface="Verdana" panose="020B0604030504040204" pitchFamily="34" charset="0"/>
                <a:cs typeface="Calibri"/>
              </a:rPr>
              <a:t>d</a:t>
            </a:r>
            <a:r>
              <a:rPr sz="3200" b="1" spc="-75" dirty="0">
                <a:latin typeface="Verdana" panose="020B0604030504040204" pitchFamily="34" charset="0"/>
                <a:ea typeface="Verdana" panose="020B0604030504040204" pitchFamily="34" charset="0"/>
                <a:cs typeface="Calibri"/>
              </a:rPr>
              <a:t> </a:t>
            </a:r>
            <a:r>
              <a:rPr sz="3200" b="1" spc="-10" dirty="0">
                <a:latin typeface="Verdana" panose="020B0604030504040204" pitchFamily="34" charset="0"/>
                <a:ea typeface="Verdana" panose="020B0604030504040204" pitchFamily="34" charset="0"/>
                <a:cs typeface="Calibri"/>
              </a:rPr>
              <a:t>d</a:t>
            </a:r>
            <a:r>
              <a:rPr sz="3200" b="1" spc="15" dirty="0">
                <a:latin typeface="Verdana" panose="020B0604030504040204" pitchFamily="34" charset="0"/>
                <a:ea typeface="Verdana" panose="020B0604030504040204" pitchFamily="34" charset="0"/>
                <a:cs typeface="Calibri"/>
              </a:rPr>
              <a:t>a</a:t>
            </a:r>
            <a:r>
              <a:rPr sz="3200" b="1" spc="-35" dirty="0">
                <a:latin typeface="Verdana" panose="020B0604030504040204" pitchFamily="34" charset="0"/>
                <a:ea typeface="Verdana" panose="020B0604030504040204" pitchFamily="34" charset="0"/>
                <a:cs typeface="Calibri"/>
              </a:rPr>
              <a:t>t</a:t>
            </a:r>
            <a:r>
              <a:rPr sz="3200" b="1" dirty="0">
                <a:latin typeface="Verdana" panose="020B0604030504040204" pitchFamily="34" charset="0"/>
                <a:ea typeface="Verdana" panose="020B0604030504040204" pitchFamily="34" charset="0"/>
                <a:cs typeface="Calibri"/>
              </a:rPr>
              <a:t>a</a:t>
            </a:r>
          </a:p>
        </p:txBody>
      </p:sp>
      <p:grpSp>
        <p:nvGrpSpPr>
          <p:cNvPr id="97" name="Agrupar 96">
            <a:extLst>
              <a:ext uri="{FF2B5EF4-FFF2-40B4-BE49-F238E27FC236}">
                <a16:creationId xmlns:a16="http://schemas.microsoft.com/office/drawing/2014/main" id="{A0EB7BC8-36F8-450F-AD0C-A882B734358D}"/>
              </a:ext>
            </a:extLst>
          </p:cNvPr>
          <p:cNvGrpSpPr/>
          <p:nvPr/>
        </p:nvGrpSpPr>
        <p:grpSpPr>
          <a:xfrm>
            <a:off x="807396" y="1596080"/>
            <a:ext cx="8787610" cy="4890445"/>
            <a:chOff x="807396" y="1596080"/>
            <a:chExt cx="8787610" cy="4890445"/>
          </a:xfrm>
        </p:grpSpPr>
        <p:grpSp>
          <p:nvGrpSpPr>
            <p:cNvPr id="92" name="Agrupar 91">
              <a:extLst>
                <a:ext uri="{FF2B5EF4-FFF2-40B4-BE49-F238E27FC236}">
                  <a16:creationId xmlns:a16="http://schemas.microsoft.com/office/drawing/2014/main" id="{60DD31C1-37A5-4894-A857-3F700ECFFDFD}"/>
                </a:ext>
              </a:extLst>
            </p:cNvPr>
            <p:cNvGrpSpPr/>
            <p:nvPr/>
          </p:nvGrpSpPr>
          <p:grpSpPr>
            <a:xfrm>
              <a:off x="807396" y="1596080"/>
              <a:ext cx="8787610" cy="4890445"/>
              <a:chOff x="353352" y="1175517"/>
              <a:chExt cx="10608970" cy="5904062"/>
            </a:xfrm>
          </p:grpSpPr>
          <p:sp>
            <p:nvSpPr>
              <p:cNvPr id="2" name="object 2"/>
              <p:cNvSpPr/>
              <p:nvPr/>
            </p:nvSpPr>
            <p:spPr>
              <a:xfrm>
                <a:off x="1590039" y="4556759"/>
                <a:ext cx="2301240" cy="0"/>
              </a:xfrm>
              <a:custGeom>
                <a:avLst/>
                <a:gdLst/>
                <a:ahLst/>
                <a:cxnLst/>
                <a:rect l="l" t="t" r="r" b="b"/>
                <a:pathLst>
                  <a:path w="2301240">
                    <a:moveTo>
                      <a:pt x="0" y="0"/>
                    </a:moveTo>
                    <a:lnTo>
                      <a:pt x="2301240" y="0"/>
                    </a:lnTo>
                  </a:path>
                </a:pathLst>
              </a:custGeom>
              <a:ln w="9525">
                <a:solidFill>
                  <a:srgbClr val="D9D9D9"/>
                </a:solidFill>
              </a:ln>
            </p:spPr>
            <p:txBody>
              <a:bodyPr wrap="square" lIns="0" tIns="0" rIns="0" bIns="0" rtlCol="0"/>
              <a:lstStyle/>
              <a:p>
                <a:endParaRPr/>
              </a:p>
            </p:txBody>
          </p:sp>
          <p:sp>
            <p:nvSpPr>
              <p:cNvPr id="3" name="object 3"/>
              <p:cNvSpPr/>
              <p:nvPr/>
            </p:nvSpPr>
            <p:spPr>
              <a:xfrm>
                <a:off x="4257040" y="4556759"/>
                <a:ext cx="182880" cy="0"/>
              </a:xfrm>
              <a:custGeom>
                <a:avLst/>
                <a:gdLst/>
                <a:ahLst/>
                <a:cxnLst/>
                <a:rect l="l" t="t" r="r" b="b"/>
                <a:pathLst>
                  <a:path w="182879">
                    <a:moveTo>
                      <a:pt x="0" y="0"/>
                    </a:moveTo>
                    <a:lnTo>
                      <a:pt x="182880" y="0"/>
                    </a:lnTo>
                  </a:path>
                </a:pathLst>
              </a:custGeom>
              <a:ln w="9525">
                <a:solidFill>
                  <a:srgbClr val="D9D9D9"/>
                </a:solidFill>
              </a:ln>
            </p:spPr>
            <p:txBody>
              <a:bodyPr wrap="square" lIns="0" tIns="0" rIns="0" bIns="0" rtlCol="0"/>
              <a:lstStyle/>
              <a:p>
                <a:endParaRPr/>
              </a:p>
            </p:txBody>
          </p:sp>
          <p:sp>
            <p:nvSpPr>
              <p:cNvPr id="4" name="object 4"/>
              <p:cNvSpPr/>
              <p:nvPr/>
            </p:nvSpPr>
            <p:spPr>
              <a:xfrm>
                <a:off x="4805679" y="4556759"/>
                <a:ext cx="182880" cy="0"/>
              </a:xfrm>
              <a:custGeom>
                <a:avLst/>
                <a:gdLst/>
                <a:ahLst/>
                <a:cxnLst/>
                <a:rect l="l" t="t" r="r" b="b"/>
                <a:pathLst>
                  <a:path w="182879">
                    <a:moveTo>
                      <a:pt x="0" y="0"/>
                    </a:moveTo>
                    <a:lnTo>
                      <a:pt x="182879" y="0"/>
                    </a:lnTo>
                  </a:path>
                </a:pathLst>
              </a:custGeom>
              <a:ln w="9525">
                <a:solidFill>
                  <a:srgbClr val="D9D9D9"/>
                </a:solidFill>
              </a:ln>
            </p:spPr>
            <p:txBody>
              <a:bodyPr wrap="square" lIns="0" tIns="0" rIns="0" bIns="0" rtlCol="0"/>
              <a:lstStyle/>
              <a:p>
                <a:endParaRPr/>
              </a:p>
            </p:txBody>
          </p:sp>
          <p:sp>
            <p:nvSpPr>
              <p:cNvPr id="5" name="object 5"/>
              <p:cNvSpPr/>
              <p:nvPr/>
            </p:nvSpPr>
            <p:spPr>
              <a:xfrm>
                <a:off x="5354320" y="4556759"/>
                <a:ext cx="182880" cy="0"/>
              </a:xfrm>
              <a:custGeom>
                <a:avLst/>
                <a:gdLst/>
                <a:ahLst/>
                <a:cxnLst/>
                <a:rect l="l" t="t" r="r" b="b"/>
                <a:pathLst>
                  <a:path w="182879">
                    <a:moveTo>
                      <a:pt x="0" y="0"/>
                    </a:moveTo>
                    <a:lnTo>
                      <a:pt x="182879" y="0"/>
                    </a:lnTo>
                  </a:path>
                </a:pathLst>
              </a:custGeom>
              <a:ln w="9525">
                <a:solidFill>
                  <a:srgbClr val="D9D9D9"/>
                </a:solidFill>
              </a:ln>
            </p:spPr>
            <p:txBody>
              <a:bodyPr wrap="square" lIns="0" tIns="0" rIns="0" bIns="0" rtlCol="0"/>
              <a:lstStyle/>
              <a:p>
                <a:endParaRPr/>
              </a:p>
            </p:txBody>
          </p:sp>
          <p:sp>
            <p:nvSpPr>
              <p:cNvPr id="6" name="object 6"/>
              <p:cNvSpPr/>
              <p:nvPr/>
            </p:nvSpPr>
            <p:spPr>
              <a:xfrm>
                <a:off x="5902959" y="4556759"/>
                <a:ext cx="193040" cy="0"/>
              </a:xfrm>
              <a:custGeom>
                <a:avLst/>
                <a:gdLst/>
                <a:ahLst/>
                <a:cxnLst/>
                <a:rect l="l" t="t" r="r" b="b"/>
                <a:pathLst>
                  <a:path w="193039">
                    <a:moveTo>
                      <a:pt x="0" y="0"/>
                    </a:moveTo>
                    <a:lnTo>
                      <a:pt x="193039" y="0"/>
                    </a:lnTo>
                  </a:path>
                </a:pathLst>
              </a:custGeom>
              <a:ln w="9525">
                <a:solidFill>
                  <a:srgbClr val="D9D9D9"/>
                </a:solidFill>
              </a:ln>
            </p:spPr>
            <p:txBody>
              <a:bodyPr wrap="square" lIns="0" tIns="0" rIns="0" bIns="0" rtlCol="0"/>
              <a:lstStyle/>
              <a:p>
                <a:endParaRPr/>
              </a:p>
            </p:txBody>
          </p:sp>
          <p:sp>
            <p:nvSpPr>
              <p:cNvPr id="7" name="object 7"/>
              <p:cNvSpPr/>
              <p:nvPr/>
            </p:nvSpPr>
            <p:spPr>
              <a:xfrm>
                <a:off x="6451600" y="4556759"/>
                <a:ext cx="193040" cy="0"/>
              </a:xfrm>
              <a:custGeom>
                <a:avLst/>
                <a:gdLst/>
                <a:ahLst/>
                <a:cxnLst/>
                <a:rect l="l" t="t" r="r" b="b"/>
                <a:pathLst>
                  <a:path w="193040">
                    <a:moveTo>
                      <a:pt x="0" y="0"/>
                    </a:moveTo>
                    <a:lnTo>
                      <a:pt x="193040" y="0"/>
                    </a:lnTo>
                  </a:path>
                </a:pathLst>
              </a:custGeom>
              <a:ln w="9525">
                <a:solidFill>
                  <a:srgbClr val="D9D9D9"/>
                </a:solidFill>
              </a:ln>
            </p:spPr>
            <p:txBody>
              <a:bodyPr wrap="square" lIns="0" tIns="0" rIns="0" bIns="0" rtlCol="0"/>
              <a:lstStyle/>
              <a:p>
                <a:endParaRPr/>
              </a:p>
            </p:txBody>
          </p:sp>
          <p:sp>
            <p:nvSpPr>
              <p:cNvPr id="8" name="object 8"/>
              <p:cNvSpPr/>
              <p:nvPr/>
            </p:nvSpPr>
            <p:spPr>
              <a:xfrm>
                <a:off x="7010400" y="4556759"/>
                <a:ext cx="182880" cy="0"/>
              </a:xfrm>
              <a:custGeom>
                <a:avLst/>
                <a:gdLst/>
                <a:ahLst/>
                <a:cxnLst/>
                <a:rect l="l" t="t" r="r" b="b"/>
                <a:pathLst>
                  <a:path w="182879">
                    <a:moveTo>
                      <a:pt x="0" y="0"/>
                    </a:moveTo>
                    <a:lnTo>
                      <a:pt x="182879" y="0"/>
                    </a:lnTo>
                  </a:path>
                </a:pathLst>
              </a:custGeom>
              <a:ln w="9525">
                <a:solidFill>
                  <a:srgbClr val="D9D9D9"/>
                </a:solidFill>
              </a:ln>
            </p:spPr>
            <p:txBody>
              <a:bodyPr wrap="square" lIns="0" tIns="0" rIns="0" bIns="0" rtlCol="0"/>
              <a:lstStyle/>
              <a:p>
                <a:endParaRPr/>
              </a:p>
            </p:txBody>
          </p:sp>
          <p:sp>
            <p:nvSpPr>
              <p:cNvPr id="9" name="object 9"/>
              <p:cNvSpPr/>
              <p:nvPr/>
            </p:nvSpPr>
            <p:spPr>
              <a:xfrm>
                <a:off x="7559040" y="4556759"/>
                <a:ext cx="182880" cy="0"/>
              </a:xfrm>
              <a:custGeom>
                <a:avLst/>
                <a:gdLst/>
                <a:ahLst/>
                <a:cxnLst/>
                <a:rect l="l" t="t" r="r" b="b"/>
                <a:pathLst>
                  <a:path w="182879">
                    <a:moveTo>
                      <a:pt x="0" y="0"/>
                    </a:moveTo>
                    <a:lnTo>
                      <a:pt x="182880" y="0"/>
                    </a:lnTo>
                  </a:path>
                </a:pathLst>
              </a:custGeom>
              <a:ln w="9525">
                <a:solidFill>
                  <a:srgbClr val="D9D9D9"/>
                </a:solidFill>
              </a:ln>
            </p:spPr>
            <p:txBody>
              <a:bodyPr wrap="square" lIns="0" tIns="0" rIns="0" bIns="0" rtlCol="0"/>
              <a:lstStyle/>
              <a:p>
                <a:endParaRPr/>
              </a:p>
            </p:txBody>
          </p:sp>
          <p:sp>
            <p:nvSpPr>
              <p:cNvPr id="10" name="object 10"/>
              <p:cNvSpPr/>
              <p:nvPr/>
            </p:nvSpPr>
            <p:spPr>
              <a:xfrm>
                <a:off x="8107680" y="4556759"/>
                <a:ext cx="182880" cy="0"/>
              </a:xfrm>
              <a:custGeom>
                <a:avLst/>
                <a:gdLst/>
                <a:ahLst/>
                <a:cxnLst/>
                <a:rect l="l" t="t" r="r" b="b"/>
                <a:pathLst>
                  <a:path w="182879">
                    <a:moveTo>
                      <a:pt x="0" y="0"/>
                    </a:moveTo>
                    <a:lnTo>
                      <a:pt x="182879" y="0"/>
                    </a:lnTo>
                  </a:path>
                </a:pathLst>
              </a:custGeom>
              <a:ln w="9525">
                <a:solidFill>
                  <a:srgbClr val="D9D9D9"/>
                </a:solidFill>
              </a:ln>
            </p:spPr>
            <p:txBody>
              <a:bodyPr wrap="square" lIns="0" tIns="0" rIns="0" bIns="0" rtlCol="0"/>
              <a:lstStyle/>
              <a:p>
                <a:endParaRPr/>
              </a:p>
            </p:txBody>
          </p:sp>
          <p:sp>
            <p:nvSpPr>
              <p:cNvPr id="11" name="object 11"/>
              <p:cNvSpPr/>
              <p:nvPr/>
            </p:nvSpPr>
            <p:spPr>
              <a:xfrm>
                <a:off x="8656319" y="4556759"/>
                <a:ext cx="182880" cy="0"/>
              </a:xfrm>
              <a:custGeom>
                <a:avLst/>
                <a:gdLst/>
                <a:ahLst/>
                <a:cxnLst/>
                <a:rect l="l" t="t" r="r" b="b"/>
                <a:pathLst>
                  <a:path w="182879">
                    <a:moveTo>
                      <a:pt x="0" y="0"/>
                    </a:moveTo>
                    <a:lnTo>
                      <a:pt x="182880" y="0"/>
                    </a:lnTo>
                  </a:path>
                </a:pathLst>
              </a:custGeom>
              <a:ln w="9525">
                <a:solidFill>
                  <a:srgbClr val="D9D9D9"/>
                </a:solidFill>
              </a:ln>
            </p:spPr>
            <p:txBody>
              <a:bodyPr wrap="square" lIns="0" tIns="0" rIns="0" bIns="0" rtlCol="0"/>
              <a:lstStyle/>
              <a:p>
                <a:endParaRPr/>
              </a:p>
            </p:txBody>
          </p:sp>
          <p:sp>
            <p:nvSpPr>
              <p:cNvPr id="12" name="object 12"/>
              <p:cNvSpPr/>
              <p:nvPr/>
            </p:nvSpPr>
            <p:spPr>
              <a:xfrm>
                <a:off x="9204959" y="4556759"/>
                <a:ext cx="193040" cy="0"/>
              </a:xfrm>
              <a:custGeom>
                <a:avLst/>
                <a:gdLst/>
                <a:ahLst/>
                <a:cxnLst/>
                <a:rect l="l" t="t" r="r" b="b"/>
                <a:pathLst>
                  <a:path w="193040">
                    <a:moveTo>
                      <a:pt x="0" y="0"/>
                    </a:moveTo>
                    <a:lnTo>
                      <a:pt x="193040" y="0"/>
                    </a:lnTo>
                  </a:path>
                </a:pathLst>
              </a:custGeom>
              <a:ln w="9525">
                <a:solidFill>
                  <a:srgbClr val="D9D9D9"/>
                </a:solidFill>
              </a:ln>
            </p:spPr>
            <p:txBody>
              <a:bodyPr wrap="square" lIns="0" tIns="0" rIns="0" bIns="0" rtlCol="0"/>
              <a:lstStyle/>
              <a:p>
                <a:endParaRPr/>
              </a:p>
            </p:txBody>
          </p:sp>
          <p:sp>
            <p:nvSpPr>
              <p:cNvPr id="13" name="object 13"/>
              <p:cNvSpPr/>
              <p:nvPr/>
            </p:nvSpPr>
            <p:spPr>
              <a:xfrm>
                <a:off x="9763759" y="4556759"/>
                <a:ext cx="182880" cy="0"/>
              </a:xfrm>
              <a:custGeom>
                <a:avLst/>
                <a:gdLst/>
                <a:ahLst/>
                <a:cxnLst/>
                <a:rect l="l" t="t" r="r" b="b"/>
                <a:pathLst>
                  <a:path w="182879">
                    <a:moveTo>
                      <a:pt x="0" y="0"/>
                    </a:moveTo>
                    <a:lnTo>
                      <a:pt x="182880" y="0"/>
                    </a:lnTo>
                  </a:path>
                </a:pathLst>
              </a:custGeom>
              <a:ln w="9525">
                <a:solidFill>
                  <a:srgbClr val="D9D9D9"/>
                </a:solidFill>
              </a:ln>
            </p:spPr>
            <p:txBody>
              <a:bodyPr wrap="square" lIns="0" tIns="0" rIns="0" bIns="0" rtlCol="0"/>
              <a:lstStyle/>
              <a:p>
                <a:endParaRPr/>
              </a:p>
            </p:txBody>
          </p:sp>
          <p:sp>
            <p:nvSpPr>
              <p:cNvPr id="14" name="object 14"/>
              <p:cNvSpPr/>
              <p:nvPr/>
            </p:nvSpPr>
            <p:spPr>
              <a:xfrm>
                <a:off x="10312400" y="4556759"/>
                <a:ext cx="182880" cy="0"/>
              </a:xfrm>
              <a:custGeom>
                <a:avLst/>
                <a:gdLst/>
                <a:ahLst/>
                <a:cxnLst/>
                <a:rect l="l" t="t" r="r" b="b"/>
                <a:pathLst>
                  <a:path w="182879">
                    <a:moveTo>
                      <a:pt x="0" y="0"/>
                    </a:moveTo>
                    <a:lnTo>
                      <a:pt x="182879" y="0"/>
                    </a:lnTo>
                  </a:path>
                </a:pathLst>
              </a:custGeom>
              <a:ln w="9525">
                <a:solidFill>
                  <a:srgbClr val="D9D9D9"/>
                </a:solidFill>
              </a:ln>
            </p:spPr>
            <p:txBody>
              <a:bodyPr wrap="square" lIns="0" tIns="0" rIns="0" bIns="0" rtlCol="0"/>
              <a:lstStyle/>
              <a:p>
                <a:endParaRPr/>
              </a:p>
            </p:txBody>
          </p:sp>
          <p:sp>
            <p:nvSpPr>
              <p:cNvPr id="15" name="object 15"/>
              <p:cNvSpPr/>
              <p:nvPr/>
            </p:nvSpPr>
            <p:spPr>
              <a:xfrm>
                <a:off x="10861040" y="4556759"/>
                <a:ext cx="96520" cy="0"/>
              </a:xfrm>
              <a:custGeom>
                <a:avLst/>
                <a:gdLst/>
                <a:ahLst/>
                <a:cxnLst/>
                <a:rect l="l" t="t" r="r" b="b"/>
                <a:pathLst>
                  <a:path w="96520">
                    <a:moveTo>
                      <a:pt x="0" y="0"/>
                    </a:moveTo>
                    <a:lnTo>
                      <a:pt x="96520" y="0"/>
                    </a:lnTo>
                  </a:path>
                </a:pathLst>
              </a:custGeom>
              <a:ln w="9525">
                <a:solidFill>
                  <a:srgbClr val="D9D9D9"/>
                </a:solidFill>
              </a:ln>
            </p:spPr>
            <p:txBody>
              <a:bodyPr wrap="square" lIns="0" tIns="0" rIns="0" bIns="0" rtlCol="0"/>
              <a:lstStyle/>
              <a:p>
                <a:endParaRPr/>
              </a:p>
            </p:txBody>
          </p:sp>
          <p:sp>
            <p:nvSpPr>
              <p:cNvPr id="16" name="object 16"/>
              <p:cNvSpPr/>
              <p:nvPr/>
            </p:nvSpPr>
            <p:spPr>
              <a:xfrm>
                <a:off x="1590039" y="3896359"/>
                <a:ext cx="2301240" cy="0"/>
              </a:xfrm>
              <a:custGeom>
                <a:avLst/>
                <a:gdLst/>
                <a:ahLst/>
                <a:cxnLst/>
                <a:rect l="l" t="t" r="r" b="b"/>
                <a:pathLst>
                  <a:path w="2301240">
                    <a:moveTo>
                      <a:pt x="0" y="0"/>
                    </a:moveTo>
                    <a:lnTo>
                      <a:pt x="2301240" y="0"/>
                    </a:lnTo>
                  </a:path>
                </a:pathLst>
              </a:custGeom>
              <a:ln w="9525">
                <a:solidFill>
                  <a:srgbClr val="D9D9D9"/>
                </a:solidFill>
              </a:ln>
            </p:spPr>
            <p:txBody>
              <a:bodyPr wrap="square" lIns="0" tIns="0" rIns="0" bIns="0" rtlCol="0"/>
              <a:lstStyle/>
              <a:p>
                <a:endParaRPr/>
              </a:p>
            </p:txBody>
          </p:sp>
          <p:sp>
            <p:nvSpPr>
              <p:cNvPr id="17" name="object 17"/>
              <p:cNvSpPr/>
              <p:nvPr/>
            </p:nvSpPr>
            <p:spPr>
              <a:xfrm>
                <a:off x="4257040" y="3896359"/>
                <a:ext cx="182880" cy="0"/>
              </a:xfrm>
              <a:custGeom>
                <a:avLst/>
                <a:gdLst/>
                <a:ahLst/>
                <a:cxnLst/>
                <a:rect l="l" t="t" r="r" b="b"/>
                <a:pathLst>
                  <a:path w="182879">
                    <a:moveTo>
                      <a:pt x="0" y="0"/>
                    </a:moveTo>
                    <a:lnTo>
                      <a:pt x="182880" y="0"/>
                    </a:lnTo>
                  </a:path>
                </a:pathLst>
              </a:custGeom>
              <a:ln w="9525">
                <a:solidFill>
                  <a:srgbClr val="D9D9D9"/>
                </a:solidFill>
              </a:ln>
            </p:spPr>
            <p:txBody>
              <a:bodyPr wrap="square" lIns="0" tIns="0" rIns="0" bIns="0" rtlCol="0"/>
              <a:lstStyle/>
              <a:p>
                <a:endParaRPr/>
              </a:p>
            </p:txBody>
          </p:sp>
          <p:sp>
            <p:nvSpPr>
              <p:cNvPr id="18" name="object 18"/>
              <p:cNvSpPr/>
              <p:nvPr/>
            </p:nvSpPr>
            <p:spPr>
              <a:xfrm>
                <a:off x="4805679" y="3896359"/>
                <a:ext cx="182880" cy="0"/>
              </a:xfrm>
              <a:custGeom>
                <a:avLst/>
                <a:gdLst/>
                <a:ahLst/>
                <a:cxnLst/>
                <a:rect l="l" t="t" r="r" b="b"/>
                <a:pathLst>
                  <a:path w="182879">
                    <a:moveTo>
                      <a:pt x="0" y="0"/>
                    </a:moveTo>
                    <a:lnTo>
                      <a:pt x="182879" y="0"/>
                    </a:lnTo>
                  </a:path>
                </a:pathLst>
              </a:custGeom>
              <a:ln w="9525">
                <a:solidFill>
                  <a:srgbClr val="D9D9D9"/>
                </a:solidFill>
              </a:ln>
            </p:spPr>
            <p:txBody>
              <a:bodyPr wrap="square" lIns="0" tIns="0" rIns="0" bIns="0" rtlCol="0"/>
              <a:lstStyle/>
              <a:p>
                <a:endParaRPr/>
              </a:p>
            </p:txBody>
          </p:sp>
          <p:sp>
            <p:nvSpPr>
              <p:cNvPr id="19" name="object 19"/>
              <p:cNvSpPr/>
              <p:nvPr/>
            </p:nvSpPr>
            <p:spPr>
              <a:xfrm>
                <a:off x="5354320" y="3896359"/>
                <a:ext cx="182880" cy="0"/>
              </a:xfrm>
              <a:custGeom>
                <a:avLst/>
                <a:gdLst/>
                <a:ahLst/>
                <a:cxnLst/>
                <a:rect l="l" t="t" r="r" b="b"/>
                <a:pathLst>
                  <a:path w="182879">
                    <a:moveTo>
                      <a:pt x="0" y="0"/>
                    </a:moveTo>
                    <a:lnTo>
                      <a:pt x="182879" y="0"/>
                    </a:lnTo>
                  </a:path>
                </a:pathLst>
              </a:custGeom>
              <a:ln w="9525">
                <a:solidFill>
                  <a:srgbClr val="D9D9D9"/>
                </a:solidFill>
              </a:ln>
            </p:spPr>
            <p:txBody>
              <a:bodyPr wrap="square" lIns="0" tIns="0" rIns="0" bIns="0" rtlCol="0"/>
              <a:lstStyle/>
              <a:p>
                <a:endParaRPr/>
              </a:p>
            </p:txBody>
          </p:sp>
          <p:sp>
            <p:nvSpPr>
              <p:cNvPr id="20" name="object 20"/>
              <p:cNvSpPr/>
              <p:nvPr/>
            </p:nvSpPr>
            <p:spPr>
              <a:xfrm>
                <a:off x="5902959" y="3896359"/>
                <a:ext cx="193040" cy="0"/>
              </a:xfrm>
              <a:custGeom>
                <a:avLst/>
                <a:gdLst/>
                <a:ahLst/>
                <a:cxnLst/>
                <a:rect l="l" t="t" r="r" b="b"/>
                <a:pathLst>
                  <a:path w="193039">
                    <a:moveTo>
                      <a:pt x="0" y="0"/>
                    </a:moveTo>
                    <a:lnTo>
                      <a:pt x="193039" y="0"/>
                    </a:lnTo>
                  </a:path>
                </a:pathLst>
              </a:custGeom>
              <a:ln w="9525">
                <a:solidFill>
                  <a:srgbClr val="D9D9D9"/>
                </a:solidFill>
              </a:ln>
            </p:spPr>
            <p:txBody>
              <a:bodyPr wrap="square" lIns="0" tIns="0" rIns="0" bIns="0" rtlCol="0"/>
              <a:lstStyle/>
              <a:p>
                <a:endParaRPr/>
              </a:p>
            </p:txBody>
          </p:sp>
          <p:sp>
            <p:nvSpPr>
              <p:cNvPr id="21" name="object 21"/>
              <p:cNvSpPr/>
              <p:nvPr/>
            </p:nvSpPr>
            <p:spPr>
              <a:xfrm>
                <a:off x="6451600" y="3896359"/>
                <a:ext cx="193040" cy="0"/>
              </a:xfrm>
              <a:custGeom>
                <a:avLst/>
                <a:gdLst/>
                <a:ahLst/>
                <a:cxnLst/>
                <a:rect l="l" t="t" r="r" b="b"/>
                <a:pathLst>
                  <a:path w="193040">
                    <a:moveTo>
                      <a:pt x="0" y="0"/>
                    </a:moveTo>
                    <a:lnTo>
                      <a:pt x="193040" y="0"/>
                    </a:lnTo>
                  </a:path>
                </a:pathLst>
              </a:custGeom>
              <a:ln w="9525">
                <a:solidFill>
                  <a:srgbClr val="D9D9D9"/>
                </a:solidFill>
              </a:ln>
            </p:spPr>
            <p:txBody>
              <a:bodyPr wrap="square" lIns="0" tIns="0" rIns="0" bIns="0" rtlCol="0"/>
              <a:lstStyle/>
              <a:p>
                <a:endParaRPr/>
              </a:p>
            </p:txBody>
          </p:sp>
          <p:sp>
            <p:nvSpPr>
              <p:cNvPr id="22" name="object 22"/>
              <p:cNvSpPr/>
              <p:nvPr/>
            </p:nvSpPr>
            <p:spPr>
              <a:xfrm>
                <a:off x="7010400" y="3896359"/>
                <a:ext cx="182880" cy="0"/>
              </a:xfrm>
              <a:custGeom>
                <a:avLst/>
                <a:gdLst/>
                <a:ahLst/>
                <a:cxnLst/>
                <a:rect l="l" t="t" r="r" b="b"/>
                <a:pathLst>
                  <a:path w="182879">
                    <a:moveTo>
                      <a:pt x="0" y="0"/>
                    </a:moveTo>
                    <a:lnTo>
                      <a:pt x="182879" y="0"/>
                    </a:lnTo>
                  </a:path>
                </a:pathLst>
              </a:custGeom>
              <a:ln w="9525">
                <a:solidFill>
                  <a:srgbClr val="D9D9D9"/>
                </a:solidFill>
              </a:ln>
            </p:spPr>
            <p:txBody>
              <a:bodyPr wrap="square" lIns="0" tIns="0" rIns="0" bIns="0" rtlCol="0"/>
              <a:lstStyle/>
              <a:p>
                <a:endParaRPr/>
              </a:p>
            </p:txBody>
          </p:sp>
          <p:sp>
            <p:nvSpPr>
              <p:cNvPr id="23" name="object 23"/>
              <p:cNvSpPr/>
              <p:nvPr/>
            </p:nvSpPr>
            <p:spPr>
              <a:xfrm>
                <a:off x="7559040" y="3896359"/>
                <a:ext cx="182880" cy="0"/>
              </a:xfrm>
              <a:custGeom>
                <a:avLst/>
                <a:gdLst/>
                <a:ahLst/>
                <a:cxnLst/>
                <a:rect l="l" t="t" r="r" b="b"/>
                <a:pathLst>
                  <a:path w="182879">
                    <a:moveTo>
                      <a:pt x="0" y="0"/>
                    </a:moveTo>
                    <a:lnTo>
                      <a:pt x="182880" y="0"/>
                    </a:lnTo>
                  </a:path>
                </a:pathLst>
              </a:custGeom>
              <a:ln w="9525">
                <a:solidFill>
                  <a:srgbClr val="D9D9D9"/>
                </a:solidFill>
              </a:ln>
            </p:spPr>
            <p:txBody>
              <a:bodyPr wrap="square" lIns="0" tIns="0" rIns="0" bIns="0" rtlCol="0"/>
              <a:lstStyle/>
              <a:p>
                <a:endParaRPr/>
              </a:p>
            </p:txBody>
          </p:sp>
          <p:sp>
            <p:nvSpPr>
              <p:cNvPr id="24" name="object 24"/>
              <p:cNvSpPr/>
              <p:nvPr/>
            </p:nvSpPr>
            <p:spPr>
              <a:xfrm>
                <a:off x="8107680" y="3896359"/>
                <a:ext cx="182880" cy="0"/>
              </a:xfrm>
              <a:custGeom>
                <a:avLst/>
                <a:gdLst/>
                <a:ahLst/>
                <a:cxnLst/>
                <a:rect l="l" t="t" r="r" b="b"/>
                <a:pathLst>
                  <a:path w="182879">
                    <a:moveTo>
                      <a:pt x="0" y="0"/>
                    </a:moveTo>
                    <a:lnTo>
                      <a:pt x="182879" y="0"/>
                    </a:lnTo>
                  </a:path>
                </a:pathLst>
              </a:custGeom>
              <a:ln w="9525">
                <a:solidFill>
                  <a:srgbClr val="D9D9D9"/>
                </a:solidFill>
              </a:ln>
            </p:spPr>
            <p:txBody>
              <a:bodyPr wrap="square" lIns="0" tIns="0" rIns="0" bIns="0" rtlCol="0"/>
              <a:lstStyle/>
              <a:p>
                <a:endParaRPr/>
              </a:p>
            </p:txBody>
          </p:sp>
          <p:sp>
            <p:nvSpPr>
              <p:cNvPr id="25" name="object 25"/>
              <p:cNvSpPr/>
              <p:nvPr/>
            </p:nvSpPr>
            <p:spPr>
              <a:xfrm>
                <a:off x="8656319" y="3896359"/>
                <a:ext cx="182880" cy="0"/>
              </a:xfrm>
              <a:custGeom>
                <a:avLst/>
                <a:gdLst/>
                <a:ahLst/>
                <a:cxnLst/>
                <a:rect l="l" t="t" r="r" b="b"/>
                <a:pathLst>
                  <a:path w="182879">
                    <a:moveTo>
                      <a:pt x="0" y="0"/>
                    </a:moveTo>
                    <a:lnTo>
                      <a:pt x="182880" y="0"/>
                    </a:lnTo>
                  </a:path>
                </a:pathLst>
              </a:custGeom>
              <a:ln w="9525">
                <a:solidFill>
                  <a:srgbClr val="D9D9D9"/>
                </a:solidFill>
              </a:ln>
            </p:spPr>
            <p:txBody>
              <a:bodyPr wrap="square" lIns="0" tIns="0" rIns="0" bIns="0" rtlCol="0"/>
              <a:lstStyle/>
              <a:p>
                <a:endParaRPr/>
              </a:p>
            </p:txBody>
          </p:sp>
          <p:sp>
            <p:nvSpPr>
              <p:cNvPr id="26" name="object 26"/>
              <p:cNvSpPr/>
              <p:nvPr/>
            </p:nvSpPr>
            <p:spPr>
              <a:xfrm>
                <a:off x="9204959" y="3896359"/>
                <a:ext cx="193040" cy="0"/>
              </a:xfrm>
              <a:custGeom>
                <a:avLst/>
                <a:gdLst/>
                <a:ahLst/>
                <a:cxnLst/>
                <a:rect l="l" t="t" r="r" b="b"/>
                <a:pathLst>
                  <a:path w="193040">
                    <a:moveTo>
                      <a:pt x="0" y="0"/>
                    </a:moveTo>
                    <a:lnTo>
                      <a:pt x="193040" y="0"/>
                    </a:lnTo>
                  </a:path>
                </a:pathLst>
              </a:custGeom>
              <a:ln w="9525">
                <a:solidFill>
                  <a:srgbClr val="D9D9D9"/>
                </a:solidFill>
              </a:ln>
            </p:spPr>
            <p:txBody>
              <a:bodyPr wrap="square" lIns="0" tIns="0" rIns="0" bIns="0" rtlCol="0"/>
              <a:lstStyle/>
              <a:p>
                <a:endParaRPr/>
              </a:p>
            </p:txBody>
          </p:sp>
          <p:sp>
            <p:nvSpPr>
              <p:cNvPr id="27" name="object 27"/>
              <p:cNvSpPr/>
              <p:nvPr/>
            </p:nvSpPr>
            <p:spPr>
              <a:xfrm>
                <a:off x="9763759" y="3896359"/>
                <a:ext cx="182880" cy="0"/>
              </a:xfrm>
              <a:custGeom>
                <a:avLst/>
                <a:gdLst/>
                <a:ahLst/>
                <a:cxnLst/>
                <a:rect l="l" t="t" r="r" b="b"/>
                <a:pathLst>
                  <a:path w="182879">
                    <a:moveTo>
                      <a:pt x="0" y="0"/>
                    </a:moveTo>
                    <a:lnTo>
                      <a:pt x="182880" y="0"/>
                    </a:lnTo>
                  </a:path>
                </a:pathLst>
              </a:custGeom>
              <a:ln w="9525">
                <a:solidFill>
                  <a:srgbClr val="D9D9D9"/>
                </a:solidFill>
              </a:ln>
            </p:spPr>
            <p:txBody>
              <a:bodyPr wrap="square" lIns="0" tIns="0" rIns="0" bIns="0" rtlCol="0"/>
              <a:lstStyle/>
              <a:p>
                <a:endParaRPr/>
              </a:p>
            </p:txBody>
          </p:sp>
          <p:sp>
            <p:nvSpPr>
              <p:cNvPr id="28" name="object 28"/>
              <p:cNvSpPr/>
              <p:nvPr/>
            </p:nvSpPr>
            <p:spPr>
              <a:xfrm>
                <a:off x="10312400" y="3896359"/>
                <a:ext cx="182880" cy="0"/>
              </a:xfrm>
              <a:custGeom>
                <a:avLst/>
                <a:gdLst/>
                <a:ahLst/>
                <a:cxnLst/>
                <a:rect l="l" t="t" r="r" b="b"/>
                <a:pathLst>
                  <a:path w="182879">
                    <a:moveTo>
                      <a:pt x="0" y="0"/>
                    </a:moveTo>
                    <a:lnTo>
                      <a:pt x="182879" y="0"/>
                    </a:lnTo>
                  </a:path>
                </a:pathLst>
              </a:custGeom>
              <a:ln w="9525">
                <a:solidFill>
                  <a:srgbClr val="D9D9D9"/>
                </a:solidFill>
              </a:ln>
            </p:spPr>
            <p:txBody>
              <a:bodyPr wrap="square" lIns="0" tIns="0" rIns="0" bIns="0" rtlCol="0"/>
              <a:lstStyle/>
              <a:p>
                <a:endParaRPr/>
              </a:p>
            </p:txBody>
          </p:sp>
          <p:sp>
            <p:nvSpPr>
              <p:cNvPr id="29" name="object 29"/>
              <p:cNvSpPr/>
              <p:nvPr/>
            </p:nvSpPr>
            <p:spPr>
              <a:xfrm>
                <a:off x="10861040" y="3896359"/>
                <a:ext cx="96520" cy="0"/>
              </a:xfrm>
              <a:custGeom>
                <a:avLst/>
                <a:gdLst/>
                <a:ahLst/>
                <a:cxnLst/>
                <a:rect l="l" t="t" r="r" b="b"/>
                <a:pathLst>
                  <a:path w="96520">
                    <a:moveTo>
                      <a:pt x="0" y="0"/>
                    </a:moveTo>
                    <a:lnTo>
                      <a:pt x="96520" y="0"/>
                    </a:lnTo>
                  </a:path>
                </a:pathLst>
              </a:custGeom>
              <a:ln w="9525">
                <a:solidFill>
                  <a:srgbClr val="D9D9D9"/>
                </a:solidFill>
              </a:ln>
            </p:spPr>
            <p:txBody>
              <a:bodyPr wrap="square" lIns="0" tIns="0" rIns="0" bIns="0" rtlCol="0"/>
              <a:lstStyle/>
              <a:p>
                <a:endParaRPr/>
              </a:p>
            </p:txBody>
          </p:sp>
          <p:sp>
            <p:nvSpPr>
              <p:cNvPr id="30" name="object 30"/>
              <p:cNvSpPr/>
              <p:nvPr/>
            </p:nvSpPr>
            <p:spPr>
              <a:xfrm>
                <a:off x="1590039" y="3246120"/>
                <a:ext cx="5603240" cy="0"/>
              </a:xfrm>
              <a:custGeom>
                <a:avLst/>
                <a:gdLst/>
                <a:ahLst/>
                <a:cxnLst/>
                <a:rect l="l" t="t" r="r" b="b"/>
                <a:pathLst>
                  <a:path w="5603240">
                    <a:moveTo>
                      <a:pt x="0" y="0"/>
                    </a:moveTo>
                    <a:lnTo>
                      <a:pt x="5603240" y="0"/>
                    </a:lnTo>
                  </a:path>
                </a:pathLst>
              </a:custGeom>
              <a:ln w="9525">
                <a:solidFill>
                  <a:srgbClr val="D9D9D9"/>
                </a:solidFill>
              </a:ln>
            </p:spPr>
            <p:txBody>
              <a:bodyPr wrap="square" lIns="0" tIns="0" rIns="0" bIns="0" rtlCol="0"/>
              <a:lstStyle/>
              <a:p>
                <a:endParaRPr/>
              </a:p>
            </p:txBody>
          </p:sp>
          <p:sp>
            <p:nvSpPr>
              <p:cNvPr id="31" name="object 31"/>
              <p:cNvSpPr/>
              <p:nvPr/>
            </p:nvSpPr>
            <p:spPr>
              <a:xfrm>
                <a:off x="7559040" y="3246120"/>
                <a:ext cx="182880" cy="0"/>
              </a:xfrm>
              <a:custGeom>
                <a:avLst/>
                <a:gdLst/>
                <a:ahLst/>
                <a:cxnLst/>
                <a:rect l="l" t="t" r="r" b="b"/>
                <a:pathLst>
                  <a:path w="182879">
                    <a:moveTo>
                      <a:pt x="0" y="0"/>
                    </a:moveTo>
                    <a:lnTo>
                      <a:pt x="182880" y="0"/>
                    </a:lnTo>
                  </a:path>
                </a:pathLst>
              </a:custGeom>
              <a:ln w="9525">
                <a:solidFill>
                  <a:srgbClr val="D9D9D9"/>
                </a:solidFill>
              </a:ln>
            </p:spPr>
            <p:txBody>
              <a:bodyPr wrap="square" lIns="0" tIns="0" rIns="0" bIns="0" rtlCol="0"/>
              <a:lstStyle/>
              <a:p>
                <a:endParaRPr/>
              </a:p>
            </p:txBody>
          </p:sp>
          <p:sp>
            <p:nvSpPr>
              <p:cNvPr id="32" name="object 32"/>
              <p:cNvSpPr/>
              <p:nvPr/>
            </p:nvSpPr>
            <p:spPr>
              <a:xfrm>
                <a:off x="8107680" y="3246120"/>
                <a:ext cx="182880" cy="0"/>
              </a:xfrm>
              <a:custGeom>
                <a:avLst/>
                <a:gdLst/>
                <a:ahLst/>
                <a:cxnLst/>
                <a:rect l="l" t="t" r="r" b="b"/>
                <a:pathLst>
                  <a:path w="182879">
                    <a:moveTo>
                      <a:pt x="0" y="0"/>
                    </a:moveTo>
                    <a:lnTo>
                      <a:pt x="182879" y="0"/>
                    </a:lnTo>
                  </a:path>
                </a:pathLst>
              </a:custGeom>
              <a:ln w="9525">
                <a:solidFill>
                  <a:srgbClr val="D9D9D9"/>
                </a:solidFill>
              </a:ln>
            </p:spPr>
            <p:txBody>
              <a:bodyPr wrap="square" lIns="0" tIns="0" rIns="0" bIns="0" rtlCol="0"/>
              <a:lstStyle/>
              <a:p>
                <a:endParaRPr/>
              </a:p>
            </p:txBody>
          </p:sp>
          <p:sp>
            <p:nvSpPr>
              <p:cNvPr id="33" name="object 33"/>
              <p:cNvSpPr/>
              <p:nvPr/>
            </p:nvSpPr>
            <p:spPr>
              <a:xfrm>
                <a:off x="8656319" y="3246120"/>
                <a:ext cx="182880" cy="0"/>
              </a:xfrm>
              <a:custGeom>
                <a:avLst/>
                <a:gdLst/>
                <a:ahLst/>
                <a:cxnLst/>
                <a:rect l="l" t="t" r="r" b="b"/>
                <a:pathLst>
                  <a:path w="182879">
                    <a:moveTo>
                      <a:pt x="0" y="0"/>
                    </a:moveTo>
                    <a:lnTo>
                      <a:pt x="182880" y="0"/>
                    </a:lnTo>
                  </a:path>
                </a:pathLst>
              </a:custGeom>
              <a:ln w="9525">
                <a:solidFill>
                  <a:srgbClr val="D9D9D9"/>
                </a:solidFill>
              </a:ln>
            </p:spPr>
            <p:txBody>
              <a:bodyPr wrap="square" lIns="0" tIns="0" rIns="0" bIns="0" rtlCol="0"/>
              <a:lstStyle/>
              <a:p>
                <a:endParaRPr/>
              </a:p>
            </p:txBody>
          </p:sp>
          <p:sp>
            <p:nvSpPr>
              <p:cNvPr id="34" name="object 34"/>
              <p:cNvSpPr/>
              <p:nvPr/>
            </p:nvSpPr>
            <p:spPr>
              <a:xfrm>
                <a:off x="9204959" y="3246120"/>
                <a:ext cx="193040" cy="0"/>
              </a:xfrm>
              <a:custGeom>
                <a:avLst/>
                <a:gdLst/>
                <a:ahLst/>
                <a:cxnLst/>
                <a:rect l="l" t="t" r="r" b="b"/>
                <a:pathLst>
                  <a:path w="193040">
                    <a:moveTo>
                      <a:pt x="0" y="0"/>
                    </a:moveTo>
                    <a:lnTo>
                      <a:pt x="193040" y="0"/>
                    </a:lnTo>
                  </a:path>
                </a:pathLst>
              </a:custGeom>
              <a:ln w="9525">
                <a:solidFill>
                  <a:srgbClr val="D9D9D9"/>
                </a:solidFill>
              </a:ln>
            </p:spPr>
            <p:txBody>
              <a:bodyPr wrap="square" lIns="0" tIns="0" rIns="0" bIns="0" rtlCol="0"/>
              <a:lstStyle/>
              <a:p>
                <a:endParaRPr/>
              </a:p>
            </p:txBody>
          </p:sp>
          <p:sp>
            <p:nvSpPr>
              <p:cNvPr id="35" name="object 35"/>
              <p:cNvSpPr/>
              <p:nvPr/>
            </p:nvSpPr>
            <p:spPr>
              <a:xfrm>
                <a:off x="9763759" y="3246120"/>
                <a:ext cx="182880" cy="0"/>
              </a:xfrm>
              <a:custGeom>
                <a:avLst/>
                <a:gdLst/>
                <a:ahLst/>
                <a:cxnLst/>
                <a:rect l="l" t="t" r="r" b="b"/>
                <a:pathLst>
                  <a:path w="182879">
                    <a:moveTo>
                      <a:pt x="0" y="0"/>
                    </a:moveTo>
                    <a:lnTo>
                      <a:pt x="182880" y="0"/>
                    </a:lnTo>
                  </a:path>
                </a:pathLst>
              </a:custGeom>
              <a:ln w="9525">
                <a:solidFill>
                  <a:srgbClr val="D9D9D9"/>
                </a:solidFill>
              </a:ln>
            </p:spPr>
            <p:txBody>
              <a:bodyPr wrap="square" lIns="0" tIns="0" rIns="0" bIns="0" rtlCol="0"/>
              <a:lstStyle/>
              <a:p>
                <a:endParaRPr/>
              </a:p>
            </p:txBody>
          </p:sp>
          <p:sp>
            <p:nvSpPr>
              <p:cNvPr id="36" name="object 36"/>
              <p:cNvSpPr/>
              <p:nvPr/>
            </p:nvSpPr>
            <p:spPr>
              <a:xfrm>
                <a:off x="10312400" y="3246120"/>
                <a:ext cx="182880" cy="0"/>
              </a:xfrm>
              <a:custGeom>
                <a:avLst/>
                <a:gdLst/>
                <a:ahLst/>
                <a:cxnLst/>
                <a:rect l="l" t="t" r="r" b="b"/>
                <a:pathLst>
                  <a:path w="182879">
                    <a:moveTo>
                      <a:pt x="0" y="0"/>
                    </a:moveTo>
                    <a:lnTo>
                      <a:pt x="182879" y="0"/>
                    </a:lnTo>
                  </a:path>
                </a:pathLst>
              </a:custGeom>
              <a:ln w="9525">
                <a:solidFill>
                  <a:srgbClr val="D9D9D9"/>
                </a:solidFill>
              </a:ln>
            </p:spPr>
            <p:txBody>
              <a:bodyPr wrap="square" lIns="0" tIns="0" rIns="0" bIns="0" rtlCol="0"/>
              <a:lstStyle/>
              <a:p>
                <a:endParaRPr/>
              </a:p>
            </p:txBody>
          </p:sp>
          <p:sp>
            <p:nvSpPr>
              <p:cNvPr id="37" name="object 37"/>
              <p:cNvSpPr/>
              <p:nvPr/>
            </p:nvSpPr>
            <p:spPr>
              <a:xfrm>
                <a:off x="10861040" y="3246120"/>
                <a:ext cx="96520" cy="0"/>
              </a:xfrm>
              <a:custGeom>
                <a:avLst/>
                <a:gdLst/>
                <a:ahLst/>
                <a:cxnLst/>
                <a:rect l="l" t="t" r="r" b="b"/>
                <a:pathLst>
                  <a:path w="96520">
                    <a:moveTo>
                      <a:pt x="0" y="0"/>
                    </a:moveTo>
                    <a:lnTo>
                      <a:pt x="96520" y="0"/>
                    </a:lnTo>
                  </a:path>
                </a:pathLst>
              </a:custGeom>
              <a:ln w="9525">
                <a:solidFill>
                  <a:srgbClr val="D9D9D9"/>
                </a:solidFill>
              </a:ln>
            </p:spPr>
            <p:txBody>
              <a:bodyPr wrap="square" lIns="0" tIns="0" rIns="0" bIns="0" rtlCol="0"/>
              <a:lstStyle/>
              <a:p>
                <a:endParaRPr/>
              </a:p>
            </p:txBody>
          </p:sp>
          <p:sp>
            <p:nvSpPr>
              <p:cNvPr id="38" name="object 38"/>
              <p:cNvSpPr/>
              <p:nvPr/>
            </p:nvSpPr>
            <p:spPr>
              <a:xfrm>
                <a:off x="1590039" y="2585720"/>
                <a:ext cx="8356600" cy="0"/>
              </a:xfrm>
              <a:custGeom>
                <a:avLst/>
                <a:gdLst/>
                <a:ahLst/>
                <a:cxnLst/>
                <a:rect l="l" t="t" r="r" b="b"/>
                <a:pathLst>
                  <a:path w="8356600">
                    <a:moveTo>
                      <a:pt x="0" y="0"/>
                    </a:moveTo>
                    <a:lnTo>
                      <a:pt x="8356600" y="0"/>
                    </a:lnTo>
                  </a:path>
                </a:pathLst>
              </a:custGeom>
              <a:ln w="9525">
                <a:solidFill>
                  <a:srgbClr val="D9D9D9"/>
                </a:solidFill>
              </a:ln>
            </p:spPr>
            <p:txBody>
              <a:bodyPr wrap="square" lIns="0" tIns="0" rIns="0" bIns="0" rtlCol="0"/>
              <a:lstStyle/>
              <a:p>
                <a:endParaRPr/>
              </a:p>
            </p:txBody>
          </p:sp>
          <p:sp>
            <p:nvSpPr>
              <p:cNvPr id="39" name="object 39"/>
              <p:cNvSpPr/>
              <p:nvPr/>
            </p:nvSpPr>
            <p:spPr>
              <a:xfrm>
                <a:off x="10312400" y="2585720"/>
                <a:ext cx="182880" cy="0"/>
              </a:xfrm>
              <a:custGeom>
                <a:avLst/>
                <a:gdLst/>
                <a:ahLst/>
                <a:cxnLst/>
                <a:rect l="l" t="t" r="r" b="b"/>
                <a:pathLst>
                  <a:path w="182879">
                    <a:moveTo>
                      <a:pt x="0" y="0"/>
                    </a:moveTo>
                    <a:lnTo>
                      <a:pt x="182879" y="0"/>
                    </a:lnTo>
                  </a:path>
                </a:pathLst>
              </a:custGeom>
              <a:ln w="9525">
                <a:solidFill>
                  <a:srgbClr val="D9D9D9"/>
                </a:solidFill>
              </a:ln>
            </p:spPr>
            <p:txBody>
              <a:bodyPr wrap="square" lIns="0" tIns="0" rIns="0" bIns="0" rtlCol="0"/>
              <a:lstStyle/>
              <a:p>
                <a:endParaRPr/>
              </a:p>
            </p:txBody>
          </p:sp>
          <p:sp>
            <p:nvSpPr>
              <p:cNvPr id="40" name="object 40"/>
              <p:cNvSpPr/>
              <p:nvPr/>
            </p:nvSpPr>
            <p:spPr>
              <a:xfrm>
                <a:off x="10861040" y="2585720"/>
                <a:ext cx="96520" cy="0"/>
              </a:xfrm>
              <a:custGeom>
                <a:avLst/>
                <a:gdLst/>
                <a:ahLst/>
                <a:cxnLst/>
                <a:rect l="l" t="t" r="r" b="b"/>
                <a:pathLst>
                  <a:path w="96520">
                    <a:moveTo>
                      <a:pt x="0" y="0"/>
                    </a:moveTo>
                    <a:lnTo>
                      <a:pt x="96520" y="0"/>
                    </a:lnTo>
                  </a:path>
                </a:pathLst>
              </a:custGeom>
              <a:ln w="9525">
                <a:solidFill>
                  <a:srgbClr val="D9D9D9"/>
                </a:solidFill>
              </a:ln>
            </p:spPr>
            <p:txBody>
              <a:bodyPr wrap="square" lIns="0" tIns="0" rIns="0" bIns="0" rtlCol="0"/>
              <a:lstStyle/>
              <a:p>
                <a:endParaRPr/>
              </a:p>
            </p:txBody>
          </p:sp>
          <p:sp>
            <p:nvSpPr>
              <p:cNvPr id="41" name="object 41"/>
              <p:cNvSpPr/>
              <p:nvPr/>
            </p:nvSpPr>
            <p:spPr>
              <a:xfrm>
                <a:off x="1590039" y="1935479"/>
                <a:ext cx="8905240" cy="0"/>
              </a:xfrm>
              <a:custGeom>
                <a:avLst/>
                <a:gdLst/>
                <a:ahLst/>
                <a:cxnLst/>
                <a:rect l="l" t="t" r="r" b="b"/>
                <a:pathLst>
                  <a:path w="8905240">
                    <a:moveTo>
                      <a:pt x="0" y="0"/>
                    </a:moveTo>
                    <a:lnTo>
                      <a:pt x="8905240" y="0"/>
                    </a:lnTo>
                  </a:path>
                </a:pathLst>
              </a:custGeom>
              <a:ln w="9525">
                <a:solidFill>
                  <a:srgbClr val="D9D9D9"/>
                </a:solidFill>
              </a:ln>
            </p:spPr>
            <p:txBody>
              <a:bodyPr wrap="square" lIns="0" tIns="0" rIns="0" bIns="0" rtlCol="0"/>
              <a:lstStyle/>
              <a:p>
                <a:endParaRPr/>
              </a:p>
            </p:txBody>
          </p:sp>
          <p:sp>
            <p:nvSpPr>
              <p:cNvPr id="42" name="object 42"/>
              <p:cNvSpPr/>
              <p:nvPr/>
            </p:nvSpPr>
            <p:spPr>
              <a:xfrm>
                <a:off x="10861040" y="1935479"/>
                <a:ext cx="96520" cy="0"/>
              </a:xfrm>
              <a:custGeom>
                <a:avLst/>
                <a:gdLst/>
                <a:ahLst/>
                <a:cxnLst/>
                <a:rect l="l" t="t" r="r" b="b"/>
                <a:pathLst>
                  <a:path w="96520">
                    <a:moveTo>
                      <a:pt x="0" y="0"/>
                    </a:moveTo>
                    <a:lnTo>
                      <a:pt x="96520" y="0"/>
                    </a:lnTo>
                  </a:path>
                </a:pathLst>
              </a:custGeom>
              <a:ln w="9525">
                <a:solidFill>
                  <a:srgbClr val="D9D9D9"/>
                </a:solidFill>
              </a:ln>
            </p:spPr>
            <p:txBody>
              <a:bodyPr wrap="square" lIns="0" tIns="0" rIns="0" bIns="0" rtlCol="0"/>
              <a:lstStyle/>
              <a:p>
                <a:endParaRPr/>
              </a:p>
            </p:txBody>
          </p:sp>
          <p:grpSp>
            <p:nvGrpSpPr>
              <p:cNvPr id="43" name="object 43"/>
              <p:cNvGrpSpPr/>
              <p:nvPr/>
            </p:nvGrpSpPr>
            <p:grpSpPr>
              <a:xfrm>
                <a:off x="1585277" y="1270317"/>
                <a:ext cx="9377045" cy="4516120"/>
                <a:chOff x="1585277" y="1270317"/>
                <a:chExt cx="9377045" cy="4516120"/>
              </a:xfrm>
            </p:grpSpPr>
            <p:sp>
              <p:nvSpPr>
                <p:cNvPr id="44" name="object 44"/>
                <p:cNvSpPr/>
                <p:nvPr/>
              </p:nvSpPr>
              <p:spPr>
                <a:xfrm>
                  <a:off x="1590039" y="1275080"/>
                  <a:ext cx="9367520" cy="0"/>
                </a:xfrm>
                <a:custGeom>
                  <a:avLst/>
                  <a:gdLst/>
                  <a:ahLst/>
                  <a:cxnLst/>
                  <a:rect l="l" t="t" r="r" b="b"/>
                  <a:pathLst>
                    <a:path w="9367520">
                      <a:moveTo>
                        <a:pt x="0" y="0"/>
                      </a:moveTo>
                      <a:lnTo>
                        <a:pt x="9367520" y="0"/>
                      </a:lnTo>
                    </a:path>
                  </a:pathLst>
                </a:custGeom>
                <a:ln w="9525">
                  <a:solidFill>
                    <a:srgbClr val="D9D9D9"/>
                  </a:solidFill>
                </a:ln>
              </p:spPr>
              <p:txBody>
                <a:bodyPr wrap="square" lIns="0" tIns="0" rIns="0" bIns="0" rtlCol="0"/>
                <a:lstStyle/>
                <a:p>
                  <a:endParaRPr/>
                </a:p>
              </p:txBody>
            </p:sp>
            <p:sp>
              <p:nvSpPr>
                <p:cNvPr id="45" name="object 45"/>
                <p:cNvSpPr/>
                <p:nvPr/>
              </p:nvSpPr>
              <p:spPr>
                <a:xfrm>
                  <a:off x="1590039" y="1275080"/>
                  <a:ext cx="9367520" cy="3931920"/>
                </a:xfrm>
                <a:custGeom>
                  <a:avLst/>
                  <a:gdLst/>
                  <a:ahLst/>
                  <a:cxnLst/>
                  <a:rect l="l" t="t" r="r" b="b"/>
                  <a:pathLst>
                    <a:path w="9367520" h="3931920">
                      <a:moveTo>
                        <a:pt x="0" y="0"/>
                      </a:moveTo>
                      <a:lnTo>
                        <a:pt x="0" y="3931920"/>
                      </a:lnTo>
                    </a:path>
                    <a:path w="9367520" h="3931920">
                      <a:moveTo>
                        <a:pt x="558800" y="0"/>
                      </a:moveTo>
                      <a:lnTo>
                        <a:pt x="558800" y="3931920"/>
                      </a:lnTo>
                    </a:path>
                    <a:path w="9367520" h="3931920">
                      <a:moveTo>
                        <a:pt x="1107440" y="0"/>
                      </a:moveTo>
                      <a:lnTo>
                        <a:pt x="1107440" y="3931920"/>
                      </a:lnTo>
                    </a:path>
                    <a:path w="9367520" h="3931920">
                      <a:moveTo>
                        <a:pt x="1656080" y="0"/>
                      </a:moveTo>
                      <a:lnTo>
                        <a:pt x="1656080" y="3931920"/>
                      </a:lnTo>
                    </a:path>
                    <a:path w="9367520" h="3931920">
                      <a:moveTo>
                        <a:pt x="2204720" y="0"/>
                      </a:moveTo>
                      <a:lnTo>
                        <a:pt x="2204720" y="3931920"/>
                      </a:lnTo>
                    </a:path>
                    <a:path w="9367520" h="3931920">
                      <a:moveTo>
                        <a:pt x="2753360" y="0"/>
                      </a:moveTo>
                      <a:lnTo>
                        <a:pt x="2753360" y="3931920"/>
                      </a:lnTo>
                    </a:path>
                    <a:path w="9367520" h="3931920">
                      <a:moveTo>
                        <a:pt x="3302000" y="0"/>
                      </a:moveTo>
                      <a:lnTo>
                        <a:pt x="3302000" y="3931920"/>
                      </a:lnTo>
                    </a:path>
                    <a:path w="9367520" h="3931920">
                      <a:moveTo>
                        <a:pt x="3860800" y="0"/>
                      </a:moveTo>
                      <a:lnTo>
                        <a:pt x="3860800" y="3931920"/>
                      </a:lnTo>
                    </a:path>
                    <a:path w="9367520" h="3931920">
                      <a:moveTo>
                        <a:pt x="4409440" y="0"/>
                      </a:moveTo>
                      <a:lnTo>
                        <a:pt x="4409440" y="3931920"/>
                      </a:lnTo>
                    </a:path>
                    <a:path w="9367520" h="3931920">
                      <a:moveTo>
                        <a:pt x="4958080" y="0"/>
                      </a:moveTo>
                      <a:lnTo>
                        <a:pt x="4958080" y="3931920"/>
                      </a:lnTo>
                    </a:path>
                    <a:path w="9367520" h="3931920">
                      <a:moveTo>
                        <a:pt x="5506720" y="0"/>
                      </a:moveTo>
                      <a:lnTo>
                        <a:pt x="5506720" y="3931920"/>
                      </a:lnTo>
                    </a:path>
                    <a:path w="9367520" h="3931920">
                      <a:moveTo>
                        <a:pt x="6055360" y="0"/>
                      </a:moveTo>
                      <a:lnTo>
                        <a:pt x="6055360" y="3931920"/>
                      </a:lnTo>
                    </a:path>
                    <a:path w="9367520" h="3931920">
                      <a:moveTo>
                        <a:pt x="6614159" y="0"/>
                      </a:moveTo>
                      <a:lnTo>
                        <a:pt x="6614159" y="3931920"/>
                      </a:lnTo>
                    </a:path>
                    <a:path w="9367520" h="3931920">
                      <a:moveTo>
                        <a:pt x="7162800" y="0"/>
                      </a:moveTo>
                      <a:lnTo>
                        <a:pt x="7162800" y="3931920"/>
                      </a:lnTo>
                    </a:path>
                    <a:path w="9367520" h="3931920">
                      <a:moveTo>
                        <a:pt x="7711440" y="0"/>
                      </a:moveTo>
                      <a:lnTo>
                        <a:pt x="7711440" y="3931920"/>
                      </a:lnTo>
                    </a:path>
                    <a:path w="9367520" h="3931920">
                      <a:moveTo>
                        <a:pt x="8260080" y="0"/>
                      </a:moveTo>
                      <a:lnTo>
                        <a:pt x="8260080" y="3931920"/>
                      </a:lnTo>
                    </a:path>
                    <a:path w="9367520" h="3931920">
                      <a:moveTo>
                        <a:pt x="8808720" y="0"/>
                      </a:moveTo>
                      <a:lnTo>
                        <a:pt x="8808720" y="3931920"/>
                      </a:lnTo>
                    </a:path>
                    <a:path w="9367520" h="3931920">
                      <a:moveTo>
                        <a:pt x="9367520" y="0"/>
                      </a:moveTo>
                      <a:lnTo>
                        <a:pt x="9367520" y="3931920"/>
                      </a:lnTo>
                    </a:path>
                  </a:pathLst>
                </a:custGeom>
                <a:ln w="9525">
                  <a:solidFill>
                    <a:srgbClr val="D9D9D9"/>
                  </a:solidFill>
                </a:ln>
              </p:spPr>
              <p:txBody>
                <a:bodyPr wrap="square" lIns="0" tIns="0" rIns="0" bIns="0" rtlCol="0"/>
                <a:lstStyle/>
                <a:p>
                  <a:endParaRPr/>
                </a:p>
              </p:txBody>
            </p:sp>
            <p:sp>
              <p:nvSpPr>
                <p:cNvPr id="46" name="object 46"/>
                <p:cNvSpPr/>
                <p:nvPr/>
              </p:nvSpPr>
              <p:spPr>
                <a:xfrm>
                  <a:off x="1686560" y="1869452"/>
                  <a:ext cx="9174480" cy="3342640"/>
                </a:xfrm>
                <a:custGeom>
                  <a:avLst/>
                  <a:gdLst/>
                  <a:ahLst/>
                  <a:cxnLst/>
                  <a:rect l="l" t="t" r="r" b="b"/>
                  <a:pathLst>
                    <a:path w="9174480" h="3342640">
                      <a:moveTo>
                        <a:pt x="365760" y="2915907"/>
                      </a:moveTo>
                      <a:lnTo>
                        <a:pt x="0" y="2915907"/>
                      </a:lnTo>
                      <a:lnTo>
                        <a:pt x="0" y="3342627"/>
                      </a:lnTo>
                      <a:lnTo>
                        <a:pt x="365760" y="3342627"/>
                      </a:lnTo>
                      <a:lnTo>
                        <a:pt x="365760" y="2915907"/>
                      </a:lnTo>
                      <a:close/>
                    </a:path>
                    <a:path w="9174480" h="3342640">
                      <a:moveTo>
                        <a:pt x="914400" y="2804147"/>
                      </a:moveTo>
                      <a:lnTo>
                        <a:pt x="548640" y="2804147"/>
                      </a:lnTo>
                      <a:lnTo>
                        <a:pt x="548640" y="3342627"/>
                      </a:lnTo>
                      <a:lnTo>
                        <a:pt x="914400" y="3342627"/>
                      </a:lnTo>
                      <a:lnTo>
                        <a:pt x="914400" y="2804147"/>
                      </a:lnTo>
                      <a:close/>
                    </a:path>
                    <a:path w="9174480" h="3342640">
                      <a:moveTo>
                        <a:pt x="1463040" y="2783827"/>
                      </a:moveTo>
                      <a:lnTo>
                        <a:pt x="1097280" y="2783827"/>
                      </a:lnTo>
                      <a:lnTo>
                        <a:pt x="1097280" y="3342627"/>
                      </a:lnTo>
                      <a:lnTo>
                        <a:pt x="1463040" y="3342627"/>
                      </a:lnTo>
                      <a:lnTo>
                        <a:pt x="1463040" y="2783827"/>
                      </a:lnTo>
                      <a:close/>
                    </a:path>
                    <a:path w="9174480" h="3342640">
                      <a:moveTo>
                        <a:pt x="2011680" y="2773680"/>
                      </a:moveTo>
                      <a:lnTo>
                        <a:pt x="1656080" y="2773680"/>
                      </a:lnTo>
                      <a:lnTo>
                        <a:pt x="1656080" y="3342627"/>
                      </a:lnTo>
                      <a:lnTo>
                        <a:pt x="2011680" y="3342627"/>
                      </a:lnTo>
                      <a:lnTo>
                        <a:pt x="2011680" y="2773680"/>
                      </a:lnTo>
                      <a:close/>
                    </a:path>
                    <a:path w="9174480" h="3342640">
                      <a:moveTo>
                        <a:pt x="2570480" y="1940547"/>
                      </a:moveTo>
                      <a:lnTo>
                        <a:pt x="2204720" y="1940547"/>
                      </a:lnTo>
                      <a:lnTo>
                        <a:pt x="2204720" y="3342627"/>
                      </a:lnTo>
                      <a:lnTo>
                        <a:pt x="2570480" y="3342627"/>
                      </a:lnTo>
                      <a:lnTo>
                        <a:pt x="2570480" y="1940547"/>
                      </a:lnTo>
                      <a:close/>
                    </a:path>
                    <a:path w="9174480" h="3342640">
                      <a:moveTo>
                        <a:pt x="3119120" y="1879587"/>
                      </a:moveTo>
                      <a:lnTo>
                        <a:pt x="2753360" y="1879587"/>
                      </a:lnTo>
                      <a:lnTo>
                        <a:pt x="2753360" y="3342627"/>
                      </a:lnTo>
                      <a:lnTo>
                        <a:pt x="3119120" y="3342627"/>
                      </a:lnTo>
                      <a:lnTo>
                        <a:pt x="3119120" y="1879587"/>
                      </a:lnTo>
                      <a:close/>
                    </a:path>
                    <a:path w="9174480" h="3342640">
                      <a:moveTo>
                        <a:pt x="3667760" y="1859280"/>
                      </a:moveTo>
                      <a:lnTo>
                        <a:pt x="3302000" y="1859280"/>
                      </a:lnTo>
                      <a:lnTo>
                        <a:pt x="3302000" y="3342627"/>
                      </a:lnTo>
                      <a:lnTo>
                        <a:pt x="3667760" y="3342627"/>
                      </a:lnTo>
                      <a:lnTo>
                        <a:pt x="3667760" y="1859280"/>
                      </a:lnTo>
                      <a:close/>
                    </a:path>
                    <a:path w="9174480" h="3342640">
                      <a:moveTo>
                        <a:pt x="4216400" y="1747507"/>
                      </a:moveTo>
                      <a:lnTo>
                        <a:pt x="3850640" y="1747507"/>
                      </a:lnTo>
                      <a:lnTo>
                        <a:pt x="3850640" y="3342627"/>
                      </a:lnTo>
                      <a:lnTo>
                        <a:pt x="4216400" y="3342627"/>
                      </a:lnTo>
                      <a:lnTo>
                        <a:pt x="4216400" y="1747507"/>
                      </a:lnTo>
                      <a:close/>
                    </a:path>
                    <a:path w="9174480" h="3342640">
                      <a:moveTo>
                        <a:pt x="4765040" y="1524000"/>
                      </a:moveTo>
                      <a:lnTo>
                        <a:pt x="4409440" y="1524000"/>
                      </a:lnTo>
                      <a:lnTo>
                        <a:pt x="4409440" y="3342627"/>
                      </a:lnTo>
                      <a:lnTo>
                        <a:pt x="4765040" y="3342627"/>
                      </a:lnTo>
                      <a:lnTo>
                        <a:pt x="4765040" y="1524000"/>
                      </a:lnTo>
                      <a:close/>
                    </a:path>
                    <a:path w="9174480" h="3342640">
                      <a:moveTo>
                        <a:pt x="5323840" y="1442707"/>
                      </a:moveTo>
                      <a:lnTo>
                        <a:pt x="4958080" y="1442707"/>
                      </a:lnTo>
                      <a:lnTo>
                        <a:pt x="4958080" y="3342627"/>
                      </a:lnTo>
                      <a:lnTo>
                        <a:pt x="5323840" y="3342627"/>
                      </a:lnTo>
                      <a:lnTo>
                        <a:pt x="5323840" y="1442707"/>
                      </a:lnTo>
                      <a:close/>
                    </a:path>
                    <a:path w="9174480" h="3342640">
                      <a:moveTo>
                        <a:pt x="5872467" y="1371600"/>
                      </a:moveTo>
                      <a:lnTo>
                        <a:pt x="5506720" y="1371600"/>
                      </a:lnTo>
                      <a:lnTo>
                        <a:pt x="5506720" y="3342627"/>
                      </a:lnTo>
                      <a:lnTo>
                        <a:pt x="5872467" y="3342627"/>
                      </a:lnTo>
                      <a:lnTo>
                        <a:pt x="5872467" y="1371600"/>
                      </a:lnTo>
                      <a:close/>
                    </a:path>
                    <a:path w="9174480" h="3342640">
                      <a:moveTo>
                        <a:pt x="6421120" y="1330947"/>
                      </a:moveTo>
                      <a:lnTo>
                        <a:pt x="6055360" y="1330947"/>
                      </a:lnTo>
                      <a:lnTo>
                        <a:pt x="6055360" y="3342627"/>
                      </a:lnTo>
                      <a:lnTo>
                        <a:pt x="6421120" y="3342627"/>
                      </a:lnTo>
                      <a:lnTo>
                        <a:pt x="6421120" y="1330947"/>
                      </a:lnTo>
                      <a:close/>
                    </a:path>
                    <a:path w="9174480" h="3342640">
                      <a:moveTo>
                        <a:pt x="6969747" y="1097267"/>
                      </a:moveTo>
                      <a:lnTo>
                        <a:pt x="6604000" y="1097267"/>
                      </a:lnTo>
                      <a:lnTo>
                        <a:pt x="6604000" y="3342627"/>
                      </a:lnTo>
                      <a:lnTo>
                        <a:pt x="6969747" y="3342627"/>
                      </a:lnTo>
                      <a:lnTo>
                        <a:pt x="6969747" y="1097267"/>
                      </a:lnTo>
                      <a:close/>
                    </a:path>
                    <a:path w="9174480" h="3342640">
                      <a:moveTo>
                        <a:pt x="7518400" y="1056627"/>
                      </a:moveTo>
                      <a:lnTo>
                        <a:pt x="7152640" y="1056627"/>
                      </a:lnTo>
                      <a:lnTo>
                        <a:pt x="7152640" y="3342627"/>
                      </a:lnTo>
                      <a:lnTo>
                        <a:pt x="7518400" y="3342627"/>
                      </a:lnTo>
                      <a:lnTo>
                        <a:pt x="7518400" y="1056627"/>
                      </a:lnTo>
                      <a:close/>
                    </a:path>
                    <a:path w="9174480" h="3342640">
                      <a:moveTo>
                        <a:pt x="8077200" y="995667"/>
                      </a:moveTo>
                      <a:lnTo>
                        <a:pt x="7711440" y="995667"/>
                      </a:lnTo>
                      <a:lnTo>
                        <a:pt x="7711440" y="3342627"/>
                      </a:lnTo>
                      <a:lnTo>
                        <a:pt x="8077200" y="3342627"/>
                      </a:lnTo>
                      <a:lnTo>
                        <a:pt x="8077200" y="995667"/>
                      </a:lnTo>
                      <a:close/>
                    </a:path>
                    <a:path w="9174480" h="3342640">
                      <a:moveTo>
                        <a:pt x="8625840" y="487667"/>
                      </a:moveTo>
                      <a:lnTo>
                        <a:pt x="8260080" y="487667"/>
                      </a:lnTo>
                      <a:lnTo>
                        <a:pt x="8260080" y="3342627"/>
                      </a:lnTo>
                      <a:lnTo>
                        <a:pt x="8625840" y="3342627"/>
                      </a:lnTo>
                      <a:lnTo>
                        <a:pt x="8625840" y="487667"/>
                      </a:lnTo>
                      <a:close/>
                    </a:path>
                    <a:path w="9174480" h="3342640">
                      <a:moveTo>
                        <a:pt x="9174467" y="0"/>
                      </a:moveTo>
                      <a:lnTo>
                        <a:pt x="8808720" y="0"/>
                      </a:lnTo>
                      <a:lnTo>
                        <a:pt x="8808720" y="3342627"/>
                      </a:lnTo>
                      <a:lnTo>
                        <a:pt x="9174467" y="3342627"/>
                      </a:lnTo>
                      <a:lnTo>
                        <a:pt x="9174467" y="0"/>
                      </a:lnTo>
                      <a:close/>
                    </a:path>
                  </a:pathLst>
                </a:custGeom>
                <a:solidFill>
                  <a:srgbClr val="8DCDCD"/>
                </a:solidFill>
              </p:spPr>
              <p:txBody>
                <a:bodyPr wrap="square" lIns="0" tIns="0" rIns="0" bIns="0" rtlCol="0"/>
                <a:lstStyle/>
                <a:p>
                  <a:endParaRPr/>
                </a:p>
              </p:txBody>
            </p:sp>
            <p:sp>
              <p:nvSpPr>
                <p:cNvPr id="47" name="object 47"/>
                <p:cNvSpPr/>
                <p:nvPr/>
              </p:nvSpPr>
              <p:spPr>
                <a:xfrm>
                  <a:off x="1590039" y="5207000"/>
                  <a:ext cx="9367520" cy="365760"/>
                </a:xfrm>
                <a:custGeom>
                  <a:avLst/>
                  <a:gdLst/>
                  <a:ahLst/>
                  <a:cxnLst/>
                  <a:rect l="l" t="t" r="r" b="b"/>
                  <a:pathLst>
                    <a:path w="9367520" h="365760">
                      <a:moveTo>
                        <a:pt x="0" y="0"/>
                      </a:moveTo>
                      <a:lnTo>
                        <a:pt x="9367520" y="0"/>
                      </a:lnTo>
                    </a:path>
                    <a:path w="9367520" h="365760">
                      <a:moveTo>
                        <a:pt x="0" y="0"/>
                      </a:moveTo>
                      <a:lnTo>
                        <a:pt x="0" y="365760"/>
                      </a:lnTo>
                    </a:path>
                    <a:path w="9367520" h="365760">
                      <a:moveTo>
                        <a:pt x="558800" y="0"/>
                      </a:moveTo>
                      <a:lnTo>
                        <a:pt x="558800" y="365760"/>
                      </a:lnTo>
                    </a:path>
                    <a:path w="9367520" h="365760">
                      <a:moveTo>
                        <a:pt x="1107440" y="0"/>
                      </a:moveTo>
                      <a:lnTo>
                        <a:pt x="1107440" y="365760"/>
                      </a:lnTo>
                    </a:path>
                    <a:path w="9367520" h="365760">
                      <a:moveTo>
                        <a:pt x="1656080" y="0"/>
                      </a:moveTo>
                      <a:lnTo>
                        <a:pt x="1656080" y="365760"/>
                      </a:lnTo>
                    </a:path>
                    <a:path w="9367520" h="365760">
                      <a:moveTo>
                        <a:pt x="2204720" y="0"/>
                      </a:moveTo>
                      <a:lnTo>
                        <a:pt x="2204720" y="365760"/>
                      </a:lnTo>
                    </a:path>
                    <a:path w="9367520" h="365760">
                      <a:moveTo>
                        <a:pt x="2753360" y="0"/>
                      </a:moveTo>
                      <a:lnTo>
                        <a:pt x="2753360" y="365760"/>
                      </a:lnTo>
                    </a:path>
                    <a:path w="9367520" h="365760">
                      <a:moveTo>
                        <a:pt x="3302000" y="0"/>
                      </a:moveTo>
                      <a:lnTo>
                        <a:pt x="3302000" y="365760"/>
                      </a:lnTo>
                    </a:path>
                    <a:path w="9367520" h="365760">
                      <a:moveTo>
                        <a:pt x="3860800" y="0"/>
                      </a:moveTo>
                      <a:lnTo>
                        <a:pt x="3860800" y="365760"/>
                      </a:lnTo>
                    </a:path>
                    <a:path w="9367520" h="365760">
                      <a:moveTo>
                        <a:pt x="4409440" y="0"/>
                      </a:moveTo>
                      <a:lnTo>
                        <a:pt x="4409440" y="365760"/>
                      </a:lnTo>
                    </a:path>
                    <a:path w="9367520" h="365760">
                      <a:moveTo>
                        <a:pt x="4958080" y="0"/>
                      </a:moveTo>
                      <a:lnTo>
                        <a:pt x="4958080" y="365760"/>
                      </a:lnTo>
                    </a:path>
                    <a:path w="9367520" h="365760">
                      <a:moveTo>
                        <a:pt x="5506720" y="0"/>
                      </a:moveTo>
                      <a:lnTo>
                        <a:pt x="5506720" y="365760"/>
                      </a:lnTo>
                    </a:path>
                    <a:path w="9367520" h="365760">
                      <a:moveTo>
                        <a:pt x="6055360" y="0"/>
                      </a:moveTo>
                      <a:lnTo>
                        <a:pt x="6055360" y="365760"/>
                      </a:lnTo>
                    </a:path>
                    <a:path w="9367520" h="365760">
                      <a:moveTo>
                        <a:pt x="6614159" y="0"/>
                      </a:moveTo>
                      <a:lnTo>
                        <a:pt x="6614159" y="365760"/>
                      </a:lnTo>
                    </a:path>
                    <a:path w="9367520" h="365760">
                      <a:moveTo>
                        <a:pt x="7162800" y="0"/>
                      </a:moveTo>
                      <a:lnTo>
                        <a:pt x="7162800" y="365760"/>
                      </a:lnTo>
                    </a:path>
                    <a:path w="9367520" h="365760">
                      <a:moveTo>
                        <a:pt x="7711440" y="0"/>
                      </a:moveTo>
                      <a:lnTo>
                        <a:pt x="7711440" y="365760"/>
                      </a:lnTo>
                    </a:path>
                    <a:path w="9367520" h="365760">
                      <a:moveTo>
                        <a:pt x="8260080" y="0"/>
                      </a:moveTo>
                      <a:lnTo>
                        <a:pt x="8260080" y="365760"/>
                      </a:lnTo>
                    </a:path>
                    <a:path w="9367520" h="365760">
                      <a:moveTo>
                        <a:pt x="8808720" y="0"/>
                      </a:moveTo>
                      <a:lnTo>
                        <a:pt x="8808720" y="365760"/>
                      </a:lnTo>
                    </a:path>
                    <a:path w="9367520" h="365760">
                      <a:moveTo>
                        <a:pt x="9367520" y="0"/>
                      </a:moveTo>
                      <a:lnTo>
                        <a:pt x="9367520" y="365760"/>
                      </a:lnTo>
                    </a:path>
                  </a:pathLst>
                </a:custGeom>
                <a:ln w="9525">
                  <a:solidFill>
                    <a:srgbClr val="D9D9D9"/>
                  </a:solidFill>
                </a:ln>
              </p:spPr>
              <p:txBody>
                <a:bodyPr wrap="square" lIns="0" tIns="0" rIns="0" bIns="0" rtlCol="0"/>
                <a:lstStyle/>
                <a:p>
                  <a:endParaRPr/>
                </a:p>
              </p:txBody>
            </p:sp>
            <p:sp>
              <p:nvSpPr>
                <p:cNvPr id="48" name="object 48"/>
                <p:cNvSpPr/>
                <p:nvPr/>
              </p:nvSpPr>
              <p:spPr>
                <a:xfrm>
                  <a:off x="1590039" y="5572759"/>
                  <a:ext cx="9367520" cy="213360"/>
                </a:xfrm>
                <a:custGeom>
                  <a:avLst/>
                  <a:gdLst/>
                  <a:ahLst/>
                  <a:cxnLst/>
                  <a:rect l="l" t="t" r="r" b="b"/>
                  <a:pathLst>
                    <a:path w="9367520" h="213360">
                      <a:moveTo>
                        <a:pt x="0" y="0"/>
                      </a:moveTo>
                      <a:lnTo>
                        <a:pt x="0" y="213359"/>
                      </a:lnTo>
                    </a:path>
                    <a:path w="9367520" h="213360">
                      <a:moveTo>
                        <a:pt x="558800" y="0"/>
                      </a:moveTo>
                      <a:lnTo>
                        <a:pt x="558800" y="213359"/>
                      </a:lnTo>
                    </a:path>
                    <a:path w="9367520" h="213360">
                      <a:moveTo>
                        <a:pt x="1107440" y="0"/>
                      </a:moveTo>
                      <a:lnTo>
                        <a:pt x="1107440" y="213359"/>
                      </a:lnTo>
                    </a:path>
                    <a:path w="9367520" h="213360">
                      <a:moveTo>
                        <a:pt x="1656080" y="0"/>
                      </a:moveTo>
                      <a:lnTo>
                        <a:pt x="1656080" y="213359"/>
                      </a:lnTo>
                    </a:path>
                    <a:path w="9367520" h="213360">
                      <a:moveTo>
                        <a:pt x="2204720" y="0"/>
                      </a:moveTo>
                      <a:lnTo>
                        <a:pt x="2204720" y="213359"/>
                      </a:lnTo>
                    </a:path>
                    <a:path w="9367520" h="213360">
                      <a:moveTo>
                        <a:pt x="2753360" y="0"/>
                      </a:moveTo>
                      <a:lnTo>
                        <a:pt x="2753360" y="213359"/>
                      </a:lnTo>
                    </a:path>
                    <a:path w="9367520" h="213360">
                      <a:moveTo>
                        <a:pt x="3302000" y="0"/>
                      </a:moveTo>
                      <a:lnTo>
                        <a:pt x="3302000" y="213359"/>
                      </a:lnTo>
                    </a:path>
                    <a:path w="9367520" h="213360">
                      <a:moveTo>
                        <a:pt x="3860800" y="0"/>
                      </a:moveTo>
                      <a:lnTo>
                        <a:pt x="3860800" y="213359"/>
                      </a:lnTo>
                    </a:path>
                    <a:path w="9367520" h="213360">
                      <a:moveTo>
                        <a:pt x="4409440" y="0"/>
                      </a:moveTo>
                      <a:lnTo>
                        <a:pt x="4409440" y="213359"/>
                      </a:lnTo>
                    </a:path>
                    <a:path w="9367520" h="213360">
                      <a:moveTo>
                        <a:pt x="4958080" y="0"/>
                      </a:moveTo>
                      <a:lnTo>
                        <a:pt x="4958080" y="213359"/>
                      </a:lnTo>
                    </a:path>
                    <a:path w="9367520" h="213360">
                      <a:moveTo>
                        <a:pt x="5506720" y="0"/>
                      </a:moveTo>
                      <a:lnTo>
                        <a:pt x="5506720" y="213359"/>
                      </a:lnTo>
                    </a:path>
                    <a:path w="9367520" h="213360">
                      <a:moveTo>
                        <a:pt x="6055360" y="0"/>
                      </a:moveTo>
                      <a:lnTo>
                        <a:pt x="6055360" y="213359"/>
                      </a:lnTo>
                    </a:path>
                    <a:path w="9367520" h="213360">
                      <a:moveTo>
                        <a:pt x="6614159" y="0"/>
                      </a:moveTo>
                      <a:lnTo>
                        <a:pt x="6614159" y="213359"/>
                      </a:lnTo>
                    </a:path>
                    <a:path w="9367520" h="213360">
                      <a:moveTo>
                        <a:pt x="7162800" y="0"/>
                      </a:moveTo>
                      <a:lnTo>
                        <a:pt x="7162800" y="213359"/>
                      </a:lnTo>
                    </a:path>
                    <a:path w="9367520" h="213360">
                      <a:moveTo>
                        <a:pt x="7711440" y="0"/>
                      </a:moveTo>
                      <a:lnTo>
                        <a:pt x="7711440" y="213359"/>
                      </a:lnTo>
                    </a:path>
                    <a:path w="9367520" h="213360">
                      <a:moveTo>
                        <a:pt x="8260080" y="0"/>
                      </a:moveTo>
                      <a:lnTo>
                        <a:pt x="8260080" y="213359"/>
                      </a:lnTo>
                    </a:path>
                    <a:path w="9367520" h="213360">
                      <a:moveTo>
                        <a:pt x="8808720" y="0"/>
                      </a:moveTo>
                      <a:lnTo>
                        <a:pt x="8808720" y="213359"/>
                      </a:lnTo>
                    </a:path>
                    <a:path w="9367520" h="213360">
                      <a:moveTo>
                        <a:pt x="9367520" y="0"/>
                      </a:moveTo>
                      <a:lnTo>
                        <a:pt x="9367520" y="213359"/>
                      </a:lnTo>
                    </a:path>
                  </a:pathLst>
                </a:custGeom>
                <a:ln w="9525">
                  <a:solidFill>
                    <a:srgbClr val="D9D9D9"/>
                  </a:solidFill>
                </a:ln>
              </p:spPr>
              <p:txBody>
                <a:bodyPr wrap="square" lIns="0" tIns="0" rIns="0" bIns="0" rtlCol="0"/>
                <a:lstStyle/>
                <a:p>
                  <a:endParaRPr/>
                </a:p>
              </p:txBody>
            </p:sp>
          </p:grpSp>
          <p:sp>
            <p:nvSpPr>
              <p:cNvPr id="49" name="object 49"/>
              <p:cNvSpPr txBox="1"/>
              <p:nvPr/>
            </p:nvSpPr>
            <p:spPr>
              <a:xfrm>
                <a:off x="1417166" y="5119411"/>
                <a:ext cx="82550" cy="147476"/>
              </a:xfrm>
              <a:prstGeom prst="rect">
                <a:avLst/>
              </a:prstGeom>
            </p:spPr>
            <p:txBody>
              <a:bodyPr vert="horz" wrap="square" lIns="0" tIns="16510" rIns="0" bIns="0" rtlCol="0">
                <a:spAutoFit/>
              </a:bodyPr>
              <a:lstStyle/>
              <a:p>
                <a:pPr marL="12700">
                  <a:lnSpc>
                    <a:spcPct val="100000"/>
                  </a:lnSpc>
                  <a:spcBef>
                    <a:spcPts val="130"/>
                  </a:spcBef>
                </a:pPr>
                <a:r>
                  <a:rPr sz="850" spc="15" dirty="0">
                    <a:solidFill>
                      <a:srgbClr val="585858"/>
                    </a:solidFill>
                    <a:latin typeface="Verdana" panose="020B0604030504040204" pitchFamily="34" charset="0"/>
                    <a:cs typeface="Calibri"/>
                  </a:rPr>
                  <a:t>0</a:t>
                </a:r>
                <a:endParaRPr sz="850" dirty="0">
                  <a:latin typeface="Verdana" panose="020B0604030504040204" pitchFamily="34" charset="0"/>
                  <a:cs typeface="Calibri"/>
                </a:endParaRPr>
              </a:p>
            </p:txBody>
          </p:sp>
          <p:sp>
            <p:nvSpPr>
              <p:cNvPr id="50" name="object 50"/>
              <p:cNvSpPr txBox="1"/>
              <p:nvPr/>
            </p:nvSpPr>
            <p:spPr>
              <a:xfrm>
                <a:off x="1270554" y="4451202"/>
                <a:ext cx="232229" cy="178043"/>
              </a:xfrm>
              <a:prstGeom prst="rect">
                <a:avLst/>
              </a:prstGeom>
            </p:spPr>
            <p:txBody>
              <a:bodyPr vert="horz" wrap="square" lIns="0" tIns="16510" rIns="0" bIns="0" rtlCol="0">
                <a:spAutoFit/>
              </a:bodyPr>
              <a:lstStyle/>
              <a:p>
                <a:pPr marL="12700">
                  <a:lnSpc>
                    <a:spcPct val="100000"/>
                  </a:lnSpc>
                  <a:spcBef>
                    <a:spcPts val="130"/>
                  </a:spcBef>
                </a:pPr>
                <a:r>
                  <a:rPr sz="850" spc="45" dirty="0">
                    <a:solidFill>
                      <a:srgbClr val="585858"/>
                    </a:solidFill>
                    <a:latin typeface="Verdana" panose="020B0604030504040204" pitchFamily="34" charset="0"/>
                    <a:cs typeface="Calibri"/>
                  </a:rPr>
                  <a:t>1</a:t>
                </a:r>
                <a:r>
                  <a:rPr sz="850" spc="15" dirty="0">
                    <a:solidFill>
                      <a:srgbClr val="585858"/>
                    </a:solidFill>
                    <a:latin typeface="Verdana" panose="020B0604030504040204" pitchFamily="34" charset="0"/>
                    <a:cs typeface="Calibri"/>
                  </a:rPr>
                  <a:t>0</a:t>
                </a:r>
                <a:endParaRPr sz="850" dirty="0">
                  <a:latin typeface="Verdana" panose="020B0604030504040204" pitchFamily="34" charset="0"/>
                  <a:cs typeface="Calibri"/>
                </a:endParaRPr>
              </a:p>
            </p:txBody>
          </p:sp>
          <p:sp>
            <p:nvSpPr>
              <p:cNvPr id="51" name="object 51"/>
              <p:cNvSpPr txBox="1"/>
              <p:nvPr/>
            </p:nvSpPr>
            <p:spPr>
              <a:xfrm>
                <a:off x="1270554" y="3796064"/>
                <a:ext cx="232229" cy="178043"/>
              </a:xfrm>
              <a:prstGeom prst="rect">
                <a:avLst/>
              </a:prstGeom>
            </p:spPr>
            <p:txBody>
              <a:bodyPr vert="horz" wrap="square" lIns="0" tIns="16510" rIns="0" bIns="0" rtlCol="0">
                <a:spAutoFit/>
              </a:bodyPr>
              <a:lstStyle/>
              <a:p>
                <a:pPr marL="12700">
                  <a:lnSpc>
                    <a:spcPct val="100000"/>
                  </a:lnSpc>
                  <a:spcBef>
                    <a:spcPts val="130"/>
                  </a:spcBef>
                </a:pPr>
                <a:r>
                  <a:rPr sz="850" spc="45" dirty="0">
                    <a:solidFill>
                      <a:srgbClr val="585858"/>
                    </a:solidFill>
                    <a:latin typeface="Verdana" panose="020B0604030504040204" pitchFamily="34" charset="0"/>
                    <a:cs typeface="Calibri"/>
                  </a:rPr>
                  <a:t>2</a:t>
                </a:r>
                <a:r>
                  <a:rPr sz="850" spc="15" dirty="0">
                    <a:solidFill>
                      <a:srgbClr val="585858"/>
                    </a:solidFill>
                    <a:latin typeface="Verdana" panose="020B0604030504040204" pitchFamily="34" charset="0"/>
                    <a:cs typeface="Calibri"/>
                  </a:rPr>
                  <a:t>0</a:t>
                </a:r>
                <a:endParaRPr sz="850" dirty="0">
                  <a:latin typeface="Verdana" panose="020B0604030504040204" pitchFamily="34" charset="0"/>
                  <a:cs typeface="Calibri"/>
                </a:endParaRPr>
              </a:p>
            </p:txBody>
          </p:sp>
          <p:sp>
            <p:nvSpPr>
              <p:cNvPr id="52" name="object 52"/>
              <p:cNvSpPr txBox="1"/>
              <p:nvPr/>
            </p:nvSpPr>
            <p:spPr>
              <a:xfrm>
                <a:off x="1270554" y="3140928"/>
                <a:ext cx="232229" cy="178043"/>
              </a:xfrm>
              <a:prstGeom prst="rect">
                <a:avLst/>
              </a:prstGeom>
            </p:spPr>
            <p:txBody>
              <a:bodyPr vert="horz" wrap="square" lIns="0" tIns="16510" rIns="0" bIns="0" rtlCol="0">
                <a:spAutoFit/>
              </a:bodyPr>
              <a:lstStyle/>
              <a:p>
                <a:pPr marL="12700">
                  <a:lnSpc>
                    <a:spcPct val="100000"/>
                  </a:lnSpc>
                  <a:spcBef>
                    <a:spcPts val="130"/>
                  </a:spcBef>
                </a:pPr>
                <a:r>
                  <a:rPr sz="850" spc="45" dirty="0">
                    <a:solidFill>
                      <a:srgbClr val="585858"/>
                    </a:solidFill>
                    <a:latin typeface="Verdana" panose="020B0604030504040204" pitchFamily="34" charset="0"/>
                    <a:cs typeface="Calibri"/>
                  </a:rPr>
                  <a:t>3</a:t>
                </a:r>
                <a:r>
                  <a:rPr sz="850" spc="15" dirty="0">
                    <a:solidFill>
                      <a:srgbClr val="585858"/>
                    </a:solidFill>
                    <a:latin typeface="Verdana" panose="020B0604030504040204" pitchFamily="34" charset="0"/>
                    <a:cs typeface="Calibri"/>
                  </a:rPr>
                  <a:t>0</a:t>
                </a:r>
                <a:endParaRPr sz="850" dirty="0">
                  <a:latin typeface="Verdana" panose="020B0604030504040204" pitchFamily="34" charset="0"/>
                  <a:cs typeface="Calibri"/>
                </a:endParaRPr>
              </a:p>
            </p:txBody>
          </p:sp>
          <p:sp>
            <p:nvSpPr>
              <p:cNvPr id="53" name="object 53"/>
              <p:cNvSpPr txBox="1"/>
              <p:nvPr/>
            </p:nvSpPr>
            <p:spPr>
              <a:xfrm>
                <a:off x="1270554" y="2485791"/>
                <a:ext cx="232229" cy="178043"/>
              </a:xfrm>
              <a:prstGeom prst="rect">
                <a:avLst/>
              </a:prstGeom>
            </p:spPr>
            <p:txBody>
              <a:bodyPr vert="horz" wrap="square" lIns="0" tIns="16510" rIns="0" bIns="0" rtlCol="0">
                <a:spAutoFit/>
              </a:bodyPr>
              <a:lstStyle/>
              <a:p>
                <a:pPr marL="12700">
                  <a:lnSpc>
                    <a:spcPct val="100000"/>
                  </a:lnSpc>
                  <a:spcBef>
                    <a:spcPts val="130"/>
                  </a:spcBef>
                </a:pPr>
                <a:r>
                  <a:rPr sz="850" spc="45" dirty="0">
                    <a:solidFill>
                      <a:srgbClr val="585858"/>
                    </a:solidFill>
                    <a:latin typeface="Verdana" panose="020B0604030504040204" pitchFamily="34" charset="0"/>
                    <a:cs typeface="Calibri"/>
                  </a:rPr>
                  <a:t>4</a:t>
                </a:r>
                <a:r>
                  <a:rPr sz="850" spc="15" dirty="0">
                    <a:solidFill>
                      <a:srgbClr val="585858"/>
                    </a:solidFill>
                    <a:latin typeface="Verdana" panose="020B0604030504040204" pitchFamily="34" charset="0"/>
                    <a:cs typeface="Calibri"/>
                  </a:rPr>
                  <a:t>0</a:t>
                </a:r>
                <a:endParaRPr sz="850" dirty="0">
                  <a:latin typeface="Verdana" panose="020B0604030504040204" pitchFamily="34" charset="0"/>
                  <a:cs typeface="Calibri"/>
                </a:endParaRPr>
              </a:p>
            </p:txBody>
          </p:sp>
          <p:sp>
            <p:nvSpPr>
              <p:cNvPr id="54" name="object 54"/>
              <p:cNvSpPr txBox="1"/>
              <p:nvPr/>
            </p:nvSpPr>
            <p:spPr>
              <a:xfrm>
                <a:off x="1270554" y="1830653"/>
                <a:ext cx="232229" cy="178043"/>
              </a:xfrm>
              <a:prstGeom prst="rect">
                <a:avLst/>
              </a:prstGeom>
            </p:spPr>
            <p:txBody>
              <a:bodyPr vert="horz" wrap="square" lIns="0" tIns="16510" rIns="0" bIns="0" rtlCol="0">
                <a:spAutoFit/>
              </a:bodyPr>
              <a:lstStyle/>
              <a:p>
                <a:pPr marL="12700">
                  <a:lnSpc>
                    <a:spcPct val="100000"/>
                  </a:lnSpc>
                  <a:spcBef>
                    <a:spcPts val="130"/>
                  </a:spcBef>
                </a:pPr>
                <a:r>
                  <a:rPr sz="850" spc="45" dirty="0">
                    <a:solidFill>
                      <a:srgbClr val="585858"/>
                    </a:solidFill>
                    <a:latin typeface="Verdana" panose="020B0604030504040204" pitchFamily="34" charset="0"/>
                    <a:cs typeface="Calibri"/>
                  </a:rPr>
                  <a:t>5</a:t>
                </a:r>
                <a:r>
                  <a:rPr sz="850" spc="15" dirty="0">
                    <a:solidFill>
                      <a:srgbClr val="585858"/>
                    </a:solidFill>
                    <a:latin typeface="Verdana" panose="020B0604030504040204" pitchFamily="34" charset="0"/>
                    <a:cs typeface="Calibri"/>
                  </a:rPr>
                  <a:t>0</a:t>
                </a:r>
                <a:endParaRPr sz="850" dirty="0">
                  <a:latin typeface="Verdana" panose="020B0604030504040204" pitchFamily="34" charset="0"/>
                  <a:cs typeface="Calibri"/>
                </a:endParaRPr>
              </a:p>
            </p:txBody>
          </p:sp>
          <p:sp>
            <p:nvSpPr>
              <p:cNvPr id="55" name="object 55"/>
              <p:cNvSpPr txBox="1"/>
              <p:nvPr/>
            </p:nvSpPr>
            <p:spPr>
              <a:xfrm>
                <a:off x="1270554" y="1175517"/>
                <a:ext cx="232229" cy="178043"/>
              </a:xfrm>
              <a:prstGeom prst="rect">
                <a:avLst/>
              </a:prstGeom>
            </p:spPr>
            <p:txBody>
              <a:bodyPr vert="horz" wrap="square" lIns="0" tIns="16510" rIns="0" bIns="0" rtlCol="0">
                <a:spAutoFit/>
              </a:bodyPr>
              <a:lstStyle/>
              <a:p>
                <a:pPr marL="12700">
                  <a:lnSpc>
                    <a:spcPct val="100000"/>
                  </a:lnSpc>
                  <a:spcBef>
                    <a:spcPts val="130"/>
                  </a:spcBef>
                </a:pPr>
                <a:r>
                  <a:rPr sz="850" spc="45" dirty="0">
                    <a:solidFill>
                      <a:srgbClr val="585858"/>
                    </a:solidFill>
                    <a:latin typeface="Verdana" panose="020B0604030504040204" pitchFamily="34" charset="0"/>
                    <a:cs typeface="Calibri"/>
                  </a:rPr>
                  <a:t>6</a:t>
                </a:r>
                <a:r>
                  <a:rPr sz="850" spc="15" dirty="0">
                    <a:solidFill>
                      <a:srgbClr val="585858"/>
                    </a:solidFill>
                    <a:latin typeface="Verdana" panose="020B0604030504040204" pitchFamily="34" charset="0"/>
                    <a:cs typeface="Calibri"/>
                  </a:rPr>
                  <a:t>0</a:t>
                </a:r>
                <a:endParaRPr sz="850" dirty="0">
                  <a:latin typeface="Verdana" panose="020B0604030504040204" pitchFamily="34" charset="0"/>
                  <a:cs typeface="Calibri"/>
                </a:endParaRPr>
              </a:p>
            </p:txBody>
          </p:sp>
          <p:sp>
            <p:nvSpPr>
              <p:cNvPr id="56" name="object 56"/>
              <p:cNvSpPr txBox="1"/>
              <p:nvPr/>
            </p:nvSpPr>
            <p:spPr>
              <a:xfrm rot="16200000">
                <a:off x="1467194" y="5614258"/>
                <a:ext cx="803153" cy="178043"/>
              </a:xfrm>
              <a:prstGeom prst="rect">
                <a:avLst/>
              </a:prstGeom>
            </p:spPr>
            <p:txBody>
              <a:bodyPr vert="horz" wrap="square" lIns="0" tIns="16510" rIns="0" bIns="0" rtlCol="0">
                <a:spAutoFit/>
              </a:bodyPr>
              <a:lstStyle/>
              <a:p>
                <a:pPr marL="12700" algn="r">
                  <a:lnSpc>
                    <a:spcPct val="100000"/>
                  </a:lnSpc>
                  <a:spcBef>
                    <a:spcPts val="130"/>
                  </a:spcBef>
                </a:pPr>
                <a:r>
                  <a:rPr sz="850" b="1" spc="25" dirty="0">
                    <a:latin typeface="Verdana" panose="020B0604030504040204" pitchFamily="34" charset="0"/>
                    <a:cs typeface="Calibri"/>
                  </a:rPr>
                  <a:t>H</a:t>
                </a:r>
                <a:r>
                  <a:rPr sz="850" b="1" spc="30" dirty="0">
                    <a:latin typeface="Verdana" panose="020B0604030504040204" pitchFamily="34" charset="0"/>
                    <a:cs typeface="Calibri"/>
                  </a:rPr>
                  <a:t>ondu</a:t>
                </a:r>
                <a:r>
                  <a:rPr sz="850" b="1" spc="20" dirty="0">
                    <a:latin typeface="Verdana" panose="020B0604030504040204" pitchFamily="34" charset="0"/>
                    <a:cs typeface="Calibri"/>
                  </a:rPr>
                  <a:t>r</a:t>
                </a:r>
                <a:r>
                  <a:rPr sz="850" b="1" spc="-15" dirty="0">
                    <a:latin typeface="Verdana" panose="020B0604030504040204" pitchFamily="34" charset="0"/>
                    <a:cs typeface="Calibri"/>
                  </a:rPr>
                  <a:t>a</a:t>
                </a:r>
                <a:r>
                  <a:rPr sz="850" b="1" spc="10" dirty="0">
                    <a:latin typeface="Verdana" panose="020B0604030504040204" pitchFamily="34" charset="0"/>
                    <a:cs typeface="Calibri"/>
                  </a:rPr>
                  <a:t>s</a:t>
                </a:r>
                <a:endParaRPr sz="850" b="1" dirty="0">
                  <a:latin typeface="Verdana" panose="020B0604030504040204" pitchFamily="34" charset="0"/>
                  <a:cs typeface="Calibri"/>
                </a:endParaRPr>
              </a:p>
            </p:txBody>
          </p:sp>
          <p:sp>
            <p:nvSpPr>
              <p:cNvPr id="57" name="object 57"/>
              <p:cNvSpPr txBox="1"/>
              <p:nvPr/>
            </p:nvSpPr>
            <p:spPr>
              <a:xfrm rot="16200000">
                <a:off x="2003127" y="5631413"/>
                <a:ext cx="837464" cy="178043"/>
              </a:xfrm>
              <a:prstGeom prst="rect">
                <a:avLst/>
              </a:prstGeom>
            </p:spPr>
            <p:txBody>
              <a:bodyPr vert="horz" wrap="square" lIns="0" tIns="16510" rIns="0" bIns="0" rtlCol="0">
                <a:spAutoFit/>
              </a:bodyPr>
              <a:lstStyle/>
              <a:p>
                <a:pPr marL="12700" algn="r">
                  <a:lnSpc>
                    <a:spcPct val="100000"/>
                  </a:lnSpc>
                  <a:spcBef>
                    <a:spcPts val="130"/>
                  </a:spcBef>
                </a:pPr>
                <a:r>
                  <a:rPr sz="850" b="1" spc="20" dirty="0">
                    <a:latin typeface="Verdana" panose="020B0604030504040204" pitchFamily="34" charset="0"/>
                    <a:cs typeface="Calibri"/>
                  </a:rPr>
                  <a:t>Nicaragua</a:t>
                </a:r>
                <a:endParaRPr sz="850" b="1" dirty="0">
                  <a:latin typeface="Verdana" panose="020B0604030504040204" pitchFamily="34" charset="0"/>
                  <a:cs typeface="Calibri"/>
                </a:endParaRPr>
              </a:p>
            </p:txBody>
          </p:sp>
          <p:sp>
            <p:nvSpPr>
              <p:cNvPr id="58" name="object 58"/>
              <p:cNvSpPr txBox="1"/>
              <p:nvPr/>
            </p:nvSpPr>
            <p:spPr>
              <a:xfrm rot="16200000">
                <a:off x="2651421" y="5530084"/>
                <a:ext cx="634803" cy="178043"/>
              </a:xfrm>
              <a:prstGeom prst="rect">
                <a:avLst/>
              </a:prstGeom>
            </p:spPr>
            <p:txBody>
              <a:bodyPr vert="horz" wrap="square" lIns="0" tIns="16510" rIns="0" bIns="0" rtlCol="0">
                <a:spAutoFit/>
              </a:bodyPr>
              <a:lstStyle/>
              <a:p>
                <a:pPr marL="12700" algn="r">
                  <a:lnSpc>
                    <a:spcPct val="100000"/>
                  </a:lnSpc>
                  <a:spcBef>
                    <a:spcPts val="130"/>
                  </a:spcBef>
                </a:pPr>
                <a:r>
                  <a:rPr sz="850" b="1" spc="15" dirty="0">
                    <a:latin typeface="Verdana" panose="020B0604030504040204" pitchFamily="34" charset="0"/>
                    <a:cs typeface="Calibri"/>
                  </a:rPr>
                  <a:t>Guyana</a:t>
                </a:r>
                <a:endParaRPr sz="850" b="1" dirty="0">
                  <a:latin typeface="Verdana" panose="020B0604030504040204" pitchFamily="34" charset="0"/>
                  <a:cs typeface="Calibri"/>
                </a:endParaRPr>
              </a:p>
            </p:txBody>
          </p:sp>
          <p:sp>
            <p:nvSpPr>
              <p:cNvPr id="59" name="object 59"/>
              <p:cNvSpPr txBox="1"/>
              <p:nvPr/>
            </p:nvSpPr>
            <p:spPr>
              <a:xfrm rot="16200000">
                <a:off x="3217306" y="5510245"/>
                <a:ext cx="595126" cy="178043"/>
              </a:xfrm>
              <a:prstGeom prst="rect">
                <a:avLst/>
              </a:prstGeom>
            </p:spPr>
            <p:txBody>
              <a:bodyPr vert="horz" wrap="square" lIns="0" tIns="16510" rIns="0" bIns="0" rtlCol="0">
                <a:spAutoFit/>
              </a:bodyPr>
              <a:lstStyle/>
              <a:p>
                <a:pPr marL="12700" algn="r">
                  <a:lnSpc>
                    <a:spcPct val="100000"/>
                  </a:lnSpc>
                  <a:spcBef>
                    <a:spcPts val="130"/>
                  </a:spcBef>
                </a:pPr>
                <a:r>
                  <a:rPr sz="850" b="1" spc="70" dirty="0">
                    <a:solidFill>
                      <a:srgbClr val="7A8961"/>
                    </a:solidFill>
                    <a:latin typeface="Verdana" panose="020B0604030504040204" pitchFamily="34" charset="0"/>
                    <a:cs typeface="Calibri"/>
                  </a:rPr>
                  <a:t>M</a:t>
                </a:r>
                <a:r>
                  <a:rPr sz="850" b="1" spc="-30" dirty="0">
                    <a:solidFill>
                      <a:srgbClr val="7A8961"/>
                    </a:solidFill>
                    <a:latin typeface="Verdana" panose="020B0604030504040204" pitchFamily="34" charset="0"/>
                    <a:cs typeface="Calibri"/>
                  </a:rPr>
                  <a:t>e</a:t>
                </a:r>
                <a:r>
                  <a:rPr sz="850" b="1" spc="25" dirty="0">
                    <a:solidFill>
                      <a:srgbClr val="7A8961"/>
                    </a:solidFill>
                    <a:latin typeface="Verdana" panose="020B0604030504040204" pitchFamily="34" charset="0"/>
                    <a:cs typeface="Calibri"/>
                  </a:rPr>
                  <a:t>x</a:t>
                </a:r>
                <a:r>
                  <a:rPr sz="850" b="1" spc="40" dirty="0">
                    <a:solidFill>
                      <a:srgbClr val="7A8961"/>
                    </a:solidFill>
                    <a:latin typeface="Verdana" panose="020B0604030504040204" pitchFamily="34" charset="0"/>
                    <a:cs typeface="Calibri"/>
                  </a:rPr>
                  <a:t>i</a:t>
                </a:r>
                <a:r>
                  <a:rPr sz="850" b="1" spc="-45" dirty="0">
                    <a:solidFill>
                      <a:srgbClr val="7A8961"/>
                    </a:solidFill>
                    <a:latin typeface="Verdana" panose="020B0604030504040204" pitchFamily="34" charset="0"/>
                    <a:cs typeface="Calibri"/>
                  </a:rPr>
                  <a:t>co</a:t>
                </a:r>
                <a:endParaRPr sz="850" b="1" dirty="0">
                  <a:solidFill>
                    <a:srgbClr val="7A8961"/>
                  </a:solidFill>
                  <a:latin typeface="Verdana" panose="020B0604030504040204" pitchFamily="34" charset="0"/>
                  <a:cs typeface="Calibri"/>
                </a:endParaRPr>
              </a:p>
            </p:txBody>
          </p:sp>
          <p:sp>
            <p:nvSpPr>
              <p:cNvPr id="60" name="object 60"/>
              <p:cNvSpPr txBox="1"/>
              <p:nvPr/>
            </p:nvSpPr>
            <p:spPr>
              <a:xfrm rot="16200000">
                <a:off x="3182827" y="6101620"/>
                <a:ext cx="1777875" cy="178043"/>
              </a:xfrm>
              <a:prstGeom prst="rect">
                <a:avLst/>
              </a:prstGeom>
            </p:spPr>
            <p:txBody>
              <a:bodyPr vert="horz" wrap="square" lIns="0" tIns="16510" rIns="0" bIns="0" rtlCol="0">
                <a:spAutoFit/>
              </a:bodyPr>
              <a:lstStyle/>
              <a:p>
                <a:pPr marL="12700" algn="r">
                  <a:lnSpc>
                    <a:spcPct val="100000"/>
                  </a:lnSpc>
                  <a:spcBef>
                    <a:spcPts val="130"/>
                  </a:spcBef>
                </a:pPr>
                <a:r>
                  <a:rPr sz="850" b="1" spc="20" dirty="0">
                    <a:latin typeface="Verdana" panose="020B0604030504040204" pitchFamily="34" charset="0"/>
                    <a:cs typeface="Calibri"/>
                  </a:rPr>
                  <a:t>Colombia</a:t>
                </a:r>
                <a:endParaRPr sz="850" b="1" dirty="0">
                  <a:latin typeface="Verdana" panose="020B0604030504040204" pitchFamily="34" charset="0"/>
                  <a:cs typeface="Calibri"/>
                </a:endParaRPr>
              </a:p>
            </p:txBody>
          </p:sp>
          <p:sp>
            <p:nvSpPr>
              <p:cNvPr id="61" name="object 61"/>
              <p:cNvSpPr txBox="1"/>
              <p:nvPr/>
            </p:nvSpPr>
            <p:spPr>
              <a:xfrm rot="16200000">
                <a:off x="4878359" y="5494160"/>
                <a:ext cx="562958" cy="178043"/>
              </a:xfrm>
              <a:prstGeom prst="rect">
                <a:avLst/>
              </a:prstGeom>
            </p:spPr>
            <p:txBody>
              <a:bodyPr vert="horz" wrap="square" lIns="0" tIns="16510" rIns="0" bIns="0" rtlCol="0">
                <a:spAutoFit/>
              </a:bodyPr>
              <a:lstStyle/>
              <a:p>
                <a:pPr marL="12700" algn="r">
                  <a:lnSpc>
                    <a:spcPct val="100000"/>
                  </a:lnSpc>
                  <a:spcBef>
                    <a:spcPts val="130"/>
                  </a:spcBef>
                </a:pPr>
                <a:r>
                  <a:rPr sz="850" b="1" spc="15" dirty="0">
                    <a:latin typeface="Verdana" panose="020B0604030504040204" pitchFamily="34" charset="0"/>
                    <a:cs typeface="Calibri"/>
                  </a:rPr>
                  <a:t>B</a:t>
                </a:r>
                <a:r>
                  <a:rPr sz="850" b="1" spc="30" dirty="0">
                    <a:latin typeface="Verdana" panose="020B0604030504040204" pitchFamily="34" charset="0"/>
                    <a:cs typeface="Calibri"/>
                  </a:rPr>
                  <a:t>o</a:t>
                </a:r>
                <a:r>
                  <a:rPr sz="850" b="1" spc="40" dirty="0">
                    <a:latin typeface="Verdana" panose="020B0604030504040204" pitchFamily="34" charset="0"/>
                    <a:cs typeface="Calibri"/>
                  </a:rPr>
                  <a:t>l</a:t>
                </a:r>
                <a:r>
                  <a:rPr sz="850" b="1" spc="-40" dirty="0">
                    <a:latin typeface="Verdana" panose="020B0604030504040204" pitchFamily="34" charset="0"/>
                    <a:cs typeface="Calibri"/>
                  </a:rPr>
                  <a:t>i</a:t>
                </a:r>
                <a:r>
                  <a:rPr sz="850" b="1" spc="10" dirty="0">
                    <a:latin typeface="Verdana" panose="020B0604030504040204" pitchFamily="34" charset="0"/>
                    <a:cs typeface="Calibri"/>
                  </a:rPr>
                  <a:t>v</a:t>
                </a:r>
                <a:r>
                  <a:rPr sz="850" b="1" spc="40" dirty="0">
                    <a:latin typeface="Verdana" panose="020B0604030504040204" pitchFamily="34" charset="0"/>
                    <a:cs typeface="Calibri"/>
                  </a:rPr>
                  <a:t>i</a:t>
                </a:r>
                <a:r>
                  <a:rPr sz="850" b="1" spc="10" dirty="0">
                    <a:latin typeface="Verdana" panose="020B0604030504040204" pitchFamily="34" charset="0"/>
                    <a:cs typeface="Calibri"/>
                  </a:rPr>
                  <a:t>a</a:t>
                </a:r>
                <a:endParaRPr sz="850" b="1" dirty="0">
                  <a:latin typeface="Verdana" panose="020B0604030504040204" pitchFamily="34" charset="0"/>
                  <a:cs typeface="Calibri"/>
                </a:endParaRPr>
              </a:p>
            </p:txBody>
          </p:sp>
          <p:sp>
            <p:nvSpPr>
              <p:cNvPr id="62" name="object 62"/>
              <p:cNvSpPr txBox="1"/>
              <p:nvPr/>
            </p:nvSpPr>
            <p:spPr>
              <a:xfrm rot="16200000">
                <a:off x="5094386" y="5816617"/>
                <a:ext cx="1254617" cy="178043"/>
              </a:xfrm>
              <a:prstGeom prst="rect">
                <a:avLst/>
              </a:prstGeom>
            </p:spPr>
            <p:txBody>
              <a:bodyPr vert="horz" wrap="square" lIns="0" tIns="16510" rIns="0" bIns="0" rtlCol="0">
                <a:spAutoFit/>
              </a:bodyPr>
              <a:lstStyle/>
              <a:p>
                <a:pPr marL="12700" algn="r">
                  <a:lnSpc>
                    <a:spcPct val="100000"/>
                  </a:lnSpc>
                  <a:spcBef>
                    <a:spcPts val="130"/>
                  </a:spcBef>
                </a:pPr>
                <a:r>
                  <a:rPr sz="850" b="1" spc="15" dirty="0">
                    <a:latin typeface="Verdana" panose="020B0604030504040204" pitchFamily="34" charset="0"/>
                    <a:cs typeface="Calibri"/>
                  </a:rPr>
                  <a:t>Costa</a:t>
                </a:r>
                <a:r>
                  <a:rPr sz="850" b="1" spc="5" dirty="0">
                    <a:latin typeface="Verdana" panose="020B0604030504040204" pitchFamily="34" charset="0"/>
                    <a:cs typeface="Calibri"/>
                  </a:rPr>
                  <a:t> Rica</a:t>
                </a:r>
                <a:endParaRPr sz="850" b="1" dirty="0">
                  <a:latin typeface="Verdana" panose="020B0604030504040204" pitchFamily="34" charset="0"/>
                  <a:cs typeface="Calibri"/>
                </a:endParaRPr>
              </a:p>
            </p:txBody>
          </p:sp>
          <p:sp>
            <p:nvSpPr>
              <p:cNvPr id="63" name="object 63"/>
              <p:cNvSpPr txBox="1"/>
              <p:nvPr/>
            </p:nvSpPr>
            <p:spPr>
              <a:xfrm rot="16200000">
                <a:off x="5857946" y="5550996"/>
                <a:ext cx="834548" cy="335959"/>
              </a:xfrm>
              <a:prstGeom prst="rect">
                <a:avLst/>
              </a:prstGeom>
            </p:spPr>
            <p:txBody>
              <a:bodyPr vert="horz" wrap="square" lIns="0" tIns="16510" rIns="0" bIns="0" rtlCol="0">
                <a:spAutoFit/>
              </a:bodyPr>
              <a:lstStyle/>
              <a:p>
                <a:pPr marL="12700" algn="r">
                  <a:lnSpc>
                    <a:spcPct val="100000"/>
                  </a:lnSpc>
                  <a:spcBef>
                    <a:spcPts val="130"/>
                  </a:spcBef>
                </a:pPr>
                <a:r>
                  <a:rPr lang="pt-BR" sz="850" b="1" spc="20" dirty="0" err="1">
                    <a:latin typeface="Verdana" panose="020B0604030504040204" pitchFamily="34" charset="0"/>
                    <a:cs typeface="Calibri"/>
                  </a:rPr>
                  <a:t>Dominican</a:t>
                </a:r>
                <a:r>
                  <a:rPr lang="pt-BR" sz="850" b="1" spc="20" dirty="0">
                    <a:latin typeface="Verdana" panose="020B0604030504040204" pitchFamily="34" charset="0"/>
                    <a:cs typeface="Calibri"/>
                  </a:rPr>
                  <a:t> </a:t>
                </a:r>
                <a:r>
                  <a:rPr sz="850" b="1" spc="20" dirty="0">
                    <a:latin typeface="Verdana" panose="020B0604030504040204" pitchFamily="34" charset="0"/>
                    <a:cs typeface="Calibri"/>
                  </a:rPr>
                  <a:t>Republic</a:t>
                </a:r>
                <a:endParaRPr sz="850" b="1" dirty="0">
                  <a:latin typeface="Verdana" panose="020B0604030504040204" pitchFamily="34" charset="0"/>
                  <a:cs typeface="Calibri"/>
                </a:endParaRPr>
              </a:p>
            </p:txBody>
          </p:sp>
          <p:sp>
            <p:nvSpPr>
              <p:cNvPr id="64" name="object 64"/>
              <p:cNvSpPr txBox="1"/>
              <p:nvPr/>
            </p:nvSpPr>
            <p:spPr>
              <a:xfrm rot="16200000">
                <a:off x="6491125" y="5538660"/>
                <a:ext cx="651958" cy="178043"/>
              </a:xfrm>
              <a:prstGeom prst="rect">
                <a:avLst/>
              </a:prstGeom>
            </p:spPr>
            <p:txBody>
              <a:bodyPr vert="horz" wrap="square" lIns="0" tIns="16510" rIns="0" bIns="0" rtlCol="0">
                <a:spAutoFit/>
              </a:bodyPr>
              <a:lstStyle/>
              <a:p>
                <a:pPr marL="12700" algn="r">
                  <a:lnSpc>
                    <a:spcPct val="100000"/>
                  </a:lnSpc>
                  <a:spcBef>
                    <a:spcPts val="130"/>
                  </a:spcBef>
                </a:pPr>
                <a:r>
                  <a:rPr sz="850" b="1" spc="40" dirty="0">
                    <a:latin typeface="Verdana" panose="020B0604030504040204" pitchFamily="34" charset="0"/>
                    <a:cs typeface="Calibri"/>
                  </a:rPr>
                  <a:t>P</a:t>
                </a:r>
                <a:r>
                  <a:rPr sz="850" b="1" spc="-15" dirty="0">
                    <a:latin typeface="Verdana" panose="020B0604030504040204" pitchFamily="34" charset="0"/>
                    <a:cs typeface="Calibri"/>
                  </a:rPr>
                  <a:t>a</a:t>
                </a:r>
                <a:r>
                  <a:rPr sz="850" b="1" spc="30" dirty="0">
                    <a:latin typeface="Verdana" panose="020B0604030504040204" pitchFamily="34" charset="0"/>
                    <a:cs typeface="Calibri"/>
                  </a:rPr>
                  <a:t>n</a:t>
                </a:r>
                <a:r>
                  <a:rPr sz="850" b="1" spc="65" dirty="0">
                    <a:latin typeface="Verdana" panose="020B0604030504040204" pitchFamily="34" charset="0"/>
                    <a:cs typeface="Calibri"/>
                  </a:rPr>
                  <a:t>a</a:t>
                </a:r>
                <a:r>
                  <a:rPr sz="850" b="1" spc="-50" dirty="0">
                    <a:latin typeface="Verdana" panose="020B0604030504040204" pitchFamily="34" charset="0"/>
                    <a:cs typeface="Calibri"/>
                  </a:rPr>
                  <a:t>ma</a:t>
                </a:r>
                <a:endParaRPr sz="850" b="1" dirty="0">
                  <a:latin typeface="Verdana" panose="020B0604030504040204" pitchFamily="34" charset="0"/>
                  <a:cs typeface="Calibri"/>
                </a:endParaRPr>
              </a:p>
            </p:txBody>
          </p:sp>
          <p:sp>
            <p:nvSpPr>
              <p:cNvPr id="65" name="object 65"/>
              <p:cNvSpPr txBox="1"/>
              <p:nvPr/>
            </p:nvSpPr>
            <p:spPr>
              <a:xfrm rot="16200000">
                <a:off x="7140046" y="5444834"/>
                <a:ext cx="464306" cy="178043"/>
              </a:xfrm>
              <a:prstGeom prst="rect">
                <a:avLst/>
              </a:prstGeom>
            </p:spPr>
            <p:txBody>
              <a:bodyPr vert="horz" wrap="square" lIns="0" tIns="16510" rIns="0" bIns="0" rtlCol="0">
                <a:spAutoFit/>
              </a:bodyPr>
              <a:lstStyle/>
              <a:p>
                <a:pPr marL="12700" algn="r">
                  <a:lnSpc>
                    <a:spcPct val="100000"/>
                  </a:lnSpc>
                  <a:spcBef>
                    <a:spcPts val="130"/>
                  </a:spcBef>
                </a:pPr>
                <a:r>
                  <a:rPr sz="850" b="1" spc="5" dirty="0">
                    <a:solidFill>
                      <a:srgbClr val="90B810"/>
                    </a:solidFill>
                    <a:latin typeface="Verdana" panose="020B0604030504040204" pitchFamily="34" charset="0"/>
                    <a:cs typeface="Calibri"/>
                  </a:rPr>
                  <a:t>Brazil</a:t>
                </a:r>
                <a:endParaRPr sz="850" b="1" dirty="0">
                  <a:solidFill>
                    <a:srgbClr val="90B810"/>
                  </a:solidFill>
                  <a:latin typeface="Verdana" panose="020B0604030504040204" pitchFamily="34" charset="0"/>
                  <a:cs typeface="Calibri"/>
                </a:endParaRPr>
              </a:p>
            </p:txBody>
          </p:sp>
          <p:sp>
            <p:nvSpPr>
              <p:cNvPr id="66" name="object 66"/>
              <p:cNvSpPr txBox="1"/>
              <p:nvPr/>
            </p:nvSpPr>
            <p:spPr>
              <a:xfrm rot="16200000">
                <a:off x="7722919" y="5412665"/>
                <a:ext cx="399967" cy="178043"/>
              </a:xfrm>
              <a:prstGeom prst="rect">
                <a:avLst/>
              </a:prstGeom>
            </p:spPr>
            <p:txBody>
              <a:bodyPr vert="horz" wrap="square" lIns="0" tIns="16510" rIns="0" bIns="0" rtlCol="0">
                <a:spAutoFit/>
              </a:bodyPr>
              <a:lstStyle/>
              <a:p>
                <a:pPr marL="12700" algn="r">
                  <a:lnSpc>
                    <a:spcPct val="100000"/>
                  </a:lnSpc>
                  <a:spcBef>
                    <a:spcPts val="130"/>
                  </a:spcBef>
                </a:pPr>
                <a:r>
                  <a:rPr sz="850" b="1" spc="40" dirty="0">
                    <a:solidFill>
                      <a:srgbClr val="462D81"/>
                    </a:solidFill>
                    <a:latin typeface="Verdana" panose="020B0604030504040204" pitchFamily="34" charset="0"/>
                    <a:cs typeface="Calibri"/>
                  </a:rPr>
                  <a:t>P</a:t>
                </a:r>
                <a:r>
                  <a:rPr sz="850" b="1" spc="-30" dirty="0">
                    <a:solidFill>
                      <a:srgbClr val="462D81"/>
                    </a:solidFill>
                    <a:latin typeface="Verdana" panose="020B0604030504040204" pitchFamily="34" charset="0"/>
                    <a:cs typeface="Calibri"/>
                  </a:rPr>
                  <a:t>e</a:t>
                </a:r>
                <a:r>
                  <a:rPr sz="850" b="1" spc="20" dirty="0">
                    <a:solidFill>
                      <a:srgbClr val="462D81"/>
                    </a:solidFill>
                    <a:latin typeface="Verdana" panose="020B0604030504040204" pitchFamily="34" charset="0"/>
                    <a:cs typeface="Calibri"/>
                  </a:rPr>
                  <a:t>r</a:t>
                </a:r>
                <a:r>
                  <a:rPr sz="850" b="1" spc="15" dirty="0">
                    <a:solidFill>
                      <a:srgbClr val="462D81"/>
                    </a:solidFill>
                    <a:latin typeface="Verdana" panose="020B0604030504040204" pitchFamily="34" charset="0"/>
                    <a:cs typeface="Calibri"/>
                  </a:rPr>
                  <a:t>u</a:t>
                </a:r>
                <a:endParaRPr sz="850" b="1" dirty="0">
                  <a:solidFill>
                    <a:srgbClr val="462D81"/>
                  </a:solidFill>
                  <a:latin typeface="Verdana" panose="020B0604030504040204" pitchFamily="34" charset="0"/>
                  <a:cs typeface="Calibri"/>
                </a:endParaRPr>
              </a:p>
            </p:txBody>
          </p:sp>
          <p:sp>
            <p:nvSpPr>
              <p:cNvPr id="67" name="object 67"/>
              <p:cNvSpPr txBox="1"/>
              <p:nvPr/>
            </p:nvSpPr>
            <p:spPr>
              <a:xfrm rot="16200000">
                <a:off x="8254099" y="5435720"/>
                <a:ext cx="446077" cy="178043"/>
              </a:xfrm>
              <a:prstGeom prst="rect">
                <a:avLst/>
              </a:prstGeom>
            </p:spPr>
            <p:txBody>
              <a:bodyPr vert="horz" wrap="square" lIns="0" tIns="16510" rIns="0" bIns="0" rtlCol="0">
                <a:spAutoFit/>
              </a:bodyPr>
              <a:lstStyle/>
              <a:p>
                <a:pPr marL="12700" algn="r">
                  <a:lnSpc>
                    <a:spcPct val="100000"/>
                  </a:lnSpc>
                  <a:spcBef>
                    <a:spcPts val="130"/>
                  </a:spcBef>
                </a:pPr>
                <a:r>
                  <a:rPr sz="850" b="1" spc="25" dirty="0">
                    <a:latin typeface="Verdana" panose="020B0604030504040204" pitchFamily="34" charset="0"/>
                    <a:cs typeface="Calibri"/>
                  </a:rPr>
                  <a:t>C</a:t>
                </a:r>
                <a:r>
                  <a:rPr sz="850" b="1" spc="30" dirty="0">
                    <a:latin typeface="Verdana" panose="020B0604030504040204" pitchFamily="34" charset="0"/>
                    <a:cs typeface="Calibri"/>
                  </a:rPr>
                  <a:t>uba</a:t>
                </a:r>
                <a:endParaRPr sz="850" b="1" dirty="0">
                  <a:latin typeface="Verdana" panose="020B0604030504040204" pitchFamily="34" charset="0"/>
                  <a:cs typeface="Calibri"/>
                </a:endParaRPr>
              </a:p>
            </p:txBody>
          </p:sp>
          <p:sp>
            <p:nvSpPr>
              <p:cNvPr id="68" name="object 68"/>
              <p:cNvSpPr txBox="1"/>
              <p:nvPr/>
            </p:nvSpPr>
            <p:spPr>
              <a:xfrm rot="16200000">
                <a:off x="8686198" y="5550456"/>
                <a:ext cx="675549" cy="178043"/>
              </a:xfrm>
              <a:prstGeom prst="rect">
                <a:avLst/>
              </a:prstGeom>
            </p:spPr>
            <p:txBody>
              <a:bodyPr vert="horz" wrap="square" lIns="0" tIns="16510" rIns="0" bIns="0" rtlCol="0">
                <a:spAutoFit/>
              </a:bodyPr>
              <a:lstStyle/>
              <a:p>
                <a:pPr marL="12700" algn="r">
                  <a:lnSpc>
                    <a:spcPct val="100000"/>
                  </a:lnSpc>
                  <a:spcBef>
                    <a:spcPts val="130"/>
                  </a:spcBef>
                </a:pPr>
                <a:r>
                  <a:rPr sz="850" b="1" spc="-20" dirty="0">
                    <a:latin typeface="Verdana" panose="020B0604030504040204" pitchFamily="34" charset="0"/>
                    <a:cs typeface="Calibri"/>
                  </a:rPr>
                  <a:t>E</a:t>
                </a:r>
                <a:r>
                  <a:rPr sz="850" b="1" spc="35" dirty="0">
                    <a:latin typeface="Verdana" panose="020B0604030504040204" pitchFamily="34" charset="0"/>
                    <a:cs typeface="Calibri"/>
                  </a:rPr>
                  <a:t>c</a:t>
                </a:r>
                <a:r>
                  <a:rPr sz="850" b="1" spc="30" dirty="0">
                    <a:latin typeface="Verdana" panose="020B0604030504040204" pitchFamily="34" charset="0"/>
                    <a:cs typeface="Calibri"/>
                  </a:rPr>
                  <a:t>u</a:t>
                </a:r>
                <a:r>
                  <a:rPr sz="850" b="1" spc="65" dirty="0">
                    <a:latin typeface="Verdana" panose="020B0604030504040204" pitchFamily="34" charset="0"/>
                    <a:cs typeface="Calibri"/>
                  </a:rPr>
                  <a:t>a</a:t>
                </a:r>
                <a:r>
                  <a:rPr sz="850" b="1" spc="-50" dirty="0">
                    <a:latin typeface="Verdana" panose="020B0604030504040204" pitchFamily="34" charset="0"/>
                    <a:cs typeface="Calibri"/>
                  </a:rPr>
                  <a:t>d</a:t>
                </a:r>
                <a:r>
                  <a:rPr sz="850" b="1" spc="30" dirty="0">
                    <a:latin typeface="Verdana" panose="020B0604030504040204" pitchFamily="34" charset="0"/>
                    <a:cs typeface="Calibri"/>
                  </a:rPr>
                  <a:t>o</a:t>
                </a:r>
                <a:r>
                  <a:rPr sz="850" b="1" spc="10" dirty="0">
                    <a:latin typeface="Verdana" panose="020B0604030504040204" pitchFamily="34" charset="0"/>
                    <a:cs typeface="Calibri"/>
                  </a:rPr>
                  <a:t>r</a:t>
                </a:r>
                <a:endParaRPr sz="850" b="1" dirty="0">
                  <a:latin typeface="Verdana" panose="020B0604030504040204" pitchFamily="34" charset="0"/>
                  <a:cs typeface="Calibri"/>
                </a:endParaRPr>
              </a:p>
            </p:txBody>
          </p:sp>
          <p:sp>
            <p:nvSpPr>
              <p:cNvPr id="69" name="object 69"/>
              <p:cNvSpPr txBox="1"/>
              <p:nvPr/>
            </p:nvSpPr>
            <p:spPr>
              <a:xfrm rot="16200000">
                <a:off x="9148916" y="5639993"/>
                <a:ext cx="854624" cy="178043"/>
              </a:xfrm>
              <a:prstGeom prst="rect">
                <a:avLst/>
              </a:prstGeom>
            </p:spPr>
            <p:txBody>
              <a:bodyPr vert="horz" wrap="square" lIns="0" tIns="16510" rIns="0" bIns="0" rtlCol="0">
                <a:spAutoFit/>
              </a:bodyPr>
              <a:lstStyle/>
              <a:p>
                <a:pPr marL="12700" algn="r">
                  <a:lnSpc>
                    <a:spcPct val="100000"/>
                  </a:lnSpc>
                  <a:spcBef>
                    <a:spcPts val="130"/>
                  </a:spcBef>
                </a:pPr>
                <a:r>
                  <a:rPr sz="850" b="1" spc="-5" dirty="0">
                    <a:latin typeface="Verdana" panose="020B0604030504040204" pitchFamily="34" charset="0"/>
                    <a:cs typeface="Calibri"/>
                  </a:rPr>
                  <a:t>V</a:t>
                </a:r>
                <a:r>
                  <a:rPr sz="850" b="1" spc="50" dirty="0">
                    <a:latin typeface="Verdana" panose="020B0604030504040204" pitchFamily="34" charset="0"/>
                    <a:cs typeface="Calibri"/>
                  </a:rPr>
                  <a:t>e</a:t>
                </a:r>
                <a:r>
                  <a:rPr sz="850" b="1" spc="30" dirty="0">
                    <a:latin typeface="Verdana" panose="020B0604030504040204" pitchFamily="34" charset="0"/>
                    <a:cs typeface="Calibri"/>
                  </a:rPr>
                  <a:t>n</a:t>
                </a:r>
                <a:r>
                  <a:rPr sz="850" b="1" spc="-30" dirty="0">
                    <a:latin typeface="Verdana" panose="020B0604030504040204" pitchFamily="34" charset="0"/>
                    <a:cs typeface="Calibri"/>
                  </a:rPr>
                  <a:t>e</a:t>
                </a:r>
                <a:r>
                  <a:rPr sz="850" b="1" spc="60" dirty="0">
                    <a:latin typeface="Verdana" panose="020B0604030504040204" pitchFamily="34" charset="0"/>
                    <a:cs typeface="Calibri"/>
                  </a:rPr>
                  <a:t>z</a:t>
                </a:r>
                <a:r>
                  <a:rPr sz="850" b="1" spc="30" dirty="0">
                    <a:latin typeface="Verdana" panose="020B0604030504040204" pitchFamily="34" charset="0"/>
                    <a:cs typeface="Calibri"/>
                  </a:rPr>
                  <a:t>u</a:t>
                </a:r>
                <a:r>
                  <a:rPr sz="850" b="1" spc="-30" dirty="0">
                    <a:latin typeface="Verdana" panose="020B0604030504040204" pitchFamily="34" charset="0"/>
                    <a:cs typeface="Calibri"/>
                  </a:rPr>
                  <a:t>e</a:t>
                </a:r>
                <a:r>
                  <a:rPr sz="850" b="1" spc="40" dirty="0">
                    <a:latin typeface="Verdana" panose="020B0604030504040204" pitchFamily="34" charset="0"/>
                    <a:cs typeface="Calibri"/>
                  </a:rPr>
                  <a:t>l</a:t>
                </a:r>
                <a:r>
                  <a:rPr sz="850" b="1" spc="10" dirty="0">
                    <a:latin typeface="Verdana" panose="020B0604030504040204" pitchFamily="34" charset="0"/>
                    <a:cs typeface="Calibri"/>
                  </a:rPr>
                  <a:t>a</a:t>
                </a:r>
                <a:endParaRPr sz="850" b="1" dirty="0">
                  <a:latin typeface="Verdana" panose="020B0604030504040204" pitchFamily="34" charset="0"/>
                  <a:cs typeface="Calibri"/>
                </a:endParaRPr>
              </a:p>
            </p:txBody>
          </p:sp>
          <p:sp>
            <p:nvSpPr>
              <p:cNvPr id="70" name="object 70"/>
              <p:cNvSpPr txBox="1"/>
              <p:nvPr/>
            </p:nvSpPr>
            <p:spPr>
              <a:xfrm rot="16200000">
                <a:off x="9732791" y="5607286"/>
                <a:ext cx="789211" cy="178043"/>
              </a:xfrm>
              <a:prstGeom prst="rect">
                <a:avLst/>
              </a:prstGeom>
            </p:spPr>
            <p:txBody>
              <a:bodyPr vert="horz" wrap="square" lIns="0" tIns="16510" rIns="0" bIns="0" rtlCol="0">
                <a:spAutoFit/>
              </a:bodyPr>
              <a:lstStyle/>
              <a:p>
                <a:pPr marL="12700" algn="r">
                  <a:lnSpc>
                    <a:spcPct val="100000"/>
                  </a:lnSpc>
                  <a:spcBef>
                    <a:spcPts val="130"/>
                  </a:spcBef>
                </a:pPr>
                <a:r>
                  <a:rPr sz="850" b="1" spc="5" dirty="0">
                    <a:latin typeface="Verdana" panose="020B0604030504040204" pitchFamily="34" charset="0"/>
                    <a:cs typeface="Calibri"/>
                  </a:rPr>
                  <a:t>S</a:t>
                </a:r>
                <a:r>
                  <a:rPr sz="850" b="1" spc="30" dirty="0">
                    <a:latin typeface="Verdana" panose="020B0604030504040204" pitchFamily="34" charset="0"/>
                    <a:cs typeface="Calibri"/>
                  </a:rPr>
                  <a:t>u</a:t>
                </a:r>
                <a:r>
                  <a:rPr sz="850" b="1" spc="20" dirty="0">
                    <a:latin typeface="Verdana" panose="020B0604030504040204" pitchFamily="34" charset="0"/>
                    <a:cs typeface="Calibri"/>
                  </a:rPr>
                  <a:t>r</a:t>
                </a:r>
                <a:r>
                  <a:rPr sz="850" b="1" spc="40" dirty="0">
                    <a:latin typeface="Verdana" panose="020B0604030504040204" pitchFamily="34" charset="0"/>
                    <a:cs typeface="Calibri"/>
                  </a:rPr>
                  <a:t>i</a:t>
                </a:r>
                <a:r>
                  <a:rPr sz="850" b="1" spc="30" dirty="0">
                    <a:latin typeface="Verdana" panose="020B0604030504040204" pitchFamily="34" charset="0"/>
                    <a:cs typeface="Calibri"/>
                  </a:rPr>
                  <a:t>n</a:t>
                </a:r>
                <a:r>
                  <a:rPr sz="850" b="1" spc="-15" dirty="0">
                    <a:latin typeface="Verdana" panose="020B0604030504040204" pitchFamily="34" charset="0"/>
                    <a:cs typeface="Calibri"/>
                  </a:rPr>
                  <a:t>a</a:t>
                </a:r>
                <a:r>
                  <a:rPr sz="850" b="1" spc="35" dirty="0">
                    <a:latin typeface="Verdana" panose="020B0604030504040204" pitchFamily="34" charset="0"/>
                    <a:cs typeface="Calibri"/>
                  </a:rPr>
                  <a:t>m</a:t>
                </a:r>
                <a:r>
                  <a:rPr sz="850" b="1" spc="10" dirty="0">
                    <a:latin typeface="Verdana" panose="020B0604030504040204" pitchFamily="34" charset="0"/>
                    <a:cs typeface="Calibri"/>
                  </a:rPr>
                  <a:t>e</a:t>
                </a:r>
                <a:endParaRPr sz="850" b="1" dirty="0">
                  <a:latin typeface="Verdana" panose="020B0604030504040204" pitchFamily="34" charset="0"/>
                  <a:cs typeface="Calibri"/>
                </a:endParaRPr>
              </a:p>
            </p:txBody>
          </p:sp>
          <p:sp>
            <p:nvSpPr>
              <p:cNvPr id="71" name="object 71"/>
              <p:cNvSpPr txBox="1"/>
              <p:nvPr/>
            </p:nvSpPr>
            <p:spPr>
              <a:xfrm rot="16200000">
                <a:off x="10346015" y="5545630"/>
                <a:ext cx="665898" cy="178043"/>
              </a:xfrm>
              <a:prstGeom prst="rect">
                <a:avLst/>
              </a:prstGeom>
            </p:spPr>
            <p:txBody>
              <a:bodyPr vert="horz" wrap="square" lIns="0" tIns="16510" rIns="0" bIns="0" rtlCol="0">
                <a:spAutoFit/>
              </a:bodyPr>
              <a:lstStyle/>
              <a:p>
                <a:pPr marL="12700" algn="r">
                  <a:lnSpc>
                    <a:spcPct val="100000"/>
                  </a:lnSpc>
                  <a:spcBef>
                    <a:spcPts val="130"/>
                  </a:spcBef>
                </a:pPr>
                <a:r>
                  <a:rPr sz="850" b="1" spc="40" dirty="0">
                    <a:latin typeface="Verdana" panose="020B0604030504040204" pitchFamily="34" charset="0"/>
                    <a:cs typeface="Calibri"/>
                  </a:rPr>
                  <a:t>J</a:t>
                </a:r>
                <a:r>
                  <a:rPr sz="850" b="1" spc="-15" dirty="0">
                    <a:latin typeface="Verdana" panose="020B0604030504040204" pitchFamily="34" charset="0"/>
                    <a:cs typeface="Calibri"/>
                  </a:rPr>
                  <a:t>a</a:t>
                </a:r>
                <a:r>
                  <a:rPr sz="850" b="1" spc="35" dirty="0">
                    <a:latin typeface="Verdana" panose="020B0604030504040204" pitchFamily="34" charset="0"/>
                    <a:cs typeface="Calibri"/>
                  </a:rPr>
                  <a:t>m</a:t>
                </a:r>
                <a:r>
                  <a:rPr sz="850" b="1" spc="-15" dirty="0">
                    <a:latin typeface="Verdana" panose="020B0604030504040204" pitchFamily="34" charset="0"/>
                    <a:cs typeface="Calibri"/>
                  </a:rPr>
                  <a:t>a</a:t>
                </a:r>
                <a:r>
                  <a:rPr sz="850" b="1" spc="40" dirty="0">
                    <a:latin typeface="Verdana" panose="020B0604030504040204" pitchFamily="34" charset="0"/>
                    <a:cs typeface="Calibri"/>
                  </a:rPr>
                  <a:t>i</a:t>
                </a:r>
                <a:r>
                  <a:rPr sz="850" b="1" spc="35" dirty="0">
                    <a:latin typeface="Verdana" panose="020B0604030504040204" pitchFamily="34" charset="0"/>
                    <a:cs typeface="Calibri"/>
                  </a:rPr>
                  <a:t>c</a:t>
                </a:r>
                <a:r>
                  <a:rPr sz="850" b="1" spc="10" dirty="0">
                    <a:latin typeface="Verdana" panose="020B0604030504040204" pitchFamily="34" charset="0"/>
                    <a:cs typeface="Calibri"/>
                  </a:rPr>
                  <a:t>a</a:t>
                </a:r>
                <a:endParaRPr sz="850" b="1" dirty="0">
                  <a:latin typeface="Verdana" panose="020B0604030504040204" pitchFamily="34" charset="0"/>
                  <a:cs typeface="Calibri"/>
                </a:endParaRPr>
              </a:p>
            </p:txBody>
          </p:sp>
          <p:sp>
            <p:nvSpPr>
              <p:cNvPr id="72" name="object 72"/>
              <p:cNvSpPr txBox="1"/>
              <p:nvPr/>
            </p:nvSpPr>
            <p:spPr>
              <a:xfrm>
                <a:off x="1645609" y="6136251"/>
                <a:ext cx="445251" cy="178043"/>
              </a:xfrm>
              <a:prstGeom prst="rect">
                <a:avLst/>
              </a:prstGeom>
            </p:spPr>
            <p:txBody>
              <a:bodyPr vert="horz" wrap="square" lIns="0" tIns="16510" rIns="0" bIns="0" rtlCol="0">
                <a:spAutoFit/>
              </a:bodyPr>
              <a:lstStyle/>
              <a:p>
                <a:pPr marL="12700" algn="ctr">
                  <a:lnSpc>
                    <a:spcPct val="100000"/>
                  </a:lnSpc>
                  <a:spcBef>
                    <a:spcPts val="130"/>
                  </a:spcBef>
                </a:pPr>
                <a:r>
                  <a:rPr sz="850" b="1" spc="45" dirty="0">
                    <a:solidFill>
                      <a:srgbClr val="585858"/>
                    </a:solidFill>
                    <a:latin typeface="Verdana" panose="020B0604030504040204" pitchFamily="34" charset="0"/>
                    <a:cs typeface="Calibri"/>
                  </a:rPr>
                  <a:t>2</a:t>
                </a:r>
                <a:r>
                  <a:rPr sz="850" b="1" spc="-35" dirty="0">
                    <a:solidFill>
                      <a:srgbClr val="585858"/>
                    </a:solidFill>
                    <a:latin typeface="Verdana" panose="020B0604030504040204" pitchFamily="34" charset="0"/>
                    <a:cs typeface="Calibri"/>
                  </a:rPr>
                  <a:t>0</a:t>
                </a:r>
                <a:r>
                  <a:rPr sz="850" b="1" spc="45" dirty="0">
                    <a:solidFill>
                      <a:srgbClr val="585858"/>
                    </a:solidFill>
                    <a:latin typeface="Verdana" panose="020B0604030504040204" pitchFamily="34" charset="0"/>
                    <a:cs typeface="Calibri"/>
                  </a:rPr>
                  <a:t>1</a:t>
                </a:r>
                <a:r>
                  <a:rPr sz="850" b="1" spc="15" dirty="0">
                    <a:solidFill>
                      <a:srgbClr val="585858"/>
                    </a:solidFill>
                    <a:latin typeface="Verdana" panose="020B0604030504040204" pitchFamily="34" charset="0"/>
                    <a:cs typeface="Calibri"/>
                  </a:rPr>
                  <a:t>9</a:t>
                </a:r>
                <a:endParaRPr sz="850" b="1" dirty="0">
                  <a:latin typeface="Verdana" panose="020B0604030504040204" pitchFamily="34" charset="0"/>
                  <a:cs typeface="Calibri"/>
                </a:endParaRPr>
              </a:p>
            </p:txBody>
          </p:sp>
          <p:sp>
            <p:nvSpPr>
              <p:cNvPr id="73" name="object 73"/>
              <p:cNvSpPr txBox="1"/>
              <p:nvPr/>
            </p:nvSpPr>
            <p:spPr>
              <a:xfrm>
                <a:off x="2196139" y="6136251"/>
                <a:ext cx="445251" cy="178043"/>
              </a:xfrm>
              <a:prstGeom prst="rect">
                <a:avLst/>
              </a:prstGeom>
            </p:spPr>
            <p:txBody>
              <a:bodyPr vert="horz" wrap="square" lIns="0" tIns="16510" rIns="0" bIns="0" rtlCol="0">
                <a:spAutoFit/>
              </a:bodyPr>
              <a:lstStyle/>
              <a:p>
                <a:pPr marL="12700" algn="ctr">
                  <a:lnSpc>
                    <a:spcPct val="100000"/>
                  </a:lnSpc>
                  <a:spcBef>
                    <a:spcPts val="130"/>
                  </a:spcBef>
                </a:pPr>
                <a:r>
                  <a:rPr sz="850" b="1" spc="45" dirty="0">
                    <a:solidFill>
                      <a:srgbClr val="585858"/>
                    </a:solidFill>
                    <a:latin typeface="Verdana" panose="020B0604030504040204" pitchFamily="34" charset="0"/>
                    <a:cs typeface="Calibri"/>
                  </a:rPr>
                  <a:t>2</a:t>
                </a:r>
                <a:r>
                  <a:rPr sz="850" b="1" spc="-35" dirty="0">
                    <a:solidFill>
                      <a:srgbClr val="585858"/>
                    </a:solidFill>
                    <a:latin typeface="Verdana" panose="020B0604030504040204" pitchFamily="34" charset="0"/>
                    <a:cs typeface="Calibri"/>
                  </a:rPr>
                  <a:t>0</a:t>
                </a:r>
                <a:r>
                  <a:rPr sz="850" b="1" spc="45" dirty="0">
                    <a:solidFill>
                      <a:srgbClr val="585858"/>
                    </a:solidFill>
                    <a:latin typeface="Verdana" panose="020B0604030504040204" pitchFamily="34" charset="0"/>
                    <a:cs typeface="Calibri"/>
                  </a:rPr>
                  <a:t>1</a:t>
                </a:r>
                <a:r>
                  <a:rPr sz="850" b="1" spc="15" dirty="0">
                    <a:solidFill>
                      <a:srgbClr val="585858"/>
                    </a:solidFill>
                    <a:latin typeface="Verdana" panose="020B0604030504040204" pitchFamily="34" charset="0"/>
                    <a:cs typeface="Calibri"/>
                  </a:rPr>
                  <a:t>6</a:t>
                </a:r>
                <a:endParaRPr sz="850" b="1" dirty="0">
                  <a:latin typeface="Verdana" panose="020B0604030504040204" pitchFamily="34" charset="0"/>
                  <a:cs typeface="Calibri"/>
                </a:endParaRPr>
              </a:p>
            </p:txBody>
          </p:sp>
          <p:sp>
            <p:nvSpPr>
              <p:cNvPr id="74" name="object 74"/>
              <p:cNvSpPr txBox="1"/>
              <p:nvPr/>
            </p:nvSpPr>
            <p:spPr>
              <a:xfrm>
                <a:off x="2746669" y="6136251"/>
                <a:ext cx="445251" cy="178043"/>
              </a:xfrm>
              <a:prstGeom prst="rect">
                <a:avLst/>
              </a:prstGeom>
            </p:spPr>
            <p:txBody>
              <a:bodyPr vert="horz" wrap="square" lIns="0" tIns="16510" rIns="0" bIns="0" rtlCol="0">
                <a:spAutoFit/>
              </a:bodyPr>
              <a:lstStyle/>
              <a:p>
                <a:pPr marL="12700" algn="ctr">
                  <a:lnSpc>
                    <a:spcPct val="100000"/>
                  </a:lnSpc>
                  <a:spcBef>
                    <a:spcPts val="130"/>
                  </a:spcBef>
                </a:pPr>
                <a:r>
                  <a:rPr sz="850" b="1" spc="45" dirty="0">
                    <a:solidFill>
                      <a:srgbClr val="585858"/>
                    </a:solidFill>
                    <a:latin typeface="Verdana" panose="020B0604030504040204" pitchFamily="34" charset="0"/>
                    <a:cs typeface="Calibri"/>
                  </a:rPr>
                  <a:t>2</a:t>
                </a:r>
                <a:r>
                  <a:rPr sz="850" b="1" spc="-35" dirty="0">
                    <a:solidFill>
                      <a:srgbClr val="585858"/>
                    </a:solidFill>
                    <a:latin typeface="Verdana" panose="020B0604030504040204" pitchFamily="34" charset="0"/>
                    <a:cs typeface="Calibri"/>
                  </a:rPr>
                  <a:t>0</a:t>
                </a:r>
                <a:r>
                  <a:rPr sz="850" b="1" spc="45" dirty="0">
                    <a:solidFill>
                      <a:srgbClr val="585858"/>
                    </a:solidFill>
                    <a:latin typeface="Verdana" panose="020B0604030504040204" pitchFamily="34" charset="0"/>
                    <a:cs typeface="Calibri"/>
                  </a:rPr>
                  <a:t>1</a:t>
                </a:r>
                <a:r>
                  <a:rPr sz="850" b="1" spc="15" dirty="0">
                    <a:solidFill>
                      <a:srgbClr val="585858"/>
                    </a:solidFill>
                    <a:latin typeface="Verdana" panose="020B0604030504040204" pitchFamily="34" charset="0"/>
                    <a:cs typeface="Calibri"/>
                  </a:rPr>
                  <a:t>5</a:t>
                </a:r>
                <a:endParaRPr sz="850" b="1" dirty="0">
                  <a:latin typeface="Verdana" panose="020B0604030504040204" pitchFamily="34" charset="0"/>
                  <a:cs typeface="Calibri"/>
                </a:endParaRPr>
              </a:p>
            </p:txBody>
          </p:sp>
          <p:sp>
            <p:nvSpPr>
              <p:cNvPr id="75" name="object 75"/>
              <p:cNvSpPr txBox="1"/>
              <p:nvPr/>
            </p:nvSpPr>
            <p:spPr>
              <a:xfrm>
                <a:off x="3297199" y="6136251"/>
                <a:ext cx="445251" cy="178043"/>
              </a:xfrm>
              <a:prstGeom prst="rect">
                <a:avLst/>
              </a:prstGeom>
            </p:spPr>
            <p:txBody>
              <a:bodyPr vert="horz" wrap="square" lIns="0" tIns="16510" rIns="0" bIns="0" rtlCol="0">
                <a:spAutoFit/>
              </a:bodyPr>
              <a:lstStyle/>
              <a:p>
                <a:pPr marL="12700" algn="ctr">
                  <a:lnSpc>
                    <a:spcPct val="100000"/>
                  </a:lnSpc>
                  <a:spcBef>
                    <a:spcPts val="130"/>
                  </a:spcBef>
                </a:pPr>
                <a:r>
                  <a:rPr sz="850" b="1" spc="45" dirty="0">
                    <a:solidFill>
                      <a:srgbClr val="585858"/>
                    </a:solidFill>
                    <a:latin typeface="Verdana" panose="020B0604030504040204" pitchFamily="34" charset="0"/>
                    <a:cs typeface="Calibri"/>
                  </a:rPr>
                  <a:t>2</a:t>
                </a:r>
                <a:r>
                  <a:rPr sz="850" b="1" spc="-35" dirty="0">
                    <a:solidFill>
                      <a:srgbClr val="585858"/>
                    </a:solidFill>
                    <a:latin typeface="Verdana" panose="020B0604030504040204" pitchFamily="34" charset="0"/>
                    <a:cs typeface="Calibri"/>
                  </a:rPr>
                  <a:t>0</a:t>
                </a:r>
                <a:r>
                  <a:rPr sz="850" b="1" spc="45" dirty="0">
                    <a:solidFill>
                      <a:srgbClr val="585858"/>
                    </a:solidFill>
                    <a:latin typeface="Verdana" panose="020B0604030504040204" pitchFamily="34" charset="0"/>
                    <a:cs typeface="Calibri"/>
                  </a:rPr>
                  <a:t>1</a:t>
                </a:r>
                <a:r>
                  <a:rPr sz="850" b="1" spc="15" dirty="0">
                    <a:solidFill>
                      <a:srgbClr val="585858"/>
                    </a:solidFill>
                    <a:latin typeface="Verdana" panose="020B0604030504040204" pitchFamily="34" charset="0"/>
                    <a:cs typeface="Calibri"/>
                  </a:rPr>
                  <a:t>8</a:t>
                </a:r>
                <a:endParaRPr sz="850" b="1" dirty="0">
                  <a:latin typeface="Verdana" panose="020B0604030504040204" pitchFamily="34" charset="0"/>
                  <a:cs typeface="Calibri"/>
                </a:endParaRPr>
              </a:p>
            </p:txBody>
          </p:sp>
          <p:sp>
            <p:nvSpPr>
              <p:cNvPr id="76" name="object 76"/>
              <p:cNvSpPr txBox="1"/>
              <p:nvPr/>
            </p:nvSpPr>
            <p:spPr>
              <a:xfrm>
                <a:off x="3847729" y="6136251"/>
                <a:ext cx="445251" cy="178043"/>
              </a:xfrm>
              <a:prstGeom prst="rect">
                <a:avLst/>
              </a:prstGeom>
            </p:spPr>
            <p:txBody>
              <a:bodyPr vert="horz" wrap="square" lIns="0" tIns="16510" rIns="0" bIns="0" rtlCol="0">
                <a:spAutoFit/>
              </a:bodyPr>
              <a:lstStyle/>
              <a:p>
                <a:pPr marL="12700" algn="ctr">
                  <a:lnSpc>
                    <a:spcPct val="100000"/>
                  </a:lnSpc>
                  <a:spcBef>
                    <a:spcPts val="130"/>
                  </a:spcBef>
                </a:pPr>
                <a:r>
                  <a:rPr sz="850" b="1" spc="45" dirty="0">
                    <a:solidFill>
                      <a:srgbClr val="585858"/>
                    </a:solidFill>
                    <a:latin typeface="Verdana" panose="020B0604030504040204" pitchFamily="34" charset="0"/>
                    <a:cs typeface="Calibri"/>
                  </a:rPr>
                  <a:t>2</a:t>
                </a:r>
                <a:r>
                  <a:rPr sz="850" b="1" spc="-35" dirty="0">
                    <a:solidFill>
                      <a:srgbClr val="585858"/>
                    </a:solidFill>
                    <a:latin typeface="Verdana" panose="020B0604030504040204" pitchFamily="34" charset="0"/>
                    <a:cs typeface="Calibri"/>
                  </a:rPr>
                  <a:t>0</a:t>
                </a:r>
                <a:r>
                  <a:rPr sz="850" b="1" spc="45" dirty="0">
                    <a:solidFill>
                      <a:srgbClr val="585858"/>
                    </a:solidFill>
                    <a:latin typeface="Verdana" panose="020B0604030504040204" pitchFamily="34" charset="0"/>
                    <a:cs typeface="Calibri"/>
                  </a:rPr>
                  <a:t>1</a:t>
                </a:r>
                <a:r>
                  <a:rPr sz="850" b="1" spc="15" dirty="0">
                    <a:solidFill>
                      <a:srgbClr val="585858"/>
                    </a:solidFill>
                    <a:latin typeface="Verdana" panose="020B0604030504040204" pitchFamily="34" charset="0"/>
                    <a:cs typeface="Calibri"/>
                  </a:rPr>
                  <a:t>6</a:t>
                </a:r>
                <a:endParaRPr sz="850" b="1" dirty="0">
                  <a:latin typeface="Verdana" panose="020B0604030504040204" pitchFamily="34" charset="0"/>
                  <a:cs typeface="Calibri"/>
                </a:endParaRPr>
              </a:p>
            </p:txBody>
          </p:sp>
          <p:sp>
            <p:nvSpPr>
              <p:cNvPr id="77" name="object 77"/>
              <p:cNvSpPr txBox="1"/>
              <p:nvPr/>
            </p:nvSpPr>
            <p:spPr>
              <a:xfrm>
                <a:off x="4398258" y="6136251"/>
                <a:ext cx="445251" cy="178043"/>
              </a:xfrm>
              <a:prstGeom prst="rect">
                <a:avLst/>
              </a:prstGeom>
            </p:spPr>
            <p:txBody>
              <a:bodyPr vert="horz" wrap="square" lIns="0" tIns="16510" rIns="0" bIns="0" rtlCol="0">
                <a:spAutoFit/>
              </a:bodyPr>
              <a:lstStyle/>
              <a:p>
                <a:pPr marL="12700" algn="ctr">
                  <a:lnSpc>
                    <a:spcPct val="100000"/>
                  </a:lnSpc>
                  <a:spcBef>
                    <a:spcPts val="130"/>
                  </a:spcBef>
                </a:pPr>
                <a:r>
                  <a:rPr sz="850" b="1" spc="45" dirty="0">
                    <a:solidFill>
                      <a:srgbClr val="585858"/>
                    </a:solidFill>
                    <a:latin typeface="Verdana" panose="020B0604030504040204" pitchFamily="34" charset="0"/>
                    <a:cs typeface="Calibri"/>
                  </a:rPr>
                  <a:t>2</a:t>
                </a:r>
                <a:r>
                  <a:rPr sz="850" b="1" spc="-35" dirty="0">
                    <a:solidFill>
                      <a:srgbClr val="585858"/>
                    </a:solidFill>
                    <a:latin typeface="Verdana" panose="020B0604030504040204" pitchFamily="34" charset="0"/>
                    <a:cs typeface="Calibri"/>
                  </a:rPr>
                  <a:t>0</a:t>
                </a:r>
                <a:r>
                  <a:rPr sz="850" b="1" spc="45" dirty="0">
                    <a:solidFill>
                      <a:srgbClr val="585858"/>
                    </a:solidFill>
                    <a:latin typeface="Verdana" panose="020B0604030504040204" pitchFamily="34" charset="0"/>
                    <a:cs typeface="Calibri"/>
                  </a:rPr>
                  <a:t>1</a:t>
                </a:r>
                <a:r>
                  <a:rPr sz="850" b="1" spc="15" dirty="0">
                    <a:solidFill>
                      <a:srgbClr val="585858"/>
                    </a:solidFill>
                    <a:latin typeface="Verdana" panose="020B0604030504040204" pitchFamily="34" charset="0"/>
                    <a:cs typeface="Calibri"/>
                  </a:rPr>
                  <a:t>6</a:t>
                </a:r>
                <a:endParaRPr sz="850" b="1" dirty="0">
                  <a:latin typeface="Verdana" panose="020B0604030504040204" pitchFamily="34" charset="0"/>
                  <a:cs typeface="Calibri"/>
                </a:endParaRPr>
              </a:p>
            </p:txBody>
          </p:sp>
          <p:sp>
            <p:nvSpPr>
              <p:cNvPr id="78" name="object 78"/>
              <p:cNvSpPr txBox="1"/>
              <p:nvPr/>
            </p:nvSpPr>
            <p:spPr>
              <a:xfrm>
                <a:off x="4948788" y="6136251"/>
                <a:ext cx="445251" cy="178043"/>
              </a:xfrm>
              <a:prstGeom prst="rect">
                <a:avLst/>
              </a:prstGeom>
            </p:spPr>
            <p:txBody>
              <a:bodyPr vert="horz" wrap="square" lIns="0" tIns="16510" rIns="0" bIns="0" rtlCol="0">
                <a:spAutoFit/>
              </a:bodyPr>
              <a:lstStyle/>
              <a:p>
                <a:pPr marL="12700" algn="ctr">
                  <a:lnSpc>
                    <a:spcPct val="100000"/>
                  </a:lnSpc>
                  <a:spcBef>
                    <a:spcPts val="130"/>
                  </a:spcBef>
                </a:pPr>
                <a:r>
                  <a:rPr sz="850" b="1" spc="45" dirty="0">
                    <a:solidFill>
                      <a:srgbClr val="585858"/>
                    </a:solidFill>
                    <a:latin typeface="Verdana" panose="020B0604030504040204" pitchFamily="34" charset="0"/>
                    <a:cs typeface="Calibri"/>
                  </a:rPr>
                  <a:t>2</a:t>
                </a:r>
                <a:r>
                  <a:rPr sz="850" b="1" spc="-35" dirty="0">
                    <a:solidFill>
                      <a:srgbClr val="585858"/>
                    </a:solidFill>
                    <a:latin typeface="Verdana" panose="020B0604030504040204" pitchFamily="34" charset="0"/>
                    <a:cs typeface="Calibri"/>
                  </a:rPr>
                  <a:t>0</a:t>
                </a:r>
                <a:r>
                  <a:rPr sz="850" b="1" spc="45" dirty="0">
                    <a:solidFill>
                      <a:srgbClr val="585858"/>
                    </a:solidFill>
                    <a:latin typeface="Verdana" panose="020B0604030504040204" pitchFamily="34" charset="0"/>
                    <a:cs typeface="Calibri"/>
                  </a:rPr>
                  <a:t>1</a:t>
                </a:r>
                <a:r>
                  <a:rPr sz="850" b="1" spc="15" dirty="0">
                    <a:solidFill>
                      <a:srgbClr val="585858"/>
                    </a:solidFill>
                    <a:latin typeface="Verdana" panose="020B0604030504040204" pitchFamily="34" charset="0"/>
                    <a:cs typeface="Calibri"/>
                  </a:rPr>
                  <a:t>8</a:t>
                </a:r>
                <a:endParaRPr sz="850" b="1" dirty="0">
                  <a:latin typeface="Verdana" panose="020B0604030504040204" pitchFamily="34" charset="0"/>
                  <a:cs typeface="Calibri"/>
                </a:endParaRPr>
              </a:p>
            </p:txBody>
          </p:sp>
          <p:sp>
            <p:nvSpPr>
              <p:cNvPr id="79" name="object 79"/>
              <p:cNvSpPr txBox="1"/>
              <p:nvPr/>
            </p:nvSpPr>
            <p:spPr>
              <a:xfrm>
                <a:off x="5499318" y="6136251"/>
                <a:ext cx="445251" cy="178043"/>
              </a:xfrm>
              <a:prstGeom prst="rect">
                <a:avLst/>
              </a:prstGeom>
            </p:spPr>
            <p:txBody>
              <a:bodyPr vert="horz" wrap="square" lIns="0" tIns="16510" rIns="0" bIns="0" rtlCol="0">
                <a:spAutoFit/>
              </a:bodyPr>
              <a:lstStyle/>
              <a:p>
                <a:pPr marL="12700" algn="ctr">
                  <a:lnSpc>
                    <a:spcPct val="100000"/>
                  </a:lnSpc>
                  <a:spcBef>
                    <a:spcPts val="130"/>
                  </a:spcBef>
                </a:pPr>
                <a:r>
                  <a:rPr sz="850" b="1" spc="45" dirty="0">
                    <a:solidFill>
                      <a:srgbClr val="585858"/>
                    </a:solidFill>
                    <a:latin typeface="Verdana" panose="020B0604030504040204" pitchFamily="34" charset="0"/>
                    <a:cs typeface="Calibri"/>
                  </a:rPr>
                  <a:t>2</a:t>
                </a:r>
                <a:r>
                  <a:rPr sz="850" b="1" spc="-35" dirty="0">
                    <a:solidFill>
                      <a:srgbClr val="585858"/>
                    </a:solidFill>
                    <a:latin typeface="Verdana" panose="020B0604030504040204" pitchFamily="34" charset="0"/>
                    <a:cs typeface="Calibri"/>
                  </a:rPr>
                  <a:t>0</a:t>
                </a:r>
                <a:r>
                  <a:rPr sz="850" b="1" spc="45" dirty="0">
                    <a:solidFill>
                      <a:srgbClr val="585858"/>
                    </a:solidFill>
                    <a:latin typeface="Verdana" panose="020B0604030504040204" pitchFamily="34" charset="0"/>
                    <a:cs typeface="Calibri"/>
                  </a:rPr>
                  <a:t>1</a:t>
                </a:r>
                <a:r>
                  <a:rPr sz="850" b="1" spc="15" dirty="0">
                    <a:solidFill>
                      <a:srgbClr val="585858"/>
                    </a:solidFill>
                    <a:latin typeface="Verdana" panose="020B0604030504040204" pitchFamily="34" charset="0"/>
                    <a:cs typeface="Calibri"/>
                  </a:rPr>
                  <a:t>8</a:t>
                </a:r>
                <a:endParaRPr sz="850" b="1" dirty="0">
                  <a:latin typeface="Verdana" panose="020B0604030504040204" pitchFamily="34" charset="0"/>
                  <a:cs typeface="Calibri"/>
                </a:endParaRPr>
              </a:p>
            </p:txBody>
          </p:sp>
          <p:sp>
            <p:nvSpPr>
              <p:cNvPr id="80" name="object 80"/>
              <p:cNvSpPr txBox="1"/>
              <p:nvPr/>
            </p:nvSpPr>
            <p:spPr>
              <a:xfrm>
                <a:off x="6049847" y="6136251"/>
                <a:ext cx="445251" cy="178043"/>
              </a:xfrm>
              <a:prstGeom prst="rect">
                <a:avLst/>
              </a:prstGeom>
            </p:spPr>
            <p:txBody>
              <a:bodyPr vert="horz" wrap="square" lIns="0" tIns="16510" rIns="0" bIns="0" rtlCol="0">
                <a:spAutoFit/>
              </a:bodyPr>
              <a:lstStyle/>
              <a:p>
                <a:pPr marL="12700" algn="ctr">
                  <a:lnSpc>
                    <a:spcPct val="100000"/>
                  </a:lnSpc>
                  <a:spcBef>
                    <a:spcPts val="130"/>
                  </a:spcBef>
                </a:pPr>
                <a:r>
                  <a:rPr sz="850" b="1" spc="45" dirty="0">
                    <a:solidFill>
                      <a:srgbClr val="585858"/>
                    </a:solidFill>
                    <a:latin typeface="Verdana" panose="020B0604030504040204" pitchFamily="34" charset="0"/>
                    <a:cs typeface="Calibri"/>
                  </a:rPr>
                  <a:t>2</a:t>
                </a:r>
                <a:r>
                  <a:rPr sz="850" b="1" spc="-35" dirty="0">
                    <a:solidFill>
                      <a:srgbClr val="585858"/>
                    </a:solidFill>
                    <a:latin typeface="Verdana" panose="020B0604030504040204" pitchFamily="34" charset="0"/>
                    <a:cs typeface="Calibri"/>
                  </a:rPr>
                  <a:t>0</a:t>
                </a:r>
                <a:r>
                  <a:rPr sz="850" b="1" spc="45" dirty="0">
                    <a:solidFill>
                      <a:srgbClr val="585858"/>
                    </a:solidFill>
                    <a:latin typeface="Verdana" panose="020B0604030504040204" pitchFamily="34" charset="0"/>
                    <a:cs typeface="Calibri"/>
                  </a:rPr>
                  <a:t>1</a:t>
                </a:r>
                <a:r>
                  <a:rPr sz="850" b="1" spc="15" dirty="0">
                    <a:solidFill>
                      <a:srgbClr val="585858"/>
                    </a:solidFill>
                    <a:latin typeface="Verdana" panose="020B0604030504040204" pitchFamily="34" charset="0"/>
                    <a:cs typeface="Calibri"/>
                  </a:rPr>
                  <a:t>8</a:t>
                </a:r>
                <a:endParaRPr sz="850" b="1" dirty="0">
                  <a:latin typeface="Verdana" panose="020B0604030504040204" pitchFamily="34" charset="0"/>
                  <a:cs typeface="Calibri"/>
                </a:endParaRPr>
              </a:p>
            </p:txBody>
          </p:sp>
          <p:sp>
            <p:nvSpPr>
              <p:cNvPr id="81" name="object 81"/>
              <p:cNvSpPr txBox="1"/>
              <p:nvPr/>
            </p:nvSpPr>
            <p:spPr>
              <a:xfrm>
                <a:off x="6600377" y="6136251"/>
                <a:ext cx="445251" cy="178043"/>
              </a:xfrm>
              <a:prstGeom prst="rect">
                <a:avLst/>
              </a:prstGeom>
            </p:spPr>
            <p:txBody>
              <a:bodyPr vert="horz" wrap="square" lIns="0" tIns="16510" rIns="0" bIns="0" rtlCol="0">
                <a:spAutoFit/>
              </a:bodyPr>
              <a:lstStyle/>
              <a:p>
                <a:pPr marL="12700" algn="ctr">
                  <a:lnSpc>
                    <a:spcPct val="100000"/>
                  </a:lnSpc>
                  <a:spcBef>
                    <a:spcPts val="130"/>
                  </a:spcBef>
                </a:pPr>
                <a:r>
                  <a:rPr sz="850" b="1" spc="45" dirty="0">
                    <a:solidFill>
                      <a:srgbClr val="585858"/>
                    </a:solidFill>
                    <a:latin typeface="Verdana" panose="020B0604030504040204" pitchFamily="34" charset="0"/>
                    <a:cs typeface="Calibri"/>
                  </a:rPr>
                  <a:t>2</a:t>
                </a:r>
                <a:r>
                  <a:rPr sz="850" b="1" spc="-35" dirty="0">
                    <a:solidFill>
                      <a:srgbClr val="585858"/>
                    </a:solidFill>
                    <a:latin typeface="Verdana" panose="020B0604030504040204" pitchFamily="34" charset="0"/>
                    <a:cs typeface="Calibri"/>
                  </a:rPr>
                  <a:t>0</a:t>
                </a:r>
                <a:r>
                  <a:rPr sz="850" b="1" spc="45" dirty="0">
                    <a:solidFill>
                      <a:srgbClr val="585858"/>
                    </a:solidFill>
                    <a:latin typeface="Verdana" panose="020B0604030504040204" pitchFamily="34" charset="0"/>
                    <a:cs typeface="Calibri"/>
                  </a:rPr>
                  <a:t>1</a:t>
                </a:r>
                <a:r>
                  <a:rPr sz="850" b="1" spc="15" dirty="0">
                    <a:solidFill>
                      <a:srgbClr val="585858"/>
                    </a:solidFill>
                    <a:latin typeface="Verdana" panose="020B0604030504040204" pitchFamily="34" charset="0"/>
                    <a:cs typeface="Calibri"/>
                  </a:rPr>
                  <a:t>9</a:t>
                </a:r>
                <a:endParaRPr sz="850" b="1" dirty="0">
                  <a:latin typeface="Verdana" panose="020B0604030504040204" pitchFamily="34" charset="0"/>
                  <a:cs typeface="Calibri"/>
                </a:endParaRPr>
              </a:p>
            </p:txBody>
          </p:sp>
          <p:sp>
            <p:nvSpPr>
              <p:cNvPr id="82" name="object 82"/>
              <p:cNvSpPr txBox="1"/>
              <p:nvPr/>
            </p:nvSpPr>
            <p:spPr>
              <a:xfrm>
                <a:off x="7150907" y="6136251"/>
                <a:ext cx="445251" cy="178043"/>
              </a:xfrm>
              <a:prstGeom prst="rect">
                <a:avLst/>
              </a:prstGeom>
            </p:spPr>
            <p:txBody>
              <a:bodyPr vert="horz" wrap="square" lIns="0" tIns="16510" rIns="0" bIns="0" rtlCol="0">
                <a:spAutoFit/>
              </a:bodyPr>
              <a:lstStyle/>
              <a:p>
                <a:pPr marL="12700" algn="ctr">
                  <a:lnSpc>
                    <a:spcPct val="100000"/>
                  </a:lnSpc>
                  <a:spcBef>
                    <a:spcPts val="130"/>
                  </a:spcBef>
                </a:pPr>
                <a:r>
                  <a:rPr sz="850" b="1" spc="45" dirty="0">
                    <a:solidFill>
                      <a:srgbClr val="585858"/>
                    </a:solidFill>
                    <a:latin typeface="Verdana" panose="020B0604030504040204" pitchFamily="34" charset="0"/>
                    <a:cs typeface="Calibri"/>
                  </a:rPr>
                  <a:t>2</a:t>
                </a:r>
                <a:r>
                  <a:rPr sz="850" b="1" spc="-35" dirty="0">
                    <a:solidFill>
                      <a:srgbClr val="585858"/>
                    </a:solidFill>
                    <a:latin typeface="Verdana" panose="020B0604030504040204" pitchFamily="34" charset="0"/>
                    <a:cs typeface="Calibri"/>
                  </a:rPr>
                  <a:t>0</a:t>
                </a:r>
                <a:r>
                  <a:rPr sz="850" b="1" spc="45" dirty="0">
                    <a:solidFill>
                      <a:srgbClr val="585858"/>
                    </a:solidFill>
                    <a:latin typeface="Verdana" panose="020B0604030504040204" pitchFamily="34" charset="0"/>
                    <a:cs typeface="Calibri"/>
                  </a:rPr>
                  <a:t>1</a:t>
                </a:r>
                <a:r>
                  <a:rPr sz="850" b="1" spc="15" dirty="0">
                    <a:solidFill>
                      <a:srgbClr val="585858"/>
                    </a:solidFill>
                    <a:latin typeface="Verdana" panose="020B0604030504040204" pitchFamily="34" charset="0"/>
                    <a:cs typeface="Calibri"/>
                  </a:rPr>
                  <a:t>7</a:t>
                </a:r>
                <a:endParaRPr sz="850" b="1" dirty="0">
                  <a:latin typeface="Verdana" panose="020B0604030504040204" pitchFamily="34" charset="0"/>
                  <a:cs typeface="Calibri"/>
                </a:endParaRPr>
              </a:p>
            </p:txBody>
          </p:sp>
          <p:sp>
            <p:nvSpPr>
              <p:cNvPr id="83" name="object 83"/>
              <p:cNvSpPr txBox="1"/>
              <p:nvPr/>
            </p:nvSpPr>
            <p:spPr>
              <a:xfrm>
                <a:off x="7701436" y="6136251"/>
                <a:ext cx="445251" cy="178043"/>
              </a:xfrm>
              <a:prstGeom prst="rect">
                <a:avLst/>
              </a:prstGeom>
            </p:spPr>
            <p:txBody>
              <a:bodyPr vert="horz" wrap="square" lIns="0" tIns="16510" rIns="0" bIns="0" rtlCol="0">
                <a:spAutoFit/>
              </a:bodyPr>
              <a:lstStyle/>
              <a:p>
                <a:pPr marL="12700" algn="ctr">
                  <a:lnSpc>
                    <a:spcPct val="100000"/>
                  </a:lnSpc>
                  <a:spcBef>
                    <a:spcPts val="130"/>
                  </a:spcBef>
                </a:pPr>
                <a:r>
                  <a:rPr sz="850" b="1" spc="45" dirty="0">
                    <a:solidFill>
                      <a:srgbClr val="585858"/>
                    </a:solidFill>
                    <a:latin typeface="Verdana" panose="020B0604030504040204" pitchFamily="34" charset="0"/>
                    <a:cs typeface="Calibri"/>
                  </a:rPr>
                  <a:t>2</a:t>
                </a:r>
                <a:r>
                  <a:rPr sz="850" b="1" spc="-35" dirty="0">
                    <a:solidFill>
                      <a:srgbClr val="585858"/>
                    </a:solidFill>
                    <a:latin typeface="Verdana" panose="020B0604030504040204" pitchFamily="34" charset="0"/>
                    <a:cs typeface="Calibri"/>
                  </a:rPr>
                  <a:t>0</a:t>
                </a:r>
                <a:r>
                  <a:rPr sz="850" b="1" spc="45" dirty="0">
                    <a:solidFill>
                      <a:srgbClr val="585858"/>
                    </a:solidFill>
                    <a:latin typeface="Verdana" panose="020B0604030504040204" pitchFamily="34" charset="0"/>
                    <a:cs typeface="Calibri"/>
                  </a:rPr>
                  <a:t>1</a:t>
                </a:r>
                <a:r>
                  <a:rPr sz="850" b="1" spc="15" dirty="0">
                    <a:solidFill>
                      <a:srgbClr val="585858"/>
                    </a:solidFill>
                    <a:latin typeface="Verdana" panose="020B0604030504040204" pitchFamily="34" charset="0"/>
                    <a:cs typeface="Calibri"/>
                  </a:rPr>
                  <a:t>9</a:t>
                </a:r>
                <a:endParaRPr sz="850" b="1" dirty="0">
                  <a:latin typeface="Verdana" panose="020B0604030504040204" pitchFamily="34" charset="0"/>
                  <a:cs typeface="Calibri"/>
                </a:endParaRPr>
              </a:p>
            </p:txBody>
          </p:sp>
          <p:sp>
            <p:nvSpPr>
              <p:cNvPr id="84" name="object 84"/>
              <p:cNvSpPr txBox="1"/>
              <p:nvPr/>
            </p:nvSpPr>
            <p:spPr>
              <a:xfrm>
                <a:off x="8251967" y="6136251"/>
                <a:ext cx="445251" cy="178043"/>
              </a:xfrm>
              <a:prstGeom prst="rect">
                <a:avLst/>
              </a:prstGeom>
            </p:spPr>
            <p:txBody>
              <a:bodyPr vert="horz" wrap="square" lIns="0" tIns="16510" rIns="0" bIns="0" rtlCol="0">
                <a:spAutoFit/>
              </a:bodyPr>
              <a:lstStyle/>
              <a:p>
                <a:pPr marL="12700" algn="ctr">
                  <a:lnSpc>
                    <a:spcPct val="100000"/>
                  </a:lnSpc>
                  <a:spcBef>
                    <a:spcPts val="130"/>
                  </a:spcBef>
                </a:pPr>
                <a:r>
                  <a:rPr sz="850" b="1" spc="45" dirty="0">
                    <a:solidFill>
                      <a:srgbClr val="585858"/>
                    </a:solidFill>
                    <a:latin typeface="Verdana" panose="020B0604030504040204" pitchFamily="34" charset="0"/>
                    <a:cs typeface="Calibri"/>
                  </a:rPr>
                  <a:t>2</a:t>
                </a:r>
                <a:r>
                  <a:rPr sz="850" b="1" spc="-35" dirty="0">
                    <a:solidFill>
                      <a:srgbClr val="585858"/>
                    </a:solidFill>
                    <a:latin typeface="Verdana" panose="020B0604030504040204" pitchFamily="34" charset="0"/>
                    <a:cs typeface="Calibri"/>
                  </a:rPr>
                  <a:t>0</a:t>
                </a:r>
                <a:r>
                  <a:rPr sz="850" b="1" spc="45" dirty="0">
                    <a:solidFill>
                      <a:srgbClr val="585858"/>
                    </a:solidFill>
                    <a:latin typeface="Verdana" panose="020B0604030504040204" pitchFamily="34" charset="0"/>
                    <a:cs typeface="Calibri"/>
                  </a:rPr>
                  <a:t>1</a:t>
                </a:r>
                <a:r>
                  <a:rPr sz="850" b="1" spc="15" dirty="0">
                    <a:solidFill>
                      <a:srgbClr val="585858"/>
                    </a:solidFill>
                    <a:latin typeface="Verdana" panose="020B0604030504040204" pitchFamily="34" charset="0"/>
                    <a:cs typeface="Calibri"/>
                  </a:rPr>
                  <a:t>9</a:t>
                </a:r>
                <a:endParaRPr sz="850" b="1" dirty="0">
                  <a:latin typeface="Verdana" panose="020B0604030504040204" pitchFamily="34" charset="0"/>
                  <a:cs typeface="Calibri"/>
                </a:endParaRPr>
              </a:p>
            </p:txBody>
          </p:sp>
          <p:sp>
            <p:nvSpPr>
              <p:cNvPr id="85" name="object 85"/>
              <p:cNvSpPr txBox="1"/>
              <p:nvPr/>
            </p:nvSpPr>
            <p:spPr>
              <a:xfrm>
                <a:off x="8802496" y="6136251"/>
                <a:ext cx="445251" cy="178043"/>
              </a:xfrm>
              <a:prstGeom prst="rect">
                <a:avLst/>
              </a:prstGeom>
            </p:spPr>
            <p:txBody>
              <a:bodyPr vert="horz" wrap="square" lIns="0" tIns="16510" rIns="0" bIns="0" rtlCol="0">
                <a:spAutoFit/>
              </a:bodyPr>
              <a:lstStyle/>
              <a:p>
                <a:pPr marL="12700" algn="ctr">
                  <a:lnSpc>
                    <a:spcPct val="100000"/>
                  </a:lnSpc>
                  <a:spcBef>
                    <a:spcPts val="130"/>
                  </a:spcBef>
                </a:pPr>
                <a:r>
                  <a:rPr sz="850" b="1" spc="45" dirty="0">
                    <a:solidFill>
                      <a:srgbClr val="585858"/>
                    </a:solidFill>
                    <a:latin typeface="Verdana" panose="020B0604030504040204" pitchFamily="34" charset="0"/>
                    <a:cs typeface="Calibri"/>
                  </a:rPr>
                  <a:t>2</a:t>
                </a:r>
                <a:r>
                  <a:rPr sz="850" b="1" spc="-35" dirty="0">
                    <a:solidFill>
                      <a:srgbClr val="585858"/>
                    </a:solidFill>
                    <a:latin typeface="Verdana" panose="020B0604030504040204" pitchFamily="34" charset="0"/>
                    <a:cs typeface="Calibri"/>
                  </a:rPr>
                  <a:t>0</a:t>
                </a:r>
                <a:r>
                  <a:rPr sz="850" b="1" spc="45" dirty="0">
                    <a:solidFill>
                      <a:srgbClr val="585858"/>
                    </a:solidFill>
                    <a:latin typeface="Verdana" panose="020B0604030504040204" pitchFamily="34" charset="0"/>
                    <a:cs typeface="Calibri"/>
                  </a:rPr>
                  <a:t>1</a:t>
                </a:r>
                <a:r>
                  <a:rPr sz="850" b="1" spc="15" dirty="0">
                    <a:solidFill>
                      <a:srgbClr val="585858"/>
                    </a:solidFill>
                    <a:latin typeface="Verdana" panose="020B0604030504040204" pitchFamily="34" charset="0"/>
                    <a:cs typeface="Calibri"/>
                  </a:rPr>
                  <a:t>7</a:t>
                </a:r>
                <a:endParaRPr sz="850" b="1" dirty="0">
                  <a:latin typeface="Verdana" panose="020B0604030504040204" pitchFamily="34" charset="0"/>
                  <a:cs typeface="Calibri"/>
                </a:endParaRPr>
              </a:p>
            </p:txBody>
          </p:sp>
          <p:sp>
            <p:nvSpPr>
              <p:cNvPr id="86" name="object 86"/>
              <p:cNvSpPr txBox="1"/>
              <p:nvPr/>
            </p:nvSpPr>
            <p:spPr>
              <a:xfrm>
                <a:off x="9353026" y="6136251"/>
                <a:ext cx="445251" cy="178043"/>
              </a:xfrm>
              <a:prstGeom prst="rect">
                <a:avLst/>
              </a:prstGeom>
            </p:spPr>
            <p:txBody>
              <a:bodyPr vert="horz" wrap="square" lIns="0" tIns="16510" rIns="0" bIns="0" rtlCol="0">
                <a:spAutoFit/>
              </a:bodyPr>
              <a:lstStyle/>
              <a:p>
                <a:pPr marL="12700" algn="ctr">
                  <a:lnSpc>
                    <a:spcPct val="100000"/>
                  </a:lnSpc>
                  <a:spcBef>
                    <a:spcPts val="130"/>
                  </a:spcBef>
                </a:pPr>
                <a:r>
                  <a:rPr sz="850" b="1" spc="45" dirty="0">
                    <a:solidFill>
                      <a:srgbClr val="585858"/>
                    </a:solidFill>
                    <a:latin typeface="Verdana" panose="020B0604030504040204" pitchFamily="34" charset="0"/>
                    <a:cs typeface="Calibri"/>
                  </a:rPr>
                  <a:t>2</a:t>
                </a:r>
                <a:r>
                  <a:rPr sz="850" b="1" spc="-35" dirty="0">
                    <a:solidFill>
                      <a:srgbClr val="585858"/>
                    </a:solidFill>
                    <a:latin typeface="Verdana" panose="020B0604030504040204" pitchFamily="34" charset="0"/>
                    <a:cs typeface="Calibri"/>
                  </a:rPr>
                  <a:t>0</a:t>
                </a:r>
                <a:r>
                  <a:rPr sz="850" b="1" spc="45" dirty="0">
                    <a:solidFill>
                      <a:srgbClr val="585858"/>
                    </a:solidFill>
                    <a:latin typeface="Verdana" panose="020B0604030504040204" pitchFamily="34" charset="0"/>
                    <a:cs typeface="Calibri"/>
                  </a:rPr>
                  <a:t>1</a:t>
                </a:r>
                <a:r>
                  <a:rPr sz="850" b="1" spc="15" dirty="0">
                    <a:solidFill>
                      <a:srgbClr val="585858"/>
                    </a:solidFill>
                    <a:latin typeface="Verdana" panose="020B0604030504040204" pitchFamily="34" charset="0"/>
                    <a:cs typeface="Calibri"/>
                  </a:rPr>
                  <a:t>9</a:t>
                </a:r>
                <a:endParaRPr sz="850" b="1" dirty="0">
                  <a:latin typeface="Verdana" panose="020B0604030504040204" pitchFamily="34" charset="0"/>
                  <a:cs typeface="Calibri"/>
                </a:endParaRPr>
              </a:p>
            </p:txBody>
          </p:sp>
          <p:sp>
            <p:nvSpPr>
              <p:cNvPr id="87" name="object 87"/>
              <p:cNvSpPr txBox="1"/>
              <p:nvPr/>
            </p:nvSpPr>
            <p:spPr>
              <a:xfrm>
                <a:off x="9903556" y="6136251"/>
                <a:ext cx="445251" cy="178043"/>
              </a:xfrm>
              <a:prstGeom prst="rect">
                <a:avLst/>
              </a:prstGeom>
            </p:spPr>
            <p:txBody>
              <a:bodyPr vert="horz" wrap="square" lIns="0" tIns="16510" rIns="0" bIns="0" rtlCol="0">
                <a:spAutoFit/>
              </a:bodyPr>
              <a:lstStyle/>
              <a:p>
                <a:pPr marL="12700" algn="ctr">
                  <a:lnSpc>
                    <a:spcPct val="100000"/>
                  </a:lnSpc>
                  <a:spcBef>
                    <a:spcPts val="130"/>
                  </a:spcBef>
                </a:pPr>
                <a:r>
                  <a:rPr sz="850" b="1" spc="45" dirty="0">
                    <a:solidFill>
                      <a:srgbClr val="585858"/>
                    </a:solidFill>
                    <a:latin typeface="Verdana" panose="020B0604030504040204" pitchFamily="34" charset="0"/>
                    <a:cs typeface="Calibri"/>
                  </a:rPr>
                  <a:t>2</a:t>
                </a:r>
                <a:r>
                  <a:rPr sz="850" b="1" spc="-35" dirty="0">
                    <a:solidFill>
                      <a:srgbClr val="585858"/>
                    </a:solidFill>
                    <a:latin typeface="Verdana" panose="020B0604030504040204" pitchFamily="34" charset="0"/>
                    <a:cs typeface="Calibri"/>
                  </a:rPr>
                  <a:t>0</a:t>
                </a:r>
                <a:r>
                  <a:rPr sz="850" b="1" spc="45" dirty="0">
                    <a:solidFill>
                      <a:srgbClr val="585858"/>
                    </a:solidFill>
                    <a:latin typeface="Verdana" panose="020B0604030504040204" pitchFamily="34" charset="0"/>
                    <a:cs typeface="Calibri"/>
                  </a:rPr>
                  <a:t>1</a:t>
                </a:r>
                <a:r>
                  <a:rPr sz="850" b="1" spc="15" dirty="0">
                    <a:solidFill>
                      <a:srgbClr val="585858"/>
                    </a:solidFill>
                    <a:latin typeface="Verdana" panose="020B0604030504040204" pitchFamily="34" charset="0"/>
                    <a:cs typeface="Calibri"/>
                  </a:rPr>
                  <a:t>8</a:t>
                </a:r>
                <a:endParaRPr sz="850" b="1" dirty="0">
                  <a:latin typeface="Verdana" panose="020B0604030504040204" pitchFamily="34" charset="0"/>
                  <a:cs typeface="Calibri"/>
                </a:endParaRPr>
              </a:p>
            </p:txBody>
          </p:sp>
          <p:sp>
            <p:nvSpPr>
              <p:cNvPr id="88" name="object 88"/>
              <p:cNvSpPr txBox="1"/>
              <p:nvPr/>
            </p:nvSpPr>
            <p:spPr>
              <a:xfrm>
                <a:off x="10454087" y="6136251"/>
                <a:ext cx="445251" cy="178043"/>
              </a:xfrm>
              <a:prstGeom prst="rect">
                <a:avLst/>
              </a:prstGeom>
            </p:spPr>
            <p:txBody>
              <a:bodyPr vert="horz" wrap="square" lIns="0" tIns="16510" rIns="0" bIns="0" rtlCol="0">
                <a:spAutoFit/>
              </a:bodyPr>
              <a:lstStyle/>
              <a:p>
                <a:pPr marL="12700" algn="ctr">
                  <a:lnSpc>
                    <a:spcPct val="100000"/>
                  </a:lnSpc>
                  <a:spcBef>
                    <a:spcPts val="130"/>
                  </a:spcBef>
                </a:pPr>
                <a:r>
                  <a:rPr sz="850" b="1" spc="45" dirty="0">
                    <a:solidFill>
                      <a:srgbClr val="585858"/>
                    </a:solidFill>
                    <a:latin typeface="Verdana" panose="020B0604030504040204" pitchFamily="34" charset="0"/>
                    <a:cs typeface="Calibri"/>
                  </a:rPr>
                  <a:t>2</a:t>
                </a:r>
                <a:r>
                  <a:rPr sz="850" b="1" spc="-35" dirty="0">
                    <a:solidFill>
                      <a:srgbClr val="585858"/>
                    </a:solidFill>
                    <a:latin typeface="Verdana" panose="020B0604030504040204" pitchFamily="34" charset="0"/>
                    <a:cs typeface="Calibri"/>
                  </a:rPr>
                  <a:t>0</a:t>
                </a:r>
                <a:r>
                  <a:rPr sz="850" b="1" spc="45" dirty="0">
                    <a:solidFill>
                      <a:srgbClr val="585858"/>
                    </a:solidFill>
                    <a:latin typeface="Verdana" panose="020B0604030504040204" pitchFamily="34" charset="0"/>
                    <a:cs typeface="Calibri"/>
                  </a:rPr>
                  <a:t>1</a:t>
                </a:r>
                <a:r>
                  <a:rPr sz="850" b="1" spc="15" dirty="0">
                    <a:solidFill>
                      <a:srgbClr val="585858"/>
                    </a:solidFill>
                    <a:latin typeface="Verdana" panose="020B0604030504040204" pitchFamily="34" charset="0"/>
                    <a:cs typeface="Calibri"/>
                  </a:rPr>
                  <a:t>8</a:t>
                </a:r>
                <a:endParaRPr sz="850" b="1" dirty="0">
                  <a:latin typeface="Verdana" panose="020B0604030504040204" pitchFamily="34" charset="0"/>
                  <a:cs typeface="Calibri"/>
                </a:endParaRPr>
              </a:p>
            </p:txBody>
          </p:sp>
          <p:sp>
            <p:nvSpPr>
              <p:cNvPr id="89" name="object 89"/>
              <p:cNvSpPr txBox="1"/>
              <p:nvPr/>
            </p:nvSpPr>
            <p:spPr>
              <a:xfrm>
                <a:off x="353352" y="1275080"/>
                <a:ext cx="232229" cy="3966541"/>
              </a:xfrm>
              <a:prstGeom prst="rect">
                <a:avLst/>
              </a:prstGeom>
            </p:spPr>
            <p:txBody>
              <a:bodyPr vert="vert270" wrap="square" lIns="0" tIns="0" rIns="0" bIns="0" rtlCol="0">
                <a:spAutoFit/>
              </a:bodyPr>
              <a:lstStyle/>
              <a:p>
                <a:pPr marL="12700" algn="ctr">
                  <a:lnSpc>
                    <a:spcPts val="1460"/>
                  </a:lnSpc>
                </a:pPr>
                <a:r>
                  <a:rPr sz="1400" b="1" spc="30" dirty="0">
                    <a:latin typeface="Verdana" panose="020B0604030504040204" pitchFamily="34" charset="0"/>
                    <a:cs typeface="Calibri"/>
                  </a:rPr>
                  <a:t>P</a:t>
                </a:r>
                <a:r>
                  <a:rPr sz="1400" b="1" spc="-5" dirty="0">
                    <a:latin typeface="Verdana" panose="020B0604030504040204" pitchFamily="34" charset="0"/>
                    <a:cs typeface="Calibri"/>
                  </a:rPr>
                  <a:t>e</a:t>
                </a:r>
                <a:r>
                  <a:rPr sz="1400" b="1" spc="-35" dirty="0">
                    <a:latin typeface="Verdana" panose="020B0604030504040204" pitchFamily="34" charset="0"/>
                    <a:cs typeface="Calibri"/>
                  </a:rPr>
                  <a:t>r</a:t>
                </a:r>
                <a:r>
                  <a:rPr sz="1400" b="1" spc="35" dirty="0">
                    <a:latin typeface="Verdana" panose="020B0604030504040204" pitchFamily="34" charset="0"/>
                    <a:cs typeface="Calibri"/>
                  </a:rPr>
                  <a:t>c</a:t>
                </a:r>
                <a:r>
                  <a:rPr sz="1400" b="1" spc="-5" dirty="0">
                    <a:latin typeface="Verdana" panose="020B0604030504040204" pitchFamily="34" charset="0"/>
                    <a:cs typeface="Calibri"/>
                  </a:rPr>
                  <a:t>e</a:t>
                </a:r>
                <a:r>
                  <a:rPr sz="1400" b="1" spc="25" dirty="0">
                    <a:latin typeface="Verdana" panose="020B0604030504040204" pitchFamily="34" charset="0"/>
                    <a:cs typeface="Calibri"/>
                  </a:rPr>
                  <a:t>n</a:t>
                </a:r>
                <a:r>
                  <a:rPr sz="1400" b="1" spc="-20" dirty="0">
                    <a:latin typeface="Verdana" panose="020B0604030504040204" pitchFamily="34" charset="0"/>
                    <a:cs typeface="Calibri"/>
                  </a:rPr>
                  <a:t>t</a:t>
                </a:r>
                <a:r>
                  <a:rPr sz="1400" b="1" spc="5" dirty="0">
                    <a:latin typeface="Verdana" panose="020B0604030504040204" pitchFamily="34" charset="0"/>
                    <a:cs typeface="Calibri"/>
                  </a:rPr>
                  <a:t>a</a:t>
                </a:r>
                <a:r>
                  <a:rPr sz="1400" b="1" spc="-45" dirty="0">
                    <a:latin typeface="Verdana" panose="020B0604030504040204" pitchFamily="34" charset="0"/>
                    <a:cs typeface="Calibri"/>
                  </a:rPr>
                  <a:t>g</a:t>
                </a:r>
                <a:r>
                  <a:rPr sz="1400" b="1" dirty="0">
                    <a:latin typeface="Verdana" panose="020B0604030504040204" pitchFamily="34" charset="0"/>
                    <a:cs typeface="Calibri"/>
                  </a:rPr>
                  <a:t>e</a:t>
                </a:r>
                <a:r>
                  <a:rPr sz="1400" b="1" spc="-85" dirty="0">
                    <a:latin typeface="Verdana" panose="020B0604030504040204" pitchFamily="34" charset="0"/>
                    <a:cs typeface="Calibri"/>
                  </a:rPr>
                  <a:t> </a:t>
                </a:r>
                <a:r>
                  <a:rPr sz="1400" b="1" spc="30" dirty="0">
                    <a:latin typeface="Verdana" panose="020B0604030504040204" pitchFamily="34" charset="0"/>
                    <a:cs typeface="Calibri"/>
                  </a:rPr>
                  <a:t>(</a:t>
                </a:r>
                <a:r>
                  <a:rPr sz="1400" b="1" spc="-10" dirty="0">
                    <a:latin typeface="Verdana" panose="020B0604030504040204" pitchFamily="34" charset="0"/>
                    <a:cs typeface="Calibri"/>
                  </a:rPr>
                  <a:t>%</a:t>
                </a:r>
                <a:r>
                  <a:rPr sz="1400" b="1" dirty="0">
                    <a:latin typeface="Verdana" panose="020B0604030504040204" pitchFamily="34" charset="0"/>
                    <a:cs typeface="Calibri"/>
                  </a:rPr>
                  <a:t>)</a:t>
                </a:r>
                <a:endParaRPr sz="1400" dirty="0">
                  <a:latin typeface="Verdana" panose="020B0604030504040204" pitchFamily="34" charset="0"/>
                  <a:cs typeface="Calibri"/>
                </a:endParaRPr>
              </a:p>
            </p:txBody>
          </p:sp>
          <p:sp>
            <p:nvSpPr>
              <p:cNvPr id="93" name="object 60">
                <a:extLst>
                  <a:ext uri="{FF2B5EF4-FFF2-40B4-BE49-F238E27FC236}">
                    <a16:creationId xmlns:a16="http://schemas.microsoft.com/office/drawing/2014/main" id="{058728CB-975C-4B57-B554-53E8DB5034F6}"/>
                  </a:ext>
                </a:extLst>
              </p:cNvPr>
              <p:cNvSpPr txBox="1"/>
              <p:nvPr/>
            </p:nvSpPr>
            <p:spPr>
              <a:xfrm rot="16200000">
                <a:off x="4186664" y="5648735"/>
                <a:ext cx="872106" cy="178043"/>
              </a:xfrm>
              <a:prstGeom prst="rect">
                <a:avLst/>
              </a:prstGeom>
            </p:spPr>
            <p:txBody>
              <a:bodyPr vert="horz" wrap="square" lIns="0" tIns="16510" rIns="0" bIns="0" rtlCol="0">
                <a:spAutoFit/>
              </a:bodyPr>
              <a:lstStyle/>
              <a:p>
                <a:pPr marL="12700" algn="r">
                  <a:lnSpc>
                    <a:spcPct val="100000"/>
                  </a:lnSpc>
                  <a:spcBef>
                    <a:spcPts val="130"/>
                  </a:spcBef>
                </a:pPr>
                <a:r>
                  <a:rPr sz="850" b="1" spc="20" dirty="0">
                    <a:latin typeface="Verdana" panose="020B0604030504040204" pitchFamily="34" charset="0"/>
                    <a:cs typeface="Calibri"/>
                  </a:rPr>
                  <a:t>Guatemala</a:t>
                </a:r>
                <a:endParaRPr sz="850" b="1" dirty="0">
                  <a:latin typeface="Verdana" panose="020B0604030504040204" pitchFamily="34" charset="0"/>
                  <a:cs typeface="Calibri"/>
                </a:endParaRPr>
              </a:p>
            </p:txBody>
          </p:sp>
        </p:grpSp>
        <p:sp>
          <p:nvSpPr>
            <p:cNvPr id="94" name="Retângulo 93">
              <a:extLst>
                <a:ext uri="{FF2B5EF4-FFF2-40B4-BE49-F238E27FC236}">
                  <a16:creationId xmlns:a16="http://schemas.microsoft.com/office/drawing/2014/main" id="{6BCB2511-F4FE-4853-8920-8EB87101D07D}"/>
                </a:ext>
              </a:extLst>
            </p:cNvPr>
            <p:cNvSpPr/>
            <p:nvPr/>
          </p:nvSpPr>
          <p:spPr>
            <a:xfrm>
              <a:off x="6928016" y="3271401"/>
              <a:ext cx="302965" cy="1658782"/>
            </a:xfrm>
            <a:prstGeom prst="rect">
              <a:avLst/>
            </a:prstGeom>
            <a:solidFill>
              <a:srgbClr val="462D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err="1"/>
            </a:p>
          </p:txBody>
        </p:sp>
        <p:sp>
          <p:nvSpPr>
            <p:cNvPr id="95" name="Retângulo 94">
              <a:extLst>
                <a:ext uri="{FF2B5EF4-FFF2-40B4-BE49-F238E27FC236}">
                  <a16:creationId xmlns:a16="http://schemas.microsoft.com/office/drawing/2014/main" id="{775A4646-DF4B-468B-B303-3C29F7E5EA2B}"/>
                </a:ext>
              </a:extLst>
            </p:cNvPr>
            <p:cNvSpPr/>
            <p:nvPr/>
          </p:nvSpPr>
          <p:spPr>
            <a:xfrm>
              <a:off x="3277390" y="4463983"/>
              <a:ext cx="302747" cy="466200"/>
            </a:xfrm>
            <a:prstGeom prst="rect">
              <a:avLst/>
            </a:prstGeom>
            <a:solidFill>
              <a:srgbClr val="7A8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err="1"/>
            </a:p>
          </p:txBody>
        </p:sp>
        <p:sp>
          <p:nvSpPr>
            <p:cNvPr id="96" name="Retângulo 95">
              <a:extLst>
                <a:ext uri="{FF2B5EF4-FFF2-40B4-BE49-F238E27FC236}">
                  <a16:creationId xmlns:a16="http://schemas.microsoft.com/office/drawing/2014/main" id="{17CF8B43-D615-4F25-871D-6B59822CF589}"/>
                </a:ext>
              </a:extLst>
            </p:cNvPr>
            <p:cNvSpPr/>
            <p:nvPr/>
          </p:nvSpPr>
          <p:spPr>
            <a:xfrm>
              <a:off x="6470011" y="3302784"/>
              <a:ext cx="305991" cy="1632650"/>
            </a:xfrm>
            <a:prstGeom prst="rect">
              <a:avLst/>
            </a:prstGeom>
            <a:solidFill>
              <a:srgbClr val="A6D4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err="1"/>
            </a:p>
          </p:txBody>
        </p:sp>
      </p:grpSp>
    </p:spTree>
    <p:extLst>
      <p:ext uri="{BB962C8B-B14F-4D97-AF65-F5344CB8AC3E}">
        <p14:creationId xmlns:p14="http://schemas.microsoft.com/office/powerpoint/2010/main" val="2541396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334963" y="394922"/>
            <a:ext cx="11857037" cy="327025"/>
          </a:xfrm>
        </p:spPr>
        <p:txBody>
          <a:bodyPr>
            <a:noAutofit/>
          </a:bodyPr>
          <a:lstStyle/>
          <a:p>
            <a:r>
              <a:rPr lang="pt-BR" sz="3200" b="1" dirty="0" err="1"/>
              <a:t>ImPrEP</a:t>
            </a:r>
            <a:r>
              <a:rPr lang="pt-BR" sz="3200" b="1" dirty="0"/>
              <a:t> </a:t>
            </a:r>
            <a:r>
              <a:rPr lang="pt-BR" sz="3200" b="1" dirty="0" err="1"/>
              <a:t>Leadership</a:t>
            </a:r>
            <a:endParaRPr lang="pt-BR" sz="3200" b="1" dirty="0"/>
          </a:p>
        </p:txBody>
      </p:sp>
      <p:sp>
        <p:nvSpPr>
          <p:cNvPr id="3" name="Espaço Reservado para Conteúdo 2"/>
          <p:cNvSpPr>
            <a:spLocks noGrp="1"/>
          </p:cNvSpPr>
          <p:nvPr>
            <p:ph idx="4294967295"/>
          </p:nvPr>
        </p:nvSpPr>
        <p:spPr>
          <a:xfrm>
            <a:off x="334963" y="731838"/>
            <a:ext cx="10532329" cy="5289551"/>
          </a:xfrm>
        </p:spPr>
        <p:txBody>
          <a:bodyPr anchor="ctr">
            <a:noAutofit/>
          </a:bodyPr>
          <a:lstStyle/>
          <a:p>
            <a:pPr marL="0" indent="0">
              <a:buNone/>
            </a:pPr>
            <a:r>
              <a:rPr lang="pt-BR" sz="2400" b="1" dirty="0"/>
              <a:t>Lead PI</a:t>
            </a:r>
            <a:r>
              <a:rPr lang="pt-BR" sz="2400" dirty="0"/>
              <a:t>: Dr. Valdiléa Veloso, Fiocruz</a:t>
            </a:r>
          </a:p>
          <a:p>
            <a:pPr marL="0" indent="0">
              <a:buNone/>
            </a:pPr>
            <a:endParaRPr lang="pt-BR" sz="2400" dirty="0"/>
          </a:p>
          <a:p>
            <a:pPr marL="0" indent="0">
              <a:buNone/>
            </a:pPr>
            <a:r>
              <a:rPr lang="pt-BR" sz="2400" b="1" dirty="0" err="1"/>
              <a:t>Brazil</a:t>
            </a:r>
            <a:r>
              <a:rPr lang="pt-BR" sz="2400" b="1" dirty="0"/>
              <a:t> PI</a:t>
            </a:r>
            <a:r>
              <a:rPr lang="pt-BR" sz="2400" dirty="0"/>
              <a:t>: </a:t>
            </a:r>
            <a:r>
              <a:rPr lang="pt-BR" sz="2400" dirty="0" err="1"/>
              <a:t>Dr</a:t>
            </a:r>
            <a:r>
              <a:rPr lang="pt-BR" sz="2400" dirty="0"/>
              <a:t> Beatriz </a:t>
            </a:r>
            <a:r>
              <a:rPr lang="pt-BR" sz="2400" dirty="0" err="1"/>
              <a:t>Grinsztejn</a:t>
            </a:r>
            <a:r>
              <a:rPr lang="pt-BR" sz="2400" dirty="0"/>
              <a:t>, Fiocruz</a:t>
            </a:r>
          </a:p>
          <a:p>
            <a:pPr marL="0" indent="0">
              <a:buNone/>
            </a:pPr>
            <a:endParaRPr lang="pt-BR" sz="2400" dirty="0"/>
          </a:p>
          <a:p>
            <a:pPr marL="0" indent="0">
              <a:buNone/>
            </a:pPr>
            <a:r>
              <a:rPr lang="pt-BR" sz="2400" b="1" dirty="0"/>
              <a:t>Peru PI</a:t>
            </a:r>
            <a:r>
              <a:rPr lang="pt-BR" sz="2400" dirty="0"/>
              <a:t>: Dr. Carlos Cáceres, </a:t>
            </a:r>
            <a:r>
              <a:rPr lang="pt-BR" sz="2400" dirty="0" err="1"/>
              <a:t>Universidad</a:t>
            </a:r>
            <a:r>
              <a:rPr lang="pt-BR" sz="2400" dirty="0"/>
              <a:t> Peruana Caetano </a:t>
            </a:r>
            <a:r>
              <a:rPr lang="pt-BR" sz="2400" dirty="0" err="1"/>
              <a:t>Heredia</a:t>
            </a:r>
            <a:endParaRPr lang="pt-BR" sz="2400" dirty="0"/>
          </a:p>
          <a:p>
            <a:pPr marL="0" indent="0">
              <a:buNone/>
            </a:pPr>
            <a:endParaRPr lang="pt-BR" sz="2400" dirty="0"/>
          </a:p>
          <a:p>
            <a:pPr marL="0" indent="0">
              <a:buNone/>
            </a:pPr>
            <a:r>
              <a:rPr lang="pt-BR" sz="2400" b="1" dirty="0" err="1"/>
              <a:t>Mexico</a:t>
            </a:r>
            <a:r>
              <a:rPr lang="pt-BR" sz="2400" b="1" dirty="0"/>
              <a:t> PI</a:t>
            </a:r>
            <a:r>
              <a:rPr lang="pt-BR" sz="2400" dirty="0"/>
              <a:t>: Dr. Hamid Vega, Clínica </a:t>
            </a:r>
            <a:r>
              <a:rPr lang="pt-BR" sz="2400" dirty="0" err="1"/>
              <a:t>Condesa</a:t>
            </a:r>
            <a:r>
              <a:rPr lang="pt-BR" sz="2400" dirty="0"/>
              <a:t> </a:t>
            </a:r>
            <a:r>
              <a:rPr lang="pt-BR" sz="2400" dirty="0" err="1"/>
              <a:t>and</a:t>
            </a:r>
            <a:r>
              <a:rPr lang="pt-BR" sz="2400" dirty="0"/>
              <a:t> Dr. Sergio Bautista- Instituto Nacional de </a:t>
            </a:r>
            <a:r>
              <a:rPr lang="pt-BR" sz="2400" dirty="0" err="1"/>
              <a:t>Salud</a:t>
            </a:r>
            <a:r>
              <a:rPr lang="pt-BR" sz="2400" dirty="0"/>
              <a:t> </a:t>
            </a:r>
            <a:r>
              <a:rPr lang="pt-BR" sz="2400" dirty="0" err="1"/>
              <a:t>Public</a:t>
            </a:r>
            <a:endParaRPr lang="pt-BR" sz="2400" dirty="0"/>
          </a:p>
        </p:txBody>
      </p:sp>
    </p:spTree>
    <p:extLst>
      <p:ext uri="{BB962C8B-B14F-4D97-AF65-F5344CB8AC3E}">
        <p14:creationId xmlns:p14="http://schemas.microsoft.com/office/powerpoint/2010/main" val="840680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334962" y="365125"/>
            <a:ext cx="10399713" cy="486213"/>
          </a:xfrm>
        </p:spPr>
        <p:txBody>
          <a:bodyPr>
            <a:normAutofit/>
          </a:bodyPr>
          <a:lstStyle/>
          <a:p>
            <a:r>
              <a:rPr lang="pt-BR" sz="3200" b="1" dirty="0"/>
              <a:t>ImPrEP Project Design</a:t>
            </a:r>
          </a:p>
        </p:txBody>
      </p:sp>
      <p:sp>
        <p:nvSpPr>
          <p:cNvPr id="3" name="Espaço Reservado para Conteúdo 2"/>
          <p:cNvSpPr>
            <a:spLocks noGrp="1"/>
          </p:cNvSpPr>
          <p:nvPr>
            <p:ph idx="4294967295"/>
          </p:nvPr>
        </p:nvSpPr>
        <p:spPr>
          <a:xfrm>
            <a:off x="334963" y="728663"/>
            <a:ext cx="10549914" cy="5400675"/>
          </a:xfrm>
        </p:spPr>
        <p:txBody>
          <a:bodyPr anchor="ctr">
            <a:noAutofit/>
          </a:bodyPr>
          <a:lstStyle/>
          <a:p>
            <a:pPr marL="0" indent="0">
              <a:buNone/>
            </a:pPr>
            <a:r>
              <a:rPr lang="en-US" sz="2400" b="1" dirty="0"/>
              <a:t>Goal: </a:t>
            </a:r>
            <a:r>
              <a:rPr lang="en-US" sz="2400" dirty="0"/>
              <a:t>to contribute to the reduction in HIV incidence among MSM and TGW in Brazil, Mexico and Peru through the inclusion of Pre- Exposure Prophylaxis (PrEP) as a component of HIV combination prevention.  </a:t>
            </a:r>
          </a:p>
          <a:p>
            <a:pPr marL="0" indent="0">
              <a:buNone/>
            </a:pPr>
            <a:endParaRPr lang="en-US" sz="2400" dirty="0"/>
          </a:p>
          <a:p>
            <a:pPr marL="0" indent="0">
              <a:buNone/>
            </a:pPr>
            <a:r>
              <a:rPr lang="en-US" sz="2400" b="1" dirty="0"/>
              <a:t>Outcome: </a:t>
            </a:r>
            <a:r>
              <a:rPr lang="en-US" sz="2400" dirty="0"/>
              <a:t>to </a:t>
            </a:r>
            <a:r>
              <a:rPr lang="en-GB" sz="2400" dirty="0"/>
              <a:t>contribute to increase PrEP uptake among high risk MSM and TGW in collaborating countries, contributing to increase PrEP adoption globally.</a:t>
            </a:r>
            <a:endParaRPr lang="pt-BR" sz="2400" dirty="0"/>
          </a:p>
          <a:p>
            <a:pPr marL="0" indent="0">
              <a:buNone/>
            </a:pPr>
            <a:endParaRPr lang="pt-BR" sz="2400" dirty="0"/>
          </a:p>
          <a:p>
            <a:pPr marL="0" indent="0">
              <a:buNone/>
            </a:pPr>
            <a:r>
              <a:rPr lang="pt-BR" sz="2400" b="1" dirty="0" err="1"/>
              <a:t>Funding</a:t>
            </a:r>
            <a:r>
              <a:rPr lang="pt-BR" sz="2400" b="1" dirty="0"/>
              <a:t>: </a:t>
            </a:r>
            <a:r>
              <a:rPr lang="pt-BR" sz="2400" dirty="0"/>
              <a:t>UNITAID, </a:t>
            </a:r>
            <a:r>
              <a:rPr lang="pt-BR" sz="2400" dirty="0" err="1"/>
              <a:t>Governments</a:t>
            </a:r>
            <a:r>
              <a:rPr lang="pt-BR" sz="2400" dirty="0"/>
              <a:t> </a:t>
            </a:r>
            <a:r>
              <a:rPr lang="pt-BR" sz="2400" dirty="0" err="1"/>
              <a:t>of</a:t>
            </a:r>
            <a:r>
              <a:rPr lang="pt-BR" sz="2400" dirty="0"/>
              <a:t> </a:t>
            </a:r>
            <a:r>
              <a:rPr lang="pt-BR" sz="2400" dirty="0" err="1"/>
              <a:t>Brazil</a:t>
            </a:r>
            <a:r>
              <a:rPr lang="pt-BR" sz="2400" dirty="0"/>
              <a:t>, Peru, </a:t>
            </a:r>
            <a:r>
              <a:rPr lang="pt-BR" sz="2400" dirty="0" err="1"/>
              <a:t>and</a:t>
            </a:r>
            <a:r>
              <a:rPr lang="pt-BR" sz="2400" dirty="0"/>
              <a:t> Mexico</a:t>
            </a:r>
          </a:p>
          <a:p>
            <a:pPr marL="0" indent="0">
              <a:buNone/>
            </a:pPr>
            <a:endParaRPr lang="pt-BR" sz="2400" dirty="0"/>
          </a:p>
        </p:txBody>
      </p:sp>
    </p:spTree>
    <p:extLst>
      <p:ext uri="{BB962C8B-B14F-4D97-AF65-F5344CB8AC3E}">
        <p14:creationId xmlns:p14="http://schemas.microsoft.com/office/powerpoint/2010/main" val="1338842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334963" y="404813"/>
            <a:ext cx="10567499" cy="323850"/>
          </a:xfrm>
        </p:spPr>
        <p:txBody>
          <a:bodyPr anchor="ctr">
            <a:noAutofit/>
          </a:bodyPr>
          <a:lstStyle/>
          <a:p>
            <a:pPr>
              <a:lnSpc>
                <a:spcPct val="100000"/>
              </a:lnSpc>
            </a:pPr>
            <a:r>
              <a:rPr lang="pt-BR" sz="3200" b="1" dirty="0" err="1"/>
              <a:t>ImPrEP</a:t>
            </a:r>
            <a:r>
              <a:rPr lang="pt-BR" sz="3200" b="1" dirty="0"/>
              <a:t> </a:t>
            </a:r>
            <a:r>
              <a:rPr lang="pt-BR" sz="3200" b="1" dirty="0" err="1"/>
              <a:t>Studies</a:t>
            </a:r>
            <a:r>
              <a:rPr lang="pt-BR" sz="3200" b="1" dirty="0"/>
              <a:t> </a:t>
            </a:r>
          </a:p>
        </p:txBody>
      </p:sp>
      <p:grpSp>
        <p:nvGrpSpPr>
          <p:cNvPr id="20" name="Agrupar 19">
            <a:extLst>
              <a:ext uri="{FF2B5EF4-FFF2-40B4-BE49-F238E27FC236}">
                <a16:creationId xmlns:a16="http://schemas.microsoft.com/office/drawing/2014/main" id="{FF4F778F-0C14-48F4-9112-279001B4CD11}"/>
              </a:ext>
            </a:extLst>
          </p:cNvPr>
          <p:cNvGrpSpPr/>
          <p:nvPr/>
        </p:nvGrpSpPr>
        <p:grpSpPr>
          <a:xfrm>
            <a:off x="367684" y="1760898"/>
            <a:ext cx="10312299" cy="3336204"/>
            <a:chOff x="987899" y="1454781"/>
            <a:chExt cx="11477475" cy="3713158"/>
          </a:xfrm>
        </p:grpSpPr>
        <p:grpSp>
          <p:nvGrpSpPr>
            <p:cNvPr id="14" name="Agrupar 13">
              <a:extLst>
                <a:ext uri="{FF2B5EF4-FFF2-40B4-BE49-F238E27FC236}">
                  <a16:creationId xmlns:a16="http://schemas.microsoft.com/office/drawing/2014/main" id="{153F7A2C-AB54-4F7C-A9AF-240C4F0E8074}"/>
                </a:ext>
              </a:extLst>
            </p:cNvPr>
            <p:cNvGrpSpPr/>
            <p:nvPr/>
          </p:nvGrpSpPr>
          <p:grpSpPr>
            <a:xfrm>
              <a:off x="987899" y="1454781"/>
              <a:ext cx="11477475" cy="3713158"/>
              <a:chOff x="999932" y="1368508"/>
              <a:chExt cx="12470922" cy="4034555"/>
            </a:xfrm>
          </p:grpSpPr>
          <p:pic>
            <p:nvPicPr>
              <p:cNvPr id="6" name="Gráfico 5">
                <a:extLst>
                  <a:ext uri="{FF2B5EF4-FFF2-40B4-BE49-F238E27FC236}">
                    <a16:creationId xmlns:a16="http://schemas.microsoft.com/office/drawing/2014/main" id="{55761B6B-16E0-4CE8-9725-D90DC188F67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9932" y="1700398"/>
                <a:ext cx="2934016" cy="3370781"/>
              </a:xfrm>
              <a:prstGeom prst="rect">
                <a:avLst/>
              </a:prstGeom>
            </p:spPr>
          </p:pic>
          <p:sp>
            <p:nvSpPr>
              <p:cNvPr id="8" name="CaixaDeTexto 7">
                <a:extLst>
                  <a:ext uri="{FF2B5EF4-FFF2-40B4-BE49-F238E27FC236}">
                    <a16:creationId xmlns:a16="http://schemas.microsoft.com/office/drawing/2014/main" id="{EB0B182A-5D24-45D3-85BA-2916A2F57BB3}"/>
                  </a:ext>
                </a:extLst>
              </p:cNvPr>
              <p:cNvSpPr txBox="1"/>
              <p:nvPr/>
            </p:nvSpPr>
            <p:spPr>
              <a:xfrm>
                <a:off x="1268315" y="2895168"/>
                <a:ext cx="2397250" cy="902926"/>
              </a:xfrm>
              <a:prstGeom prst="rect">
                <a:avLst/>
              </a:prstGeom>
              <a:noFill/>
            </p:spPr>
            <p:txBody>
              <a:bodyPr wrap="square">
                <a:spAutoFit/>
              </a:bodyPr>
              <a:lstStyle/>
              <a:p>
                <a:pPr algn="ctr"/>
                <a:r>
                  <a:rPr lang="en-US" sz="2400" b="1" dirty="0" err="1">
                    <a:solidFill>
                      <a:srgbClr val="462D81"/>
                    </a:solidFill>
                  </a:rPr>
                  <a:t>ImPrEP</a:t>
                </a:r>
                <a:endParaRPr lang="en-US" sz="2400" b="1" dirty="0">
                  <a:solidFill>
                    <a:srgbClr val="462D81"/>
                  </a:solidFill>
                </a:endParaRPr>
              </a:p>
              <a:p>
                <a:pPr algn="ctr"/>
                <a:r>
                  <a:rPr lang="en-US" sz="2400" b="1" dirty="0">
                    <a:solidFill>
                      <a:srgbClr val="462D81"/>
                    </a:solidFill>
                  </a:rPr>
                  <a:t>Project</a:t>
                </a:r>
              </a:p>
            </p:txBody>
          </p:sp>
          <p:pic>
            <p:nvPicPr>
              <p:cNvPr id="13" name="Gráfico 12">
                <a:extLst>
                  <a:ext uri="{FF2B5EF4-FFF2-40B4-BE49-F238E27FC236}">
                    <a16:creationId xmlns:a16="http://schemas.microsoft.com/office/drawing/2014/main" id="{806E1477-5BE5-46D0-93E9-459BF532B28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59067" y="1368508"/>
                <a:ext cx="4034555" cy="4034555"/>
              </a:xfrm>
              <a:prstGeom prst="rect">
                <a:avLst/>
              </a:prstGeom>
            </p:spPr>
          </p:pic>
          <p:pic>
            <p:nvPicPr>
              <p:cNvPr id="45" name="Gráfico 44">
                <a:extLst>
                  <a:ext uri="{FF2B5EF4-FFF2-40B4-BE49-F238E27FC236}">
                    <a16:creationId xmlns:a16="http://schemas.microsoft.com/office/drawing/2014/main" id="{080CD0FA-CF74-4847-A8BA-359699A8A82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93622" y="1368508"/>
                <a:ext cx="4034555" cy="4034555"/>
              </a:xfrm>
              <a:prstGeom prst="rect">
                <a:avLst/>
              </a:prstGeom>
            </p:spPr>
          </p:pic>
          <p:pic>
            <p:nvPicPr>
              <p:cNvPr id="17" name="Gráfico 16">
                <a:extLst>
                  <a:ext uri="{FF2B5EF4-FFF2-40B4-BE49-F238E27FC236}">
                    <a16:creationId xmlns:a16="http://schemas.microsoft.com/office/drawing/2014/main" id="{11666872-715E-49E1-B75F-13584C7DB0B6}"/>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49965" t="50000"/>
              <a:stretch/>
            </p:blipFill>
            <p:spPr>
              <a:xfrm>
                <a:off x="11452182" y="2375832"/>
                <a:ext cx="2018672" cy="2017279"/>
              </a:xfrm>
              <a:prstGeom prst="rect">
                <a:avLst/>
              </a:prstGeom>
            </p:spPr>
          </p:pic>
        </p:grpSp>
        <p:sp>
          <p:nvSpPr>
            <p:cNvPr id="7" name="CaixaDeTexto 6">
              <a:extLst>
                <a:ext uri="{FF2B5EF4-FFF2-40B4-BE49-F238E27FC236}">
                  <a16:creationId xmlns:a16="http://schemas.microsoft.com/office/drawing/2014/main" id="{4CE34546-D9E9-47D0-92F0-2D36F7EB5A14}"/>
                </a:ext>
              </a:extLst>
            </p:cNvPr>
            <p:cNvSpPr txBox="1"/>
            <p:nvPr/>
          </p:nvSpPr>
          <p:spPr>
            <a:xfrm>
              <a:off x="3413875" y="1870861"/>
              <a:ext cx="1885372" cy="1061910"/>
            </a:xfrm>
            <a:prstGeom prst="rect">
              <a:avLst/>
            </a:prstGeom>
            <a:noFill/>
          </p:spPr>
          <p:txBody>
            <a:bodyPr wrap="square">
              <a:spAutoFit/>
            </a:bodyPr>
            <a:lstStyle/>
            <a:p>
              <a:pPr algn="ctr">
                <a:spcBef>
                  <a:spcPts val="600"/>
                </a:spcBef>
                <a:spcAft>
                  <a:spcPts val="600"/>
                </a:spcAft>
              </a:pPr>
              <a:r>
                <a:rPr lang="en-US" sz="1400" b="1" dirty="0" err="1">
                  <a:solidFill>
                    <a:srgbClr val="A6D412"/>
                  </a:solidFill>
                </a:rPr>
                <a:t>PrEP</a:t>
              </a:r>
              <a:r>
                <a:rPr lang="en-US" sz="1400" b="1" dirty="0">
                  <a:solidFill>
                    <a:srgbClr val="A6D412"/>
                  </a:solidFill>
                </a:rPr>
                <a:t> Demonstration Study                   MSM &amp; TGW               </a:t>
              </a:r>
            </a:p>
          </p:txBody>
        </p:sp>
        <p:sp>
          <p:nvSpPr>
            <p:cNvPr id="25" name="CaixaDeTexto 24">
              <a:extLst>
                <a:ext uri="{FF2B5EF4-FFF2-40B4-BE49-F238E27FC236}">
                  <a16:creationId xmlns:a16="http://schemas.microsoft.com/office/drawing/2014/main" id="{60EFAA33-C3C5-4D4E-8888-59DBE84530E9}"/>
                </a:ext>
              </a:extLst>
            </p:cNvPr>
            <p:cNvSpPr txBox="1"/>
            <p:nvPr/>
          </p:nvSpPr>
          <p:spPr>
            <a:xfrm>
              <a:off x="5443266" y="1970798"/>
              <a:ext cx="1552848" cy="822125"/>
            </a:xfrm>
            <a:prstGeom prst="rect">
              <a:avLst/>
            </a:prstGeom>
            <a:noFill/>
          </p:spPr>
          <p:txBody>
            <a:bodyPr wrap="square" anchor="ctr">
              <a:spAutoFit/>
            </a:bodyPr>
            <a:lstStyle/>
            <a:p>
              <a:pPr algn="ctr">
                <a:spcBef>
                  <a:spcPts val="600"/>
                </a:spcBef>
                <a:spcAft>
                  <a:spcPts val="600"/>
                </a:spcAft>
              </a:pPr>
              <a:r>
                <a:rPr lang="en-US" sz="1400" b="1" dirty="0">
                  <a:solidFill>
                    <a:srgbClr val="A6D412"/>
                  </a:solidFill>
                </a:rPr>
                <a:t>Surveys  among MSM &amp; TGW</a:t>
              </a:r>
            </a:p>
          </p:txBody>
        </p:sp>
        <p:sp>
          <p:nvSpPr>
            <p:cNvPr id="29" name="CaixaDeTexto 28">
              <a:extLst>
                <a:ext uri="{FF2B5EF4-FFF2-40B4-BE49-F238E27FC236}">
                  <a16:creationId xmlns:a16="http://schemas.microsoft.com/office/drawing/2014/main" id="{947094A7-375D-40CE-9E95-309429756267}"/>
                </a:ext>
              </a:extLst>
            </p:cNvPr>
            <p:cNvSpPr txBox="1"/>
            <p:nvPr/>
          </p:nvSpPr>
          <p:spPr>
            <a:xfrm>
              <a:off x="7147850" y="1870862"/>
              <a:ext cx="1856322" cy="1061910"/>
            </a:xfrm>
            <a:prstGeom prst="rect">
              <a:avLst/>
            </a:prstGeom>
            <a:noFill/>
          </p:spPr>
          <p:txBody>
            <a:bodyPr wrap="square" anchor="ctr">
              <a:spAutoFit/>
            </a:bodyPr>
            <a:lstStyle/>
            <a:p>
              <a:pPr algn="ctr">
                <a:spcBef>
                  <a:spcPts val="600"/>
                </a:spcBef>
                <a:spcAft>
                  <a:spcPts val="600"/>
                </a:spcAft>
              </a:pPr>
              <a:r>
                <a:rPr lang="en-US" sz="1400" b="1" dirty="0">
                  <a:solidFill>
                    <a:srgbClr val="A6D412"/>
                  </a:solidFill>
                </a:rPr>
                <a:t>Survey among physicians in Brazil and Mexico</a:t>
              </a:r>
            </a:p>
          </p:txBody>
        </p:sp>
        <p:sp>
          <p:nvSpPr>
            <p:cNvPr id="31" name="CaixaDeTexto 30">
              <a:extLst>
                <a:ext uri="{FF2B5EF4-FFF2-40B4-BE49-F238E27FC236}">
                  <a16:creationId xmlns:a16="http://schemas.microsoft.com/office/drawing/2014/main" id="{6DBD97FF-50F1-42F0-A9F9-10215EC88AF4}"/>
                </a:ext>
              </a:extLst>
            </p:cNvPr>
            <p:cNvSpPr txBox="1"/>
            <p:nvPr/>
          </p:nvSpPr>
          <p:spPr>
            <a:xfrm>
              <a:off x="9004171" y="1936894"/>
              <a:ext cx="1856323" cy="822125"/>
            </a:xfrm>
            <a:prstGeom prst="rect">
              <a:avLst/>
            </a:prstGeom>
            <a:noFill/>
          </p:spPr>
          <p:txBody>
            <a:bodyPr wrap="square" anchor="ctr">
              <a:spAutoFit/>
            </a:bodyPr>
            <a:lstStyle/>
            <a:p>
              <a:pPr algn="ctr">
                <a:spcBef>
                  <a:spcPts val="600"/>
                </a:spcBef>
                <a:spcAft>
                  <a:spcPts val="600"/>
                </a:spcAft>
              </a:pPr>
              <a:r>
                <a:rPr lang="en-US" sz="1400" b="1" dirty="0">
                  <a:solidFill>
                    <a:srgbClr val="A6D412"/>
                  </a:solidFill>
                </a:rPr>
                <a:t>Qualitative study among stakeholders </a:t>
              </a:r>
            </a:p>
          </p:txBody>
        </p:sp>
        <p:sp>
          <p:nvSpPr>
            <p:cNvPr id="33" name="CaixaDeTexto 32">
              <a:extLst>
                <a:ext uri="{FF2B5EF4-FFF2-40B4-BE49-F238E27FC236}">
                  <a16:creationId xmlns:a16="http://schemas.microsoft.com/office/drawing/2014/main" id="{7871F625-12CE-4744-9EA3-198AFD5C124C}"/>
                </a:ext>
              </a:extLst>
            </p:cNvPr>
            <p:cNvSpPr txBox="1"/>
            <p:nvPr/>
          </p:nvSpPr>
          <p:spPr>
            <a:xfrm>
              <a:off x="3435204" y="3568253"/>
              <a:ext cx="1856323" cy="1301697"/>
            </a:xfrm>
            <a:prstGeom prst="rect">
              <a:avLst/>
            </a:prstGeom>
            <a:noFill/>
          </p:spPr>
          <p:txBody>
            <a:bodyPr wrap="square" anchor="ctr">
              <a:spAutoFit/>
            </a:bodyPr>
            <a:lstStyle/>
            <a:p>
              <a:pPr algn="ctr">
                <a:spcBef>
                  <a:spcPts val="600"/>
                </a:spcBef>
                <a:spcAft>
                  <a:spcPts val="600"/>
                </a:spcAft>
              </a:pPr>
              <a:r>
                <a:rPr lang="en-US" sz="1400" b="1" dirty="0">
                  <a:solidFill>
                    <a:srgbClr val="A6D412"/>
                  </a:solidFill>
                </a:rPr>
                <a:t>HIV </a:t>
              </a:r>
              <a:r>
                <a:rPr lang="en-US" sz="1400" b="1" dirty="0" err="1">
                  <a:solidFill>
                    <a:srgbClr val="A6D412"/>
                  </a:solidFill>
                </a:rPr>
                <a:t>Seroincidence</a:t>
              </a:r>
              <a:r>
                <a:rPr lang="en-US" sz="1400" b="1" dirty="0">
                  <a:solidFill>
                    <a:srgbClr val="A6D412"/>
                  </a:solidFill>
                </a:rPr>
                <a:t> &amp; viral resistance Study   </a:t>
              </a:r>
            </a:p>
          </p:txBody>
        </p:sp>
        <p:sp>
          <p:nvSpPr>
            <p:cNvPr id="35" name="CaixaDeTexto 34">
              <a:extLst>
                <a:ext uri="{FF2B5EF4-FFF2-40B4-BE49-F238E27FC236}">
                  <a16:creationId xmlns:a16="http://schemas.microsoft.com/office/drawing/2014/main" id="{3AACB2A9-AE19-49BB-BCBA-54D0D8D91AC2}"/>
                </a:ext>
              </a:extLst>
            </p:cNvPr>
            <p:cNvSpPr txBox="1"/>
            <p:nvPr/>
          </p:nvSpPr>
          <p:spPr>
            <a:xfrm>
              <a:off x="5291528" y="3561313"/>
              <a:ext cx="1856322" cy="1301697"/>
            </a:xfrm>
            <a:prstGeom prst="rect">
              <a:avLst/>
            </a:prstGeom>
            <a:noFill/>
          </p:spPr>
          <p:txBody>
            <a:bodyPr wrap="square" anchor="ctr">
              <a:spAutoFit/>
            </a:bodyPr>
            <a:lstStyle/>
            <a:p>
              <a:pPr algn="ctr">
                <a:spcBef>
                  <a:spcPts val="600"/>
                </a:spcBef>
                <a:spcAft>
                  <a:spcPts val="600"/>
                </a:spcAft>
              </a:pPr>
              <a:r>
                <a:rPr lang="en-US" sz="1400" b="1" dirty="0">
                  <a:solidFill>
                    <a:srgbClr val="A6D412"/>
                  </a:solidFill>
                </a:rPr>
                <a:t>Economic          and Mathematical Modelling Studies</a:t>
              </a:r>
            </a:p>
          </p:txBody>
        </p:sp>
        <p:sp>
          <p:nvSpPr>
            <p:cNvPr id="43" name="CaixaDeTexto 42">
              <a:extLst>
                <a:ext uri="{FF2B5EF4-FFF2-40B4-BE49-F238E27FC236}">
                  <a16:creationId xmlns:a16="http://schemas.microsoft.com/office/drawing/2014/main" id="{7DB2BC40-44DE-4FB3-95BC-D6D86EB44D72}"/>
                </a:ext>
              </a:extLst>
            </p:cNvPr>
            <p:cNvSpPr txBox="1"/>
            <p:nvPr/>
          </p:nvSpPr>
          <p:spPr>
            <a:xfrm>
              <a:off x="7190047" y="3568252"/>
              <a:ext cx="1771927" cy="1301697"/>
            </a:xfrm>
            <a:prstGeom prst="rect">
              <a:avLst/>
            </a:prstGeom>
            <a:noFill/>
          </p:spPr>
          <p:txBody>
            <a:bodyPr wrap="square" anchor="ctr">
              <a:spAutoFit/>
            </a:bodyPr>
            <a:lstStyle/>
            <a:p>
              <a:pPr algn="ctr">
                <a:spcBef>
                  <a:spcPts val="600"/>
                </a:spcBef>
                <a:spcAft>
                  <a:spcPts val="600"/>
                </a:spcAft>
              </a:pPr>
              <a:r>
                <a:rPr lang="en-US" sz="1400" b="1" dirty="0">
                  <a:solidFill>
                    <a:srgbClr val="A6D412"/>
                  </a:solidFill>
                </a:rPr>
                <a:t>Discrete Choice Experiment on </a:t>
              </a:r>
              <a:r>
                <a:rPr lang="en-US" sz="1400" b="1" dirty="0" err="1">
                  <a:solidFill>
                    <a:srgbClr val="A6D412"/>
                  </a:solidFill>
                </a:rPr>
                <a:t>PrEP</a:t>
              </a:r>
              <a:r>
                <a:rPr lang="en-US" sz="1400" b="1" dirty="0">
                  <a:solidFill>
                    <a:srgbClr val="A6D412"/>
                  </a:solidFill>
                </a:rPr>
                <a:t> Preferences</a:t>
              </a:r>
            </a:p>
          </p:txBody>
        </p:sp>
        <p:sp>
          <p:nvSpPr>
            <p:cNvPr id="44" name="CaixaDeTexto 43">
              <a:extLst>
                <a:ext uri="{FF2B5EF4-FFF2-40B4-BE49-F238E27FC236}">
                  <a16:creationId xmlns:a16="http://schemas.microsoft.com/office/drawing/2014/main" id="{CCEE3E8F-C964-4866-ACDA-D476CF524119}"/>
                </a:ext>
              </a:extLst>
            </p:cNvPr>
            <p:cNvSpPr txBox="1"/>
            <p:nvPr/>
          </p:nvSpPr>
          <p:spPr>
            <a:xfrm>
              <a:off x="9003657" y="3568252"/>
              <a:ext cx="1856322" cy="1301697"/>
            </a:xfrm>
            <a:prstGeom prst="rect">
              <a:avLst/>
            </a:prstGeom>
            <a:noFill/>
          </p:spPr>
          <p:txBody>
            <a:bodyPr wrap="square" anchor="ctr">
              <a:spAutoFit/>
            </a:bodyPr>
            <a:lstStyle/>
            <a:p>
              <a:pPr algn="ctr">
                <a:spcBef>
                  <a:spcPts val="600"/>
                </a:spcBef>
                <a:spcAft>
                  <a:spcPts val="600"/>
                </a:spcAft>
              </a:pPr>
              <a:r>
                <a:rPr lang="en-US" sz="1400" b="1" dirty="0">
                  <a:solidFill>
                    <a:srgbClr val="A6D412"/>
                  </a:solidFill>
                </a:rPr>
                <a:t>Value                 Chain Analysis of injectable Cabotegravir for </a:t>
              </a:r>
              <a:r>
                <a:rPr lang="en-US" sz="1400" b="1" dirty="0" err="1">
                  <a:solidFill>
                    <a:srgbClr val="A6D412"/>
                  </a:solidFill>
                </a:rPr>
                <a:t>PrEP</a:t>
              </a:r>
              <a:endParaRPr lang="en-US" sz="1400" b="1" dirty="0">
                <a:solidFill>
                  <a:srgbClr val="A6D412"/>
                </a:solidFill>
              </a:endParaRPr>
            </a:p>
          </p:txBody>
        </p:sp>
        <p:sp>
          <p:nvSpPr>
            <p:cNvPr id="19" name="CaixaDeTexto 18">
              <a:extLst>
                <a:ext uri="{FF2B5EF4-FFF2-40B4-BE49-F238E27FC236}">
                  <a16:creationId xmlns:a16="http://schemas.microsoft.com/office/drawing/2014/main" id="{A263CCE0-EAE4-4C17-82EC-76BD4BA3D162}"/>
                </a:ext>
              </a:extLst>
            </p:cNvPr>
            <p:cNvSpPr txBox="1"/>
            <p:nvPr/>
          </p:nvSpPr>
          <p:spPr>
            <a:xfrm>
              <a:off x="10605456" y="2781137"/>
              <a:ext cx="1857862" cy="1061910"/>
            </a:xfrm>
            <a:prstGeom prst="rect">
              <a:avLst/>
            </a:prstGeom>
            <a:noFill/>
          </p:spPr>
          <p:txBody>
            <a:bodyPr wrap="square" anchor="ctr">
              <a:spAutoFit/>
            </a:bodyPr>
            <a:lstStyle/>
            <a:p>
              <a:pPr algn="ctr">
                <a:spcBef>
                  <a:spcPts val="600"/>
                </a:spcBef>
                <a:spcAft>
                  <a:spcPts val="600"/>
                </a:spcAft>
              </a:pPr>
              <a:r>
                <a:rPr lang="en-US" sz="1400" b="1" dirty="0">
                  <a:solidFill>
                    <a:srgbClr val="A6D412"/>
                  </a:solidFill>
                </a:rPr>
                <a:t>Clinical Trial on Secondary distribution       of HIV ST</a:t>
              </a:r>
            </a:p>
          </p:txBody>
        </p:sp>
      </p:grpSp>
    </p:spTree>
    <p:extLst>
      <p:ext uri="{BB962C8B-B14F-4D97-AF65-F5344CB8AC3E}">
        <p14:creationId xmlns:p14="http://schemas.microsoft.com/office/powerpoint/2010/main" val="3625632747"/>
      </p:ext>
    </p:extLst>
  </p:cSld>
  <p:clrMapOvr>
    <a:masterClrMapping/>
  </p:clrMapOvr>
</p:sld>
</file>

<file path=ppt/theme/theme1.xml><?xml version="1.0" encoding="utf-8"?>
<a:theme xmlns:a="http://schemas.openxmlformats.org/drawingml/2006/main" name="International AIDS Society">
  <a:themeElements>
    <a:clrScheme name="Benutzerdefiniert 114">
      <a:dk1>
        <a:sysClr val="windowText" lastClr="000000"/>
      </a:dk1>
      <a:lt1>
        <a:sysClr val="window" lastClr="FFFFFF"/>
      </a:lt1>
      <a:dk2>
        <a:srgbClr val="7F7F7F"/>
      </a:dk2>
      <a:lt2>
        <a:srgbClr val="D8D8D8"/>
      </a:lt2>
      <a:accent1>
        <a:srgbClr val="E0001B"/>
      </a:accent1>
      <a:accent2>
        <a:srgbClr val="C8F04B"/>
      </a:accent2>
      <a:accent3>
        <a:srgbClr val="472482"/>
      </a:accent3>
      <a:accent4>
        <a:srgbClr val="8CCDCD"/>
      </a:accent4>
      <a:accent5>
        <a:srgbClr val="B4BEA5"/>
      </a:accent5>
      <a:accent6>
        <a:srgbClr val="7F7F7F"/>
      </a:accent6>
      <a:hlink>
        <a:srgbClr val="000000"/>
      </a:hlink>
      <a:folHlink>
        <a:srgbClr val="000000"/>
      </a:folHlink>
    </a:clrScheme>
    <a:fontScheme name="Benutzerdefiniert 184">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AS2021_Verdana_English" id="{F288DA5E-0A83-4667-9FE7-52822BF4E8DE}" vid="{2C6C7DFA-1DA3-48D1-AED7-09E4853F163E}"/>
    </a:ext>
  </a:extLst>
</a:theme>
</file>

<file path=ppt/theme/theme2.xml><?xml version="1.0" encoding="utf-8"?>
<a:theme xmlns:a="http://schemas.openxmlformats.org/drawingml/2006/main" name="CCO_Infectious_Disease">
  <a:themeElements>
    <a:clrScheme name="2018 CCO LIVE">
      <a:dk1>
        <a:srgbClr val="455560"/>
      </a:dk1>
      <a:lt1>
        <a:srgbClr val="FFFFFF"/>
      </a:lt1>
      <a:dk2>
        <a:srgbClr val="000000"/>
      </a:dk2>
      <a:lt2>
        <a:srgbClr val="CDCDCF"/>
      </a:lt2>
      <a:accent1>
        <a:srgbClr val="015873"/>
      </a:accent1>
      <a:accent2>
        <a:srgbClr val="4DA1BB"/>
      </a:accent2>
      <a:accent3>
        <a:srgbClr val="E1471D"/>
      </a:accent3>
      <a:accent4>
        <a:srgbClr val="00823B"/>
      </a:accent4>
      <a:accent5>
        <a:srgbClr val="FDB338"/>
      </a:accent5>
      <a:accent6>
        <a:srgbClr val="682E74"/>
      </a:accent6>
      <a:hlink>
        <a:srgbClr val="E1471D"/>
      </a:hlink>
      <a:folHlink>
        <a:srgbClr val="015873"/>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0">
          <a:solidFill>
            <a:schemeClr val="bg1"/>
          </a:solidFill>
          <a:miter lim="800000"/>
          <a:headEnd/>
          <a:tailEnd/>
        </a:ln>
      </a:spPr>
      <a:bodyPr anchor="b"/>
      <a:lstStyle>
        <a:defPPr algn="ctr" eaLnBrk="1" hangingPunct="1">
          <a:spcBef>
            <a:spcPct val="35000"/>
          </a:spcBef>
          <a:spcAft>
            <a:spcPct val="25000"/>
          </a:spcAft>
          <a:buClr>
            <a:schemeClr val="folHlink"/>
          </a:buClr>
          <a:buNone/>
          <a:defRPr sz="1800" b="0" dirty="0">
            <a:solidFill>
              <a:schemeClr val="tx1"/>
            </a:solidFill>
            <a:latin typeface="Calibri" panose="020F0502020204030204" pitchFamily="34" charset="0"/>
          </a:defRPr>
        </a:defPPr>
      </a:lstStyle>
    </a:spDef>
    <a:lnDef>
      <a:spPr bwMode="auto">
        <a:noFill/>
        <a:ln w="28575" cap="flat" cmpd="sng" algn="ctr">
          <a:solidFill>
            <a:schemeClr val="bg1"/>
          </a:solidFill>
          <a:prstDash val="solid"/>
          <a:round/>
          <a:headEnd type="none" w="med" len="med"/>
          <a:tailEnd type="none" w="med" len="med"/>
        </a:ln>
        <a:effectLst/>
      </a:spPr>
      <a:bodyPr/>
      <a:lstStyle/>
    </a:lnDef>
    <a:txDef>
      <a:spPr bwMode="auto">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a:spPr>
      <a:bodyPr wrap="square" rtlCol="0">
        <a:spAutoFit/>
      </a:bodyPr>
      <a:lstStyle>
        <a:defPPr algn="l">
          <a:lnSpc>
            <a:spcPct val="100000"/>
          </a:lnSpc>
          <a:spcBef>
            <a:spcPct val="50000"/>
          </a:spcBef>
          <a:spcAft>
            <a:spcPct val="0"/>
          </a:spcAft>
          <a:buClrTx/>
          <a:buFontTx/>
          <a:buNone/>
          <a:defRPr b="0" dirty="0" smtClean="0">
            <a:solidFill>
              <a:schemeClr val="bg1"/>
            </a:solidFill>
            <a:latin typeface="Calibri" panose="020F0502020204030204" pitchFamily="34" charset="0"/>
          </a:defRPr>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7_HTAA_Diabetes" id="{1367EE62-49C0-41AA-9F7D-AEA8A8F73D1D}" vid="{45DB6FF6-6200-4F3D-90FC-F48B64252754}"/>
    </a:ext>
  </a:extLst>
</a:theme>
</file>

<file path=ppt/theme/theme3.xml><?xml version="1.0" encoding="utf-8"?>
<a:theme xmlns:a="http://schemas.openxmlformats.org/drawingml/2006/main" name="Office">
  <a:themeElements>
    <a:clrScheme name="Benutzerdefiniert 114">
      <a:dk1>
        <a:sysClr val="windowText" lastClr="000000"/>
      </a:dk1>
      <a:lt1>
        <a:sysClr val="window" lastClr="FFFFFF"/>
      </a:lt1>
      <a:dk2>
        <a:srgbClr val="7F7F7F"/>
      </a:dk2>
      <a:lt2>
        <a:srgbClr val="D8D8D8"/>
      </a:lt2>
      <a:accent1>
        <a:srgbClr val="E0001B"/>
      </a:accent1>
      <a:accent2>
        <a:srgbClr val="C8F04B"/>
      </a:accent2>
      <a:accent3>
        <a:srgbClr val="472482"/>
      </a:accent3>
      <a:accent4>
        <a:srgbClr val="8CCDCD"/>
      </a:accent4>
      <a:accent5>
        <a:srgbClr val="B4BEA5"/>
      </a:accent5>
      <a:accent6>
        <a:srgbClr val="7F7F7F"/>
      </a:accent6>
      <a:hlink>
        <a:srgbClr val="000000"/>
      </a:hlink>
      <a:folHlink>
        <a:srgbClr val="000000"/>
      </a:folHlink>
    </a:clrScheme>
    <a:fontScheme name="Benutzerdefiniert 184">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Benutzerdefiniert 114">
      <a:dk1>
        <a:sysClr val="windowText" lastClr="000000"/>
      </a:dk1>
      <a:lt1>
        <a:sysClr val="window" lastClr="FFFFFF"/>
      </a:lt1>
      <a:dk2>
        <a:srgbClr val="7F7F7F"/>
      </a:dk2>
      <a:lt2>
        <a:srgbClr val="D8D8D8"/>
      </a:lt2>
      <a:accent1>
        <a:srgbClr val="E0001B"/>
      </a:accent1>
      <a:accent2>
        <a:srgbClr val="C8F04B"/>
      </a:accent2>
      <a:accent3>
        <a:srgbClr val="472482"/>
      </a:accent3>
      <a:accent4>
        <a:srgbClr val="8CCDCD"/>
      </a:accent4>
      <a:accent5>
        <a:srgbClr val="B4BEA5"/>
      </a:accent5>
      <a:accent6>
        <a:srgbClr val="7F7F7F"/>
      </a:accent6>
      <a:hlink>
        <a:srgbClr val="000000"/>
      </a:hlink>
      <a:folHlink>
        <a:srgbClr val="000000"/>
      </a:folHlink>
    </a:clrScheme>
    <a:fontScheme name="Benutzerdefiniert 184">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93F911BD2518E47AC082DA3DE8BFBE5" ma:contentTypeVersion="13" ma:contentTypeDescription="Create a new document." ma:contentTypeScope="" ma:versionID="1c713b24cf469dc13e2bdbf30fc441bb">
  <xsd:schema xmlns:xsd="http://www.w3.org/2001/XMLSchema" xmlns:xs="http://www.w3.org/2001/XMLSchema" xmlns:p="http://schemas.microsoft.com/office/2006/metadata/properties" xmlns:ns2="8f9d799d-7b27-4542-a589-fc3f0c3bda80" xmlns:ns3="250929fa-9806-4449-af20-7947085fa170" targetNamespace="http://schemas.microsoft.com/office/2006/metadata/properties" ma:root="true" ma:fieldsID="b674b2737ca528deab614dc68d898fc2" ns2:_="" ns3:_="">
    <xsd:import namespace="8f9d799d-7b27-4542-a589-fc3f0c3bda80"/>
    <xsd:import namespace="250929fa-9806-4449-af20-7947085fa17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9d799d-7b27-4542-a589-fc3f0c3bd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50929fa-9806-4449-af20-7947085fa17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57F7B49-90B4-4793-A0DB-9EDCBBBE7368}">
  <ds:schemaRefs>
    <ds:schemaRef ds:uri="http://schemas.microsoft.com/sharepoint/v3/contenttype/forms"/>
  </ds:schemaRefs>
</ds:datastoreItem>
</file>

<file path=customXml/itemProps2.xml><?xml version="1.0" encoding="utf-8"?>
<ds:datastoreItem xmlns:ds="http://schemas.openxmlformats.org/officeDocument/2006/customXml" ds:itemID="{E193C7ED-BC25-41BA-B54A-12D689D688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9d799d-7b27-4542-a589-fc3f0c3bda80"/>
    <ds:schemaRef ds:uri="250929fa-9806-4449-af20-7947085fa1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EC54352-97EB-4108-97F4-E4AB32105B0C}">
  <ds:schemaRefs>
    <ds:schemaRef ds:uri="http://schemas.microsoft.com/office/2006/documentManagement/types"/>
    <ds:schemaRef ds:uri="http://purl.org/dc/terms/"/>
    <ds:schemaRef ds:uri="http://purl.org/dc/elements/1.1/"/>
    <ds:schemaRef ds:uri="http://schemas.microsoft.com/office/infopath/2007/PartnerControls"/>
    <ds:schemaRef ds:uri="http://purl.org/dc/dcmitype/"/>
    <ds:schemaRef ds:uri="http://schemas.microsoft.com/office/2006/metadata/properties"/>
    <ds:schemaRef ds:uri="250929fa-9806-4449-af20-7947085fa170"/>
    <ds:schemaRef ds:uri="http://schemas.openxmlformats.org/package/2006/metadata/core-properties"/>
    <ds:schemaRef ds:uri="8f9d799d-7b27-4542-a589-fc3f0c3bda8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IAS2021_Powepoint_English-29-6</Template>
  <TotalTime>3198</TotalTime>
  <Words>4444</Words>
  <Application>Microsoft Office PowerPoint</Application>
  <PresentationFormat>Widescreen</PresentationFormat>
  <Paragraphs>838</Paragraphs>
  <Slides>46</Slides>
  <Notes>3</Notes>
  <HiddenSlides>0</HiddenSlides>
  <MMClips>0</MMClips>
  <ScaleCrop>false</ScaleCrop>
  <HeadingPairs>
    <vt:vector size="6" baseType="variant">
      <vt:variant>
        <vt:lpstr>Fontes usadas</vt:lpstr>
      </vt:variant>
      <vt:variant>
        <vt:i4>5</vt:i4>
      </vt:variant>
      <vt:variant>
        <vt:lpstr>Tema</vt:lpstr>
      </vt:variant>
      <vt:variant>
        <vt:i4>2</vt:i4>
      </vt:variant>
      <vt:variant>
        <vt:lpstr>Títulos de slides</vt:lpstr>
      </vt:variant>
      <vt:variant>
        <vt:i4>46</vt:i4>
      </vt:variant>
    </vt:vector>
  </HeadingPairs>
  <TitlesOfParts>
    <vt:vector size="53" baseType="lpstr">
      <vt:lpstr>Arial</vt:lpstr>
      <vt:lpstr>Calibri</vt:lpstr>
      <vt:lpstr>Courier New</vt:lpstr>
      <vt:lpstr>Verdana</vt:lpstr>
      <vt:lpstr>Wingdings</vt:lpstr>
      <vt:lpstr>International AIDS Society</vt:lpstr>
      <vt:lpstr>CCO_Infectious_Disease</vt:lpstr>
      <vt:lpstr>The ImPrEP Project overview and  selected results</vt:lpstr>
      <vt:lpstr>Disclosure </vt:lpstr>
      <vt:lpstr>New HIV infections and AIDS deaths in Latin America and the Caribbean, 2004-2018</vt:lpstr>
      <vt:lpstr>Distribution of new HIV infections (aged 15–49 years), by population  group, Latin America and the Caribbean, 2019</vt:lpstr>
      <vt:lpstr>Apresentação do PowerPoint</vt:lpstr>
      <vt:lpstr>Prevalence of HIV infection in transgender women, latest reported data</vt:lpstr>
      <vt:lpstr>ImPrEP Leadership</vt:lpstr>
      <vt:lpstr>ImPrEP Project Design</vt:lpstr>
      <vt:lpstr>ImPrEP Studies </vt:lpstr>
      <vt:lpstr>Community Engagement</vt:lpstr>
      <vt:lpstr>Web-Survey among MSM (2018)</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ImPrEP Demonstration Study Sexually Transmitted Infections</vt:lpstr>
      <vt:lpstr>PrEP early continuation, long term engagement and adherence as measured by the medication possession ratio in the first year of follow-up</vt:lpstr>
      <vt:lpstr>HIV incidence rate</vt:lpstr>
      <vt:lpstr>Factors Associated with HIV Seroconversion</vt:lpstr>
      <vt:lpstr>Lessons Learned </vt:lpstr>
      <vt:lpstr>Impact of COVID-19 in Brazil Web-Survey April-May 2020</vt:lpstr>
      <vt:lpstr>Apresentação do PowerPoint</vt:lpstr>
      <vt:lpstr>Impact of COVID-19 in ImPrEP users</vt:lpstr>
      <vt:lpstr>Apresentação do PowerPoint</vt:lpstr>
      <vt:lpstr>Apresentação do PowerPoint</vt:lpstr>
      <vt:lpstr>Apresentação do PowerPoint</vt:lpstr>
      <vt:lpstr>Apresentação do PowerPoint</vt:lpstr>
      <vt:lpstr>PrEP efficacy: most important atribute for  PrEP choice  Long-acting PrEP were prefered over more frequent regimens</vt:lpstr>
      <vt:lpstr>Apresentação do PowerPoint</vt:lpstr>
      <vt:lpstr>Transmission impact of pre-exposure prophylaxis uptake among gay, bisexual, and other men who have sex with men in urban centers in Brazil</vt:lpstr>
      <vt:lpstr>Results</vt:lpstr>
      <vt:lpstr>Apresentação do PowerPoint</vt:lpstr>
      <vt:lpstr>Apresentação do PowerPoint</vt:lpstr>
      <vt:lpstr>ImPrEP Presentations at IAS 2021</vt:lpstr>
      <vt:lpstr>Apresentação do PowerPoint</vt:lpstr>
      <vt:lpstr>Apresentação do PowerPoint</vt:lpstr>
      <vt:lpstr>Apresentação do PowerPoint</vt:lpstr>
      <vt:lpstr>Apresentação do PowerPoint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11th IAS Conference  on HIV Science. Streaming live from  Berlin.</dc:title>
  <dc:creator>Chris Shiels</dc:creator>
  <cp:lastModifiedBy>Valdilea Veloso</cp:lastModifiedBy>
  <cp:revision>260</cp:revision>
  <dcterms:created xsi:type="dcterms:W3CDTF">2021-06-29T07:30:51Z</dcterms:created>
  <dcterms:modified xsi:type="dcterms:W3CDTF">2021-07-14T17:38:02Z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0x010100193F911BD2518E47AC082DA3DE8BFBE5</vt:lpwstr>
  </property>
</Properties>
</file>